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55" autoAdjust="0"/>
    <p:restoredTop sz="94660"/>
  </p:normalViewPr>
  <p:slideViewPr>
    <p:cSldViewPr snapToGrid="0">
      <p:cViewPr>
        <p:scale>
          <a:sx n="120" d="100"/>
          <a:sy n="120" d="100"/>
        </p:scale>
        <p:origin x="477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Big Mountain Resort has installed a new ski lift and is looking offset the operating costs for this. One is pricing a ticket above the average price in its market segment. However, the resort wants a data-driven way to determine the pricing of a ticket. They want to make changes that will either cut costs without “undermining” ticket price and/or that will allow a higher ticket price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Agreement on changes to make in time to implement them before next </a:t>
            </a:r>
            <a:r>
              <a:rPr lang="en-AU" sz="1071" b="1"/>
              <a:t>ski season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3" y="5201046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Changes that will allow an increase in ticket price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Changes that will cut costs without changing the ticket price</a:t>
            </a:r>
            <a:endParaRPr lang="en-AU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change in the number of customers and number of resort in this market segment. We have no control over these variables.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on customer-facing variables for resorts in this market segment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Blackburn, Director of Operations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Alesha Eisen, the Database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</a:t>
            </a:r>
            <a:r>
              <a:rPr lang="en-US" sz="1071" b="1" dirty="0"/>
              <a:t>e of data: csv file received from Alesha Eisen with data about other resorts in their market segment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changes can Big Mountain Resorts make before next ski season to either support a higher ticket price or reduce expenditures without undermining the current ticket price?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535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Kelly Butler</cp:lastModifiedBy>
  <cp:revision>3</cp:revision>
  <dcterms:modified xsi:type="dcterms:W3CDTF">2023-03-07T16:41:54Z</dcterms:modified>
</cp:coreProperties>
</file>