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there is more supply of iron ore, the price for which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sell this ore has dropped from $100 to $55 per ton. Therefore,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needs to reduce expenditures to maintain profitability (they must get the cost of producing the ore below $50 per ton, which is the break even point).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focusing mainly on bringing down the cost of maintenance.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cost of maintenance for ore crushers will be reduced by 20% within a year.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equipment beyond the amount </a:t>
            </a:r>
            <a:r>
              <a:rPr lang="en-AU" sz="1071" b="1" dirty="0"/>
              <a:t>for which it was manufactured is responsible for 80% of work requests.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is done every year rather than the manufacturer’s suggestion of every three years, which may indicate faulty sensors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from the reliability engineering team.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</a:t>
            </a:r>
            <a:r>
              <a:rPr lang="en-US" sz="1070" b="1" dirty="0"/>
              <a:t>ance must be done on an ore crusher after it processes 50K tons of ore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 </a:t>
            </a:r>
            <a:r>
              <a:rPr lang="en-AU" sz="1070" b="1" dirty="0"/>
              <a:t>and historical information on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ore crushers, how many tons of ore each processes in a year, how often maintenance is done of each, and whether each is operating within manufacturer’s specifications.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– Reliability Engineer, Jonas Richards – Asset Integrity Manager, Bruce Banner – Maintenance SME, Jane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Steere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Principal Maintenance, Fargo Williams– Change Manager, Tara Starr -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Report to Chris Hui, Bruce Banner, Tara Starr</a:t>
            </a: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sources: Data historian, Ellipse, SAP, T3000 DCS, Ore Crusher System, Ore Crusher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9781" y="461433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bring down the cost of maintenance on their ore crushers by 20% in the next year by bringing the amount of maintenance of these in line with the manufacturer’s specifications, reducing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amount use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each ore crusher, and/or replacing any old, overused ore crushers (if the there is sufficient capital).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Kelly Butler</cp:lastModifiedBy>
  <cp:revision>8</cp:revision>
  <dcterms:modified xsi:type="dcterms:W3CDTF">2023-03-05T18:58:45Z</dcterms:modified>
</cp:coreProperties>
</file>