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4909-A379-C79F-B9C3-304F23F7F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AA9A6-C5F0-0538-3D1D-8E32DAEBE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41A4-5973-F96B-ECD4-06A1068A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07ED-9F3A-6233-5CEE-B21271A2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9578-51F7-903A-41F0-A9A6753B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AC0B-6611-7486-EDFE-472AA0E5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CE2B-4A9B-FBFC-0E27-831659FD5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6ADA-3EB6-4C78-81C4-914345FA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87E8-5554-5330-F15C-739FCF93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1BE10-C845-C096-EAF2-5B567065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068D2-C90C-0EA4-99B8-3F7038ECF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AA32A-49EE-40B1-7E91-6AA0B3D7C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C0D-6474-2A09-A741-C0491141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50AB-E474-9D5F-2190-61795F25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14A8-A48D-D30E-7582-A7F84CF8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8A27-1AA7-51A5-9E6C-00DEC302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EF0B-033F-2946-229C-195A888E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475B-A911-0AAD-84D1-E3D8F4DC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631F-F2B5-117F-C55B-B33D57B9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9538-808C-5DF1-A55E-F1F2A504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8861-57AB-E279-C4BF-BBD490FC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362F-03FC-A0B4-2609-3B1F14EA3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DC09-5597-33F1-700F-77A5C9D7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6F51-C4A0-B040-E22D-C9DCAA37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0A6B-F2C6-5D8E-FB48-5167C2C1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247B-6276-4076-3044-33562E09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4256-DACF-5459-7A65-147B64671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65C29-F791-827E-4B56-581E7810B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73E3-3E92-5357-9023-9C0F2146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67BF-E16D-EC0F-E75E-6A59324B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26B1B-76E8-FFB8-7755-8795E701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C8F-8F97-10A9-D50A-1FBF7D0D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D89F-FE9C-2E97-092C-A298B7F8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B6457-9247-5DC2-5FE8-2A85B370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BBE8A-B08F-578E-926A-E29B43BC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3658E-848F-39A3-1252-C57E1164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C2B29-8CFC-D488-B3F5-C10AD77C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D4150-0CA2-ACDA-6255-F515FECC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EBBA6-532D-9967-1173-60B12F15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247B-C6FB-D223-0F03-9CE99C28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A65C1-229B-BEFC-06AE-7DF34A9B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95178-AB4F-B95E-02B7-70716BE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5B857-43DE-0558-9D57-9F37B7A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6CF4E-9D9A-C83F-7BD6-54A1B8F0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7EB8F-08CC-E029-421D-45BFE501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5DFE-8565-EDEE-4826-D4D1C483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6CB-C391-F28F-A390-BB87E45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424F-9D7B-C120-08D6-957A650A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0C55F-BB8E-B8C4-6FE3-344E93FCA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54736-F77A-BA37-5BE9-85528BB9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3D8BF-FE83-C5A6-4254-1688DF6B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4292-433A-C581-2008-AD88A591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3AAD-A5E4-C842-83C4-DD48AE75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94480-8E89-061C-340E-0DAE97A62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6BBC6-9E97-5AC8-1231-8D2D0ADF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5D92C-27DE-B7A3-0317-BE10E1FF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4DC8A-56DD-2B68-E0BD-7CDCE90A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0FD1-F204-36E3-0427-9EEB9032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C5C74-5C3C-BA4B-F5A6-2E6537D0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B359-6988-5EAB-64CC-6885B97B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83DBF-569F-FBAF-971B-7742600F5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03AD-C6DE-3740-BFDE-664B5CA768B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5517-BC9D-87BC-45E2-2BA1A7E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BC33-5A10-9C5D-6903-EEEEE8DE8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A720-9CB1-D346-8BD5-AE9009C6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554A-466D-160E-28F7-B50CD4F33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UFO Sightings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CBB2A-B80C-3B51-1B42-62E65DEA3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859-9B2A-A754-BD53-38A5241C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How has the number of sightings changed over time?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188530-892D-63FB-7B8E-F70FDEFD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1EB8-5426-4732-BEEE-3E6357D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74357-9FAA-ED74-98AE-89DE77D7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FE878-8A16-112A-0505-6C1802E3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55" y="0"/>
            <a:ext cx="8278091" cy="68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859-9B2A-A754-BD53-38A5241C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How does the number of sightings in the U.S. compare to the number of sightings in the rest of the world?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F7F66E-5C62-6E4A-BFE3-509EB613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1DAF-9909-BFE6-9449-D602FAE3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9D8B5-7C7E-DE6A-3737-92122EFF3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791" y="160338"/>
            <a:ext cx="8056418" cy="66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859-9B2A-A754-BD53-38A5241C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What shapes of UFOs are the most commonly reported ones?</a:t>
            </a:r>
          </a:p>
        </p:txBody>
      </p:sp>
    </p:spTree>
    <p:extLst>
      <p:ext uri="{BB962C8B-B14F-4D97-AF65-F5344CB8AC3E}">
        <p14:creationId xmlns:p14="http://schemas.microsoft.com/office/powerpoint/2010/main" val="260368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F281-7DFC-BD7E-38D5-97389EA2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023F65-0279-164B-4EE6-44AA142C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405" y="-1"/>
            <a:ext cx="7935191" cy="68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7859-9B2A-A754-BD53-38A5241C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How have the shapes of UFOs changed over time?</a:t>
            </a:r>
          </a:p>
        </p:txBody>
      </p:sp>
    </p:spTree>
    <p:extLst>
      <p:ext uri="{BB962C8B-B14F-4D97-AF65-F5344CB8AC3E}">
        <p14:creationId xmlns:p14="http://schemas.microsoft.com/office/powerpoint/2010/main" val="293480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FF0B-A520-6E6E-7415-322D3B7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B454392-C27B-01DD-DD3C-08205743C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20" y="-1"/>
            <a:ext cx="905256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58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UFO Sightings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</dc:title>
  <dc:creator>Butler, Kelly</dc:creator>
  <cp:lastModifiedBy>Butler, Kelly</cp:lastModifiedBy>
  <cp:revision>3</cp:revision>
  <dcterms:created xsi:type="dcterms:W3CDTF">2023-06-13T19:42:42Z</dcterms:created>
  <dcterms:modified xsi:type="dcterms:W3CDTF">2023-06-19T15:01:02Z</dcterms:modified>
</cp:coreProperties>
</file>