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73" autoAdjust="0"/>
    <p:restoredTop sz="94660"/>
  </p:normalViewPr>
  <p:slideViewPr>
    <p:cSldViewPr snapToGrid="0">
      <p:cViewPr varScale="1">
        <p:scale>
          <a:sx n="91" d="100"/>
          <a:sy n="91" d="100"/>
        </p:scale>
        <p:origin x="2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1408-F4E0-4BB7-8EF2-2B2514AD176D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F92DB-7184-494E-97DE-24CFA4270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96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1408-F4E0-4BB7-8EF2-2B2514AD176D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F92DB-7184-494E-97DE-24CFA4270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520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1408-F4E0-4BB7-8EF2-2B2514AD176D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F92DB-7184-494E-97DE-24CFA4270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6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1408-F4E0-4BB7-8EF2-2B2514AD176D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F92DB-7184-494E-97DE-24CFA4270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36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1408-F4E0-4BB7-8EF2-2B2514AD176D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F92DB-7184-494E-97DE-24CFA4270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29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1408-F4E0-4BB7-8EF2-2B2514AD176D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F92DB-7184-494E-97DE-24CFA4270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65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1408-F4E0-4BB7-8EF2-2B2514AD176D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F92DB-7184-494E-97DE-24CFA4270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57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1408-F4E0-4BB7-8EF2-2B2514AD176D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F92DB-7184-494E-97DE-24CFA4270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098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1408-F4E0-4BB7-8EF2-2B2514AD176D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F92DB-7184-494E-97DE-24CFA4270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874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1408-F4E0-4BB7-8EF2-2B2514AD176D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F92DB-7184-494E-97DE-24CFA4270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66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1408-F4E0-4BB7-8EF2-2B2514AD176D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F92DB-7184-494E-97DE-24CFA4270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30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01408-F4E0-4BB7-8EF2-2B2514AD176D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F92DB-7184-494E-97DE-24CFA4270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0072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D2F41-3EA2-CF05-5F33-8FBFA525E6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Developing a Data-driven Model for Determining Big Mountain Resort Ticket Prices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A9B7A-4FE4-3AAD-BE36-B5C57BD1DD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337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49DB8-4E23-292D-E7F4-FDBF3BA7B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Reasons for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CCBA3-956E-AC2B-963B-A0F1EC5AE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Big Mountain Resort is looking to increase revenue to offset the operating costs of their new chair lift.</a:t>
            </a:r>
          </a:p>
          <a:p>
            <a:pPr marL="0" indent="0">
              <a:buNone/>
            </a:pPr>
            <a:r>
              <a:rPr lang="en-US" dirty="0"/>
              <a:t>Possibilities to consider:</a:t>
            </a:r>
          </a:p>
          <a:p>
            <a:r>
              <a:rPr lang="en-US" dirty="0"/>
              <a:t>Increasing the ticket prices if the market can support this</a:t>
            </a:r>
          </a:p>
          <a:p>
            <a:r>
              <a:rPr lang="en-US" dirty="0"/>
              <a:t>Reducing costs while still increasing ticket prices or at least keeping ticket prices the same.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706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EBB54-3EA6-ACD5-0286-CE3E4CAA9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B0874-A7DB-3C41-42E6-74153D3CF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The market can bear an increase in adult weekend ticket price of $20.52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Bef>
                <a:spcPts val="1800"/>
              </a:spcBef>
            </a:pPr>
            <a:r>
              <a:rPr lang="en-US" dirty="0"/>
              <a:t>Increasing ticket prices to $90 would increase revenue by $15.7 million</a:t>
            </a:r>
          </a:p>
          <a:p>
            <a:pPr>
              <a:spcBef>
                <a:spcPts val="1800"/>
              </a:spcBef>
            </a:pPr>
            <a:r>
              <a:rPr lang="en-US" dirty="0"/>
              <a:t>Closing 5-8 runs would add $875,000 in revenue</a:t>
            </a:r>
          </a:p>
          <a:p>
            <a:pPr>
              <a:spcBef>
                <a:spcPts val="1800"/>
              </a:spcBef>
            </a:pPr>
            <a:r>
              <a:rPr lang="en-US" dirty="0"/>
              <a:t> Adding a new run and chair lift and increasing the vertical drop would increase revenue by $2.5 million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94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C1DE5-4809-A8D0-7A38-A000D0A20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22F27-9116-EFEF-B8AD-4A7A43BE2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800"/>
              </a:spcBef>
              <a:buNone/>
            </a:pPr>
            <a:r>
              <a:rPr lang="en-US" dirty="0"/>
              <a:t>A cautious approach: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/>
              <a:t>Increase ticket price by $4 for next season and continue to increase this if the resulting revenue is in line with the predication of this model</a:t>
            </a:r>
          </a:p>
          <a:p>
            <a:pPr marL="0" indent="0">
              <a:spcBef>
                <a:spcPts val="1800"/>
              </a:spcBef>
              <a:buNone/>
            </a:pPr>
            <a:endParaRPr lang="en-US" dirty="0"/>
          </a:p>
          <a:p>
            <a:pPr marL="0" indent="0">
              <a:spcBef>
                <a:spcPts val="1800"/>
              </a:spcBef>
              <a:buNone/>
            </a:pPr>
            <a:r>
              <a:rPr lang="en-US" dirty="0"/>
              <a:t>A less cautious approach: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/>
              <a:t>If a larger increase in revenue is desired, increasing ticket prices more quickly is better than reducing costs</a:t>
            </a:r>
          </a:p>
        </p:txBody>
      </p:sp>
    </p:spTree>
    <p:extLst>
      <p:ext uri="{BB962C8B-B14F-4D97-AF65-F5344CB8AC3E}">
        <p14:creationId xmlns:p14="http://schemas.microsoft.com/office/powerpoint/2010/main" val="3444107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139F9-5122-DFEF-D624-D5F83B86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Model Results and Analysis:</a:t>
            </a:r>
            <a:b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Increasing Ticket Prices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AABC6-3A32-66AC-31E4-0B5B9B043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414" y="1581807"/>
            <a:ext cx="11351172" cy="49608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Results:</a:t>
            </a:r>
          </a:p>
          <a:p>
            <a:r>
              <a:rPr lang="en-US" dirty="0"/>
              <a:t>Big Mountain on the higher end of ticket prices within its market </a:t>
            </a:r>
          </a:p>
          <a:p>
            <a:r>
              <a:rPr lang="en-US" dirty="0"/>
              <a:t>It has the highest ticket prices within its market share in Montana</a:t>
            </a:r>
          </a:p>
          <a:p>
            <a:r>
              <a:rPr lang="en-US" dirty="0"/>
              <a:t>The market can bear an adult weekend price of $100.25</a:t>
            </a:r>
          </a:p>
          <a:p>
            <a:r>
              <a:rPr lang="en-US" dirty="0"/>
              <a:t>The mean absolute error in this prediction is $10.28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Analysis:</a:t>
            </a:r>
          </a:p>
          <a:p>
            <a:r>
              <a:rPr lang="en-US" dirty="0"/>
              <a:t>An increase of $9 is within the error range and would increase revenue by over 15 million</a:t>
            </a:r>
          </a:p>
          <a:p>
            <a:r>
              <a:rPr lang="en-US" dirty="0"/>
              <a:t>Caution should be used to see what price the market in Montana can support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476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10902-F749-A969-93D7-340B4964B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Model Results and Analysis:</a:t>
            </a:r>
            <a:b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Decreasing Costs by Decreasing Runs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A3D2F-4AC3-6EED-3911-BD9252D11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626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Results:</a:t>
            </a:r>
          </a:p>
          <a:p>
            <a:r>
              <a:rPr lang="en-US" dirty="0"/>
              <a:t>Closing 2 runs would cover the cost of the new lift</a:t>
            </a:r>
          </a:p>
          <a:p>
            <a:r>
              <a:rPr lang="en-US" dirty="0"/>
              <a:t>Closing 8 runs would increase revenue $875,000</a:t>
            </a:r>
          </a:p>
          <a:p>
            <a:r>
              <a:rPr lang="en-US" dirty="0"/>
              <a:t>There is no difference in revenue for closing 5 runs vs. 8 runs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Analysis:</a:t>
            </a:r>
          </a:p>
          <a:p>
            <a:r>
              <a:rPr lang="en-US" dirty="0"/>
              <a:t>Even closing 8 runs does not have a large impact on revenue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462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039E1-0ADC-DA2F-1538-9A95D6606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Results and Analysis:</a:t>
            </a:r>
            <a:br>
              <a:rPr lang="en-US" dirty="0"/>
            </a:br>
            <a:r>
              <a:rPr lang="en-US" dirty="0"/>
              <a:t>Other Ways to Decrease Costs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6F17B-916D-1920-4710-87030DDEA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Results</a:t>
            </a:r>
          </a:p>
          <a:p>
            <a:pPr marL="0" indent="0">
              <a:buNone/>
            </a:pPr>
            <a:r>
              <a:rPr lang="en-US" dirty="0"/>
              <a:t>Adding a new run, increasing the vertical drop by 150 feet, and adding a new chair lift will increase revenue by 2.5 million per season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Analysis</a:t>
            </a:r>
          </a:p>
          <a:p>
            <a:pPr marL="0" indent="0">
              <a:buNone/>
            </a:pPr>
            <a:r>
              <a:rPr lang="en-US" dirty="0"/>
              <a:t>The capital expenses required to implement these changes may eat into seasonal profits </a:t>
            </a:r>
          </a:p>
        </p:txBody>
      </p:sp>
    </p:spTree>
    <p:extLst>
      <p:ext uri="{BB962C8B-B14F-4D97-AF65-F5344CB8AC3E}">
        <p14:creationId xmlns:p14="http://schemas.microsoft.com/office/powerpoint/2010/main" val="558482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4FFD7-A9C2-8D9D-2144-C199FBB20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E5DF8-4930-3C92-B375-12C5EA9EF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414" y="1639614"/>
            <a:ext cx="10515600" cy="5155323"/>
          </a:xfrm>
        </p:spPr>
        <p:txBody>
          <a:bodyPr/>
          <a:lstStyle/>
          <a:p>
            <a:r>
              <a:rPr lang="en-US" dirty="0"/>
              <a:t>The model shows that a $9 increase in ticket prices is reasonable and will boost revenue by $15.7 million</a:t>
            </a:r>
          </a:p>
          <a:p>
            <a:endParaRPr lang="en-US" sz="1400" dirty="0"/>
          </a:p>
          <a:p>
            <a:r>
              <a:rPr lang="en-US" dirty="0"/>
              <a:t>A more cautious approach, which is recommended, of a $4 increase will boost revenue by $7 million</a:t>
            </a:r>
          </a:p>
          <a:p>
            <a:endParaRPr lang="en-US" sz="1400" dirty="0"/>
          </a:p>
          <a:p>
            <a:r>
              <a:rPr lang="en-US" dirty="0"/>
              <a:t>Reducing costs by reducing the number of runs would generate less revenue than increasing ticket prices</a:t>
            </a:r>
          </a:p>
          <a:p>
            <a:endParaRPr lang="en-US" sz="1400" dirty="0"/>
          </a:p>
          <a:p>
            <a:r>
              <a:rPr lang="en-US" dirty="0"/>
              <a:t>Adding some more features would increase revenue but would require capital investment</a:t>
            </a:r>
          </a:p>
        </p:txBody>
      </p:sp>
    </p:spTree>
    <p:extLst>
      <p:ext uri="{BB962C8B-B14F-4D97-AF65-F5344CB8AC3E}">
        <p14:creationId xmlns:p14="http://schemas.microsoft.com/office/powerpoint/2010/main" val="2400638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96</TotalTime>
  <Words>452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Developing a Data-driven Model for Determining Big Mountain Resort Ticket Prices</vt:lpstr>
      <vt:lpstr>Reasons for this Project</vt:lpstr>
      <vt:lpstr>Key Findings</vt:lpstr>
      <vt:lpstr>Recommendations</vt:lpstr>
      <vt:lpstr>Model Results and Analysis: Increasing Ticket Prices</vt:lpstr>
      <vt:lpstr>Model Results and Analysis: Decreasing Costs by Decreasing Runs</vt:lpstr>
      <vt:lpstr>Model Results and Analysis: Other Ways to Decrease Costs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Big Mountain Resort Ticket Prices</dc:title>
  <dc:creator>Kelly Butler</dc:creator>
  <cp:lastModifiedBy>Kelly Butler</cp:lastModifiedBy>
  <cp:revision>2</cp:revision>
  <dcterms:created xsi:type="dcterms:W3CDTF">2023-03-14T15:07:39Z</dcterms:created>
  <dcterms:modified xsi:type="dcterms:W3CDTF">2023-03-14T16:44:21Z</dcterms:modified>
</cp:coreProperties>
</file>