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bcbabb2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bcbabb2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bcbabb2a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bcbabb2a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cbabb2a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cbabb2a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bcbabb2a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bcbabb2a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RUML Interview Summaries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Anandita Misra - </a:t>
            </a:r>
            <a:r>
              <a:rPr lang="en-GB" sz="2400"/>
              <a:t>Business Technology Analyst II, Deloitte USI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Visualization is used in presentations.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All development is agile.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As of now, there is neither need nor any easy scope of integrating a new tool in the Requirements Engg phase of Software Cycle.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During the Remediation Techniques phase and during onboarding a new project, a sequential diagram of how the codebase works and flow-of-control in the code will help a lot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Knowing about the dependencies in the codebase will help in writing better code, faster.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The sequential flow will also help in understand the Functional sets.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Sequence Diagram is very important for integrations.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Sequence Diagram of the functions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Suggestions are rewarded at Deloitte but the call to purchase a tool is a long one and involves multiple levels of management hierarchy.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Aditya Mohan - SSE, Filter.AI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onboarding is not an issue at Filter.AI, being a total tech team of 10 people.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Debugging in languages would be easy for developers if they could have the exact sequential calls of the programs’ functions.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If the dependencies can be visualized in both small and large codebases, code reviews would be faster and better.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Features could be shipped a lot faster and with lesser rollbacks if they could trace the Use-Case in the source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Aditya holds the power to suggest and the higher management will make the final call.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Prastut Kumar, Partner and CTO at BUIDL Labs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user journey could be better understood had the sequential flow of the large codebases is made available, easily visualized.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Figuring out dependencies is an issue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tree like diagram of the codebase that shows dependencies and people involved at some level is needed.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Figuring out technical debts is a challenge that involves way too many humans and way too much human dependency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Aviral should focus on solving Software issues for inside-the-org.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Ishan Kakkar, Android Engg Lead, former Atlan and current Go-Jek</a:t>
            </a:r>
            <a:endParaRPr sz="22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IDES are too slow and doesn’t help me understand the codebase being written, merged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visualization is a must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Current tools provide the triggers and events of the codebase but not at the code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Basic modeling such as UML diagrams is needed in order to present the best way possible.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Sub-optimal or not at all optimal collaboration and code writing can be avoided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Ishan holds the authority to strongly suggest for purchasing a tool.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