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2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731A-1BC7-BF4D-9EA5-6D4B0C29A961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198-5B4E-DD46-AA8D-494E9005B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731A-1BC7-BF4D-9EA5-6D4B0C29A961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198-5B4E-DD46-AA8D-494E9005B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731A-1BC7-BF4D-9EA5-6D4B0C29A961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198-5B4E-DD46-AA8D-494E9005B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731A-1BC7-BF4D-9EA5-6D4B0C29A961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198-5B4E-DD46-AA8D-494E9005B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731A-1BC7-BF4D-9EA5-6D4B0C29A961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198-5B4E-DD46-AA8D-494E9005B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731A-1BC7-BF4D-9EA5-6D4B0C29A961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198-5B4E-DD46-AA8D-494E9005B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731A-1BC7-BF4D-9EA5-6D4B0C29A961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198-5B4E-DD46-AA8D-494E9005B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731A-1BC7-BF4D-9EA5-6D4B0C29A961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198-5B4E-DD46-AA8D-494E9005B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731A-1BC7-BF4D-9EA5-6D4B0C29A961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198-5B4E-DD46-AA8D-494E9005B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731A-1BC7-BF4D-9EA5-6D4B0C29A961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198-5B4E-DD46-AA8D-494E9005B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731A-1BC7-BF4D-9EA5-6D4B0C29A961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D198-5B4E-DD46-AA8D-494E9005B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9731A-1BC7-BF4D-9EA5-6D4B0C29A961}" type="datetimeFigureOut">
              <a:rPr lang="en-US" smtClean="0"/>
              <a:t>10/10/11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BD198-5B4E-DD46-AA8D-494E9005B0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5232400"/>
            <a:ext cx="4572000" cy="1625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88936" y="5232400"/>
            <a:ext cx="4572000" cy="1625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-1371599" y="2031987"/>
            <a:ext cx="4572000" cy="1828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2302936" y="2031987"/>
            <a:ext cx="4572000" cy="1828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943600" y="2031986"/>
            <a:ext cx="4572000" cy="1828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1600202" y="888987"/>
            <a:ext cx="2286000" cy="1828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16200000">
            <a:off x="5257799" y="888987"/>
            <a:ext cx="2286001" cy="1828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16200000">
            <a:off x="1600201" y="3174986"/>
            <a:ext cx="2286000" cy="1828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6200000">
            <a:off x="5257802" y="3174985"/>
            <a:ext cx="2286001" cy="1828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" y="694253"/>
            <a:ext cx="1773936" cy="3449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6" y="5283199"/>
            <a:ext cx="952500" cy="2159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6839" y="5300132"/>
            <a:ext cx="622300" cy="609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5834" y="5283199"/>
            <a:ext cx="622300" cy="4445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2802" y="5283199"/>
            <a:ext cx="1143000" cy="2159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5361" y="711186"/>
            <a:ext cx="927100" cy="2794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2596" y="711186"/>
            <a:ext cx="431800" cy="431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9961" y="2997201"/>
            <a:ext cx="952500" cy="254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39096" y="3009901"/>
            <a:ext cx="495300" cy="4826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91469" y="708986"/>
            <a:ext cx="1219200" cy="2794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95849" y="693333"/>
            <a:ext cx="546100" cy="4445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62606" y="3014134"/>
            <a:ext cx="685800" cy="2413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92392" y="2997201"/>
            <a:ext cx="558800" cy="4445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52790" y="700520"/>
            <a:ext cx="1320800" cy="254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73590" y="749286"/>
            <a:ext cx="406400" cy="4826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528740" y="700520"/>
            <a:ext cx="1744980" cy="32177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3866" y="67732"/>
            <a:ext cx="3881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The Business Model Canvas</a:t>
            </a:r>
            <a:endParaRPr lang="en-US" sz="2400" b="1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Stanford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Thomas Haymore</dc:creator>
  <cp:lastModifiedBy>Thomas Haymore</cp:lastModifiedBy>
  <cp:revision>1</cp:revision>
  <dcterms:created xsi:type="dcterms:W3CDTF">2011-10-11T01:59:36Z</dcterms:created>
  <dcterms:modified xsi:type="dcterms:W3CDTF">2011-10-11T02:24:13Z</dcterms:modified>
</cp:coreProperties>
</file>