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330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201E7-B2E0-4140-A5C5-1869F882C13D}" type="doc">
      <dgm:prSet loTypeId="urn:microsoft.com/office/officeart/2005/8/layout/default#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3E12C4-1F80-4BE5-816C-212BC0832601}">
      <dgm:prSet phldrT="[Text]"/>
      <dgm:spPr/>
      <dgm:t>
        <a:bodyPr/>
        <a:lstStyle/>
        <a:p>
          <a:r>
            <a:rPr lang="en-US" dirty="0" err="1">
              <a:cs typeface="Calibri Light"/>
            </a:rPr>
            <a:t>Descrizione</a:t>
          </a:r>
        </a:p>
      </dgm:t>
    </dgm:pt>
    <dgm:pt modelId="{916D3064-09BB-4A6E-AC2D-7AC6F7D4CC25}" type="parTrans" cxnId="{04BE1157-B130-4419-9A33-EAD57203DA97}">
      <dgm:prSet/>
      <dgm:spPr/>
      <dgm:t>
        <a:bodyPr/>
        <a:lstStyle/>
        <a:p>
          <a:endParaRPr lang="en-US"/>
        </a:p>
      </dgm:t>
    </dgm:pt>
    <dgm:pt modelId="{722E66DB-3EB7-45A6-8C8C-26F98A45ED5B}" type="sibTrans" cxnId="{04BE1157-B130-4419-9A33-EAD57203DA97}">
      <dgm:prSet/>
      <dgm:spPr/>
      <dgm:t>
        <a:bodyPr/>
        <a:lstStyle/>
        <a:p>
          <a:endParaRPr lang="en-US"/>
        </a:p>
      </dgm:t>
    </dgm:pt>
    <dgm:pt modelId="{33226B43-6A81-4F79-808F-62AB528AA1A5}">
      <dgm:prSet phldrT="[Text]"/>
      <dgm:spPr/>
      <dgm:t>
        <a:bodyPr/>
        <a:lstStyle/>
        <a:p>
          <a:r>
            <a:rPr lang="en-US" dirty="0" err="1">
              <a:cs typeface="Calibri Light"/>
            </a:rPr>
            <a:t>Compatibilità</a:t>
          </a:r>
        </a:p>
      </dgm:t>
    </dgm:pt>
    <dgm:pt modelId="{AA00BA4F-71E4-4CF0-855D-8A4D05976692}" type="parTrans" cxnId="{DFFA70D3-EB30-45D7-B6ED-FC3A295BDD5C}">
      <dgm:prSet/>
      <dgm:spPr/>
      <dgm:t>
        <a:bodyPr/>
        <a:lstStyle/>
        <a:p>
          <a:endParaRPr lang="en-US"/>
        </a:p>
      </dgm:t>
    </dgm:pt>
    <dgm:pt modelId="{C48905FA-3707-43D5-B877-53DD44105840}" type="sibTrans" cxnId="{DFFA70D3-EB30-45D7-B6ED-FC3A295BDD5C}">
      <dgm:prSet/>
      <dgm:spPr/>
      <dgm:t>
        <a:bodyPr/>
        <a:lstStyle/>
        <a:p>
          <a:endParaRPr lang="en-US"/>
        </a:p>
      </dgm:t>
    </dgm:pt>
    <dgm:pt modelId="{5D4C6895-D88A-4ADD-A2EA-C8AF36797DDC}">
      <dgm:prSet phldrT="[Text]"/>
      <dgm:spPr/>
      <dgm:t>
        <a:bodyPr/>
        <a:lstStyle/>
        <a:p>
          <a:r>
            <a:rPr lang="en-US" dirty="0" err="1">
              <a:cs typeface="Calibri Light"/>
            </a:rPr>
            <a:t>Sviluppo</a:t>
          </a:r>
          <a:r>
            <a:rPr lang="en-US" dirty="0">
              <a:cs typeface="Calibri Light"/>
            </a:rPr>
            <a:t> Android</a:t>
          </a:r>
        </a:p>
      </dgm:t>
    </dgm:pt>
    <dgm:pt modelId="{D58D9D28-479B-44E7-95D7-D7C6C138A34E}" type="parTrans" cxnId="{E58E28E2-A184-4295-AF00-60533E562C02}">
      <dgm:prSet/>
      <dgm:spPr/>
      <dgm:t>
        <a:bodyPr/>
        <a:lstStyle/>
        <a:p>
          <a:endParaRPr lang="en-US"/>
        </a:p>
      </dgm:t>
    </dgm:pt>
    <dgm:pt modelId="{487A34E7-E025-46D3-BA9B-D3A3B844CAF5}" type="sibTrans" cxnId="{E58E28E2-A184-4295-AF00-60533E562C02}">
      <dgm:prSet/>
      <dgm:spPr/>
      <dgm:t>
        <a:bodyPr/>
        <a:lstStyle/>
        <a:p>
          <a:endParaRPr lang="en-US"/>
        </a:p>
      </dgm:t>
    </dgm:pt>
    <dgm:pt modelId="{9F5AAECB-9B4A-4AF4-AB30-BCEEE36546EA}" type="pres">
      <dgm:prSet presAssocID="{C82201E7-B2E0-4140-A5C5-1869F882C13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E8C43D1-ABFF-47B1-AFD5-81FB68F98DD6}" type="pres">
      <dgm:prSet presAssocID="{BE3E12C4-1F80-4BE5-816C-212BC08326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08B05B-FBC3-4B50-87D6-FE84B0448F4A}" type="pres">
      <dgm:prSet presAssocID="{722E66DB-3EB7-45A6-8C8C-26F98A45ED5B}" presName="sibTrans" presStyleCnt="0"/>
      <dgm:spPr/>
      <dgm:t>
        <a:bodyPr/>
        <a:lstStyle/>
        <a:p>
          <a:endParaRPr lang="it-IT"/>
        </a:p>
      </dgm:t>
    </dgm:pt>
    <dgm:pt modelId="{5714E936-3623-427A-8B99-CDEC9D7DE0FA}" type="pres">
      <dgm:prSet presAssocID="{33226B43-6A81-4F79-808F-62AB528AA1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E8CC7E-EAD7-44E4-A9D9-AE47D70EF870}" type="pres">
      <dgm:prSet presAssocID="{C48905FA-3707-43D5-B877-53DD44105840}" presName="sibTrans" presStyleCnt="0"/>
      <dgm:spPr/>
      <dgm:t>
        <a:bodyPr/>
        <a:lstStyle/>
        <a:p>
          <a:endParaRPr lang="it-IT"/>
        </a:p>
      </dgm:t>
    </dgm:pt>
    <dgm:pt modelId="{CD7B2108-3106-4804-B5D3-8BE87F5556F3}" type="pres">
      <dgm:prSet presAssocID="{5D4C6895-D88A-4ADD-A2EA-C8AF36797DD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4BE1157-B130-4419-9A33-EAD57203DA97}" srcId="{C82201E7-B2E0-4140-A5C5-1869F882C13D}" destId="{BE3E12C4-1F80-4BE5-816C-212BC0832601}" srcOrd="0" destOrd="0" parTransId="{916D3064-09BB-4A6E-AC2D-7AC6F7D4CC25}" sibTransId="{722E66DB-3EB7-45A6-8C8C-26F98A45ED5B}"/>
    <dgm:cxn modelId="{421AD4E4-EA61-4840-ACB0-E33571BD30EE}" type="presOf" srcId="{C82201E7-B2E0-4140-A5C5-1869F882C13D}" destId="{9F5AAECB-9B4A-4AF4-AB30-BCEEE36546EA}" srcOrd="0" destOrd="0" presId="urn:microsoft.com/office/officeart/2005/8/layout/default#1"/>
    <dgm:cxn modelId="{1A66E5E7-3461-44B1-81F0-4BA8F026E283}" type="presOf" srcId="{BE3E12C4-1F80-4BE5-816C-212BC0832601}" destId="{BE8C43D1-ABFF-47B1-AFD5-81FB68F98DD6}" srcOrd="0" destOrd="0" presId="urn:microsoft.com/office/officeart/2005/8/layout/default#1"/>
    <dgm:cxn modelId="{DFFA70D3-EB30-45D7-B6ED-FC3A295BDD5C}" srcId="{C82201E7-B2E0-4140-A5C5-1869F882C13D}" destId="{33226B43-6A81-4F79-808F-62AB528AA1A5}" srcOrd="1" destOrd="0" parTransId="{AA00BA4F-71E4-4CF0-855D-8A4D05976692}" sibTransId="{C48905FA-3707-43D5-B877-53DD44105840}"/>
    <dgm:cxn modelId="{E58E28E2-A184-4295-AF00-60533E562C02}" srcId="{C82201E7-B2E0-4140-A5C5-1869F882C13D}" destId="{5D4C6895-D88A-4ADD-A2EA-C8AF36797DDC}" srcOrd="2" destOrd="0" parTransId="{D58D9D28-479B-44E7-95D7-D7C6C138A34E}" sibTransId="{487A34E7-E025-46D3-BA9B-D3A3B844CAF5}"/>
    <dgm:cxn modelId="{E2D627A8-81B9-4B72-9B74-03420AF883A2}" type="presOf" srcId="{5D4C6895-D88A-4ADD-A2EA-C8AF36797DDC}" destId="{CD7B2108-3106-4804-B5D3-8BE87F5556F3}" srcOrd="0" destOrd="0" presId="urn:microsoft.com/office/officeart/2005/8/layout/default#1"/>
    <dgm:cxn modelId="{B120ECF1-8D48-4DAB-B413-B1087DE95D6E}" type="presOf" srcId="{33226B43-6A81-4F79-808F-62AB528AA1A5}" destId="{5714E936-3623-427A-8B99-CDEC9D7DE0FA}" srcOrd="0" destOrd="0" presId="urn:microsoft.com/office/officeart/2005/8/layout/default#1"/>
    <dgm:cxn modelId="{244533B9-E21F-41D8-9B6E-A64D830307AA}" type="presParOf" srcId="{9F5AAECB-9B4A-4AF4-AB30-BCEEE36546EA}" destId="{BE8C43D1-ABFF-47B1-AFD5-81FB68F98DD6}" srcOrd="0" destOrd="0" presId="urn:microsoft.com/office/officeart/2005/8/layout/default#1"/>
    <dgm:cxn modelId="{36C8F83D-26E8-4F4C-9AD4-E1158F473D34}" type="presParOf" srcId="{9F5AAECB-9B4A-4AF4-AB30-BCEEE36546EA}" destId="{B108B05B-FBC3-4B50-87D6-FE84B0448F4A}" srcOrd="1" destOrd="0" presId="urn:microsoft.com/office/officeart/2005/8/layout/default#1"/>
    <dgm:cxn modelId="{58839A8E-D686-4F60-A41A-C347AB675CDB}" type="presParOf" srcId="{9F5AAECB-9B4A-4AF4-AB30-BCEEE36546EA}" destId="{5714E936-3623-427A-8B99-CDEC9D7DE0FA}" srcOrd="2" destOrd="0" presId="urn:microsoft.com/office/officeart/2005/8/layout/default#1"/>
    <dgm:cxn modelId="{12858752-531D-46CC-8101-B7FF38B69536}" type="presParOf" srcId="{9F5AAECB-9B4A-4AF4-AB30-BCEEE36546EA}" destId="{92E8CC7E-EAD7-44E4-A9D9-AE47D70EF870}" srcOrd="3" destOrd="0" presId="urn:microsoft.com/office/officeart/2005/8/layout/default#1"/>
    <dgm:cxn modelId="{13F81EB6-7972-49B1-A215-964C509EDD18}" type="presParOf" srcId="{9F5AAECB-9B4A-4AF4-AB30-BCEEE36546EA}" destId="{CD7B2108-3106-4804-B5D3-8BE87F5556F3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C5C9D-143B-4081-8CCA-E74A1A972EDD}" type="doc">
      <dgm:prSet loTypeId="urn:microsoft.com/office/officeart/2005/8/layout/process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F3D03-562D-47E4-8B57-7B3562205E43}">
      <dgm:prSet phldrT="[Text]"/>
      <dgm:spPr/>
      <dgm:t>
        <a:bodyPr/>
        <a:lstStyle/>
        <a:p>
          <a:r>
            <a:rPr lang="en-US" sz="3000" smtClean="0">
              <a:latin typeface="Calibri Light"/>
              <a:cs typeface="Calibri Light"/>
            </a:rPr>
            <a:t>Analisi</a:t>
          </a:r>
          <a:endParaRPr lang="en-US" sz="3000" dirty="0" err="1">
            <a:latin typeface="Calibri Light"/>
            <a:cs typeface="Calibri Light"/>
          </a:endParaRPr>
        </a:p>
      </dgm:t>
    </dgm:pt>
    <dgm:pt modelId="{20B57EA0-4E86-479B-8E7F-B6C44E8CA580}" type="parTrans" cxnId="{F11F69A0-2DD8-44A8-941D-CB4BF6061CFF}">
      <dgm:prSet/>
      <dgm:spPr/>
    </dgm:pt>
    <dgm:pt modelId="{6A76532E-C35C-49C5-A77E-B0468E3F4B75}" type="sibTrans" cxnId="{F11F69A0-2DD8-44A8-941D-CB4BF6061CFF}">
      <dgm:prSet/>
      <dgm:spPr/>
      <dgm:t>
        <a:bodyPr/>
        <a:lstStyle/>
        <a:p>
          <a:endParaRPr lang="en-US"/>
        </a:p>
      </dgm:t>
    </dgm:pt>
    <dgm:pt modelId="{F0B6B972-886F-4F7D-AC38-183AC5C16936}">
      <dgm:prSet phldrT="[Text]"/>
      <dgm:spPr/>
      <dgm:t>
        <a:bodyPr/>
        <a:lstStyle/>
        <a:p>
          <a:r>
            <a:rPr lang="en-US" sz="3000" smtClean="0">
              <a:latin typeface="Calibri Light"/>
              <a:cs typeface="Calibri Light"/>
            </a:rPr>
            <a:t>Strumenti</a:t>
          </a:r>
          <a:endParaRPr lang="en-US" sz="3000" dirty="0" err="1">
            <a:latin typeface="Calibri Light"/>
            <a:cs typeface="Calibri Light"/>
          </a:endParaRPr>
        </a:p>
      </dgm:t>
    </dgm:pt>
    <dgm:pt modelId="{63F06722-B13B-470A-A077-CBFFF379B2B4}" type="parTrans" cxnId="{9306E10F-CF79-46DB-9C9E-CD1D7F345DF7}">
      <dgm:prSet/>
      <dgm:spPr/>
    </dgm:pt>
    <dgm:pt modelId="{ADE70A27-9DC5-47DC-9B96-1263608B211F}" type="sibTrans" cxnId="{9306E10F-CF79-46DB-9C9E-CD1D7F345DF7}">
      <dgm:prSet/>
      <dgm:spPr/>
      <dgm:t>
        <a:bodyPr/>
        <a:lstStyle/>
        <a:p>
          <a:endParaRPr lang="en-US"/>
        </a:p>
      </dgm:t>
    </dgm:pt>
    <dgm:pt modelId="{1469CFCC-C80B-4229-8C33-C2C662F28C92}">
      <dgm:prSet phldrT="[Text]"/>
      <dgm:spPr/>
      <dgm:t>
        <a:bodyPr/>
        <a:lstStyle/>
        <a:p>
          <a:r>
            <a:rPr lang="en-US" sz="3000" smtClean="0">
              <a:latin typeface="Calibri Light"/>
              <a:cs typeface="Calibri Light"/>
            </a:rPr>
            <a:t>TensorFlow</a:t>
          </a:r>
          <a:endParaRPr lang="en-US" sz="3000" dirty="0" err="1">
            <a:latin typeface="Calibri Light"/>
            <a:cs typeface="Calibri Light"/>
          </a:endParaRPr>
        </a:p>
      </dgm:t>
    </dgm:pt>
    <dgm:pt modelId="{6BE2A387-EA20-4C7A-9283-3B6C9F839256}" type="parTrans" cxnId="{2F078454-C571-411B-A0A7-6E5BF2BC0D32}">
      <dgm:prSet/>
      <dgm:spPr/>
    </dgm:pt>
    <dgm:pt modelId="{95BBC0AE-9712-4C20-B4F7-D4A9C8D07753}" type="sibTrans" cxnId="{2F078454-C571-411B-A0A7-6E5BF2BC0D32}">
      <dgm:prSet/>
      <dgm:spPr/>
      <dgm:t>
        <a:bodyPr/>
        <a:lstStyle/>
        <a:p>
          <a:endParaRPr lang="en-US"/>
        </a:p>
      </dgm:t>
    </dgm:pt>
    <dgm:pt modelId="{D42F99F2-2581-4C51-A2BC-055111828942}">
      <dgm:prSet phldrT="[Text]"/>
      <dgm:spPr/>
      <dgm:t>
        <a:bodyPr/>
        <a:lstStyle/>
        <a:p>
          <a:r>
            <a:rPr lang="en-US" sz="3000" dirty="0" err="1" smtClean="0">
              <a:latin typeface="Calibri Light"/>
              <a:cs typeface="Calibri Light"/>
            </a:rPr>
            <a:t>Permessi</a:t>
          </a:r>
          <a:endParaRPr lang="en-US" sz="3000" dirty="0">
            <a:latin typeface="Calibri Light"/>
            <a:cs typeface="Calibri Light"/>
          </a:endParaRPr>
        </a:p>
      </dgm:t>
    </dgm:pt>
    <dgm:pt modelId="{7D2AB8B1-2A3B-478A-B6B0-20C22BCADC88}" type="parTrans" cxnId="{1F39AE5B-C08C-4518-969D-D2DA7642ECFA}">
      <dgm:prSet/>
      <dgm:spPr/>
    </dgm:pt>
    <dgm:pt modelId="{AC51574B-49FB-4F07-A1B9-A9B928A7EDFC}" type="sibTrans" cxnId="{1F39AE5B-C08C-4518-969D-D2DA7642ECFA}">
      <dgm:prSet/>
      <dgm:spPr/>
      <dgm:t>
        <a:bodyPr/>
        <a:lstStyle/>
        <a:p>
          <a:endParaRPr lang="en-US"/>
        </a:p>
      </dgm:t>
    </dgm:pt>
    <dgm:pt modelId="{33A387A2-3AEC-4535-BDE5-DFF848E7FA32}">
      <dgm:prSet phldrT="[Text]"/>
      <dgm:spPr/>
      <dgm:t>
        <a:bodyPr/>
        <a:lstStyle/>
        <a:p>
          <a:r>
            <a:rPr lang="en-US" sz="3000" dirty="0" err="1" smtClean="0">
              <a:latin typeface="Calibri Light"/>
              <a:cs typeface="Calibri Light"/>
            </a:rPr>
            <a:t>Fotocamera</a:t>
          </a:r>
          <a:endParaRPr lang="en-US" sz="3000" dirty="0">
            <a:latin typeface="Calibri Light"/>
            <a:cs typeface="Calibri Light"/>
          </a:endParaRPr>
        </a:p>
      </dgm:t>
    </dgm:pt>
    <dgm:pt modelId="{B78DD4EB-DB6E-4481-967C-F737DEE94717}" type="parTrans" cxnId="{DB4E49CB-5347-4071-80A9-BAEF5B7934EC}">
      <dgm:prSet/>
      <dgm:spPr/>
    </dgm:pt>
    <dgm:pt modelId="{DEDBF0F5-2BEB-41BC-AED6-C6DCE1075F72}" type="sibTrans" cxnId="{DB4E49CB-5347-4071-80A9-BAEF5B7934EC}">
      <dgm:prSet/>
      <dgm:spPr/>
      <dgm:t>
        <a:bodyPr/>
        <a:lstStyle/>
        <a:p>
          <a:endParaRPr lang="en-US"/>
        </a:p>
      </dgm:t>
    </dgm:pt>
    <dgm:pt modelId="{FA71D73E-FD05-409E-8E8C-C60FEF55EA6C}">
      <dgm:prSet phldrT="[Text]"/>
      <dgm:spPr/>
      <dgm:t>
        <a:bodyPr/>
        <a:lstStyle/>
        <a:p>
          <a:r>
            <a:rPr lang="en-US" sz="3000" dirty="0" err="1" smtClean="0">
              <a:latin typeface="Calibri Light"/>
              <a:cs typeface="Calibri Light"/>
            </a:rPr>
            <a:t>Classificazione</a:t>
          </a:r>
          <a:r>
            <a:rPr lang="en-US" sz="3000" dirty="0" smtClean="0">
              <a:latin typeface="Calibri Light"/>
              <a:cs typeface="Calibri Light"/>
            </a:rPr>
            <a:t> frame</a:t>
          </a:r>
          <a:endParaRPr lang="en-US" sz="3000" dirty="0">
            <a:latin typeface="Calibri Light"/>
            <a:cs typeface="Calibri Light"/>
          </a:endParaRPr>
        </a:p>
      </dgm:t>
    </dgm:pt>
    <dgm:pt modelId="{245D3C31-AEEA-4812-955D-F6FCEC98BA34}" type="parTrans" cxnId="{F4C75441-E1F9-4FD7-BA7F-E6B828E3E3D6}">
      <dgm:prSet/>
      <dgm:spPr/>
    </dgm:pt>
    <dgm:pt modelId="{B6E18509-E40E-49B3-90B2-83B3D9E88071}" type="sibTrans" cxnId="{F4C75441-E1F9-4FD7-BA7F-E6B828E3E3D6}">
      <dgm:prSet/>
      <dgm:spPr/>
      <dgm:t>
        <a:bodyPr/>
        <a:lstStyle/>
        <a:p>
          <a:endParaRPr lang="en-US"/>
        </a:p>
      </dgm:t>
    </dgm:pt>
    <dgm:pt modelId="{98CABF16-9A5F-45FA-BD27-DD21820EBB7C}">
      <dgm:prSet phldrT="[Text]"/>
      <dgm:spPr/>
      <dgm:t>
        <a:bodyPr/>
        <a:lstStyle/>
        <a:p>
          <a:r>
            <a:rPr lang="en-US" sz="3000" dirty="0" smtClean="0">
              <a:latin typeface="Calibri Light"/>
              <a:cs typeface="Calibri Light"/>
            </a:rPr>
            <a:t>GUI</a:t>
          </a:r>
          <a:endParaRPr lang="en-US" sz="3000" dirty="0">
            <a:latin typeface="Calibri Light"/>
            <a:cs typeface="Calibri Light"/>
          </a:endParaRPr>
        </a:p>
      </dgm:t>
    </dgm:pt>
    <dgm:pt modelId="{F285AB41-1858-4C00-A645-02AE604B18E1}" type="parTrans" cxnId="{E0157588-E271-4581-9DC9-D9EA1E5BD211}">
      <dgm:prSet/>
      <dgm:spPr/>
    </dgm:pt>
    <dgm:pt modelId="{694F3961-590A-49A1-BAE5-C729704CB3A9}" type="sibTrans" cxnId="{E0157588-E271-4581-9DC9-D9EA1E5BD211}">
      <dgm:prSet/>
      <dgm:spPr/>
    </dgm:pt>
    <dgm:pt modelId="{A65D8FDB-C20E-4993-910E-AF30FCF8AB58}" type="pres">
      <dgm:prSet presAssocID="{583C5C9D-143B-4081-8CCA-E74A1A972ED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F26B03F-DF9E-472C-824C-3FCB0C68A267}" type="pres">
      <dgm:prSet presAssocID="{EC2F3D03-562D-47E4-8B57-7B3562205E4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FBDFD9-2329-4920-AFDC-C8EEAB3F1B0D}" type="pres">
      <dgm:prSet presAssocID="{6A76532E-C35C-49C5-A77E-B0468E3F4B75}" presName="sibTrans" presStyleLbl="sibTrans2D1" presStyleIdx="0" presStyleCnt="6"/>
      <dgm:spPr/>
      <dgm:t>
        <a:bodyPr/>
        <a:lstStyle/>
        <a:p>
          <a:endParaRPr lang="it-IT"/>
        </a:p>
      </dgm:t>
    </dgm:pt>
    <dgm:pt modelId="{DC284035-6BB4-49EA-B91E-E010F7633408}" type="pres">
      <dgm:prSet presAssocID="{6A76532E-C35C-49C5-A77E-B0468E3F4B75}" presName="connectorText" presStyleLbl="sibTrans2D1" presStyleIdx="0" presStyleCnt="6"/>
      <dgm:spPr/>
      <dgm:t>
        <a:bodyPr/>
        <a:lstStyle/>
        <a:p>
          <a:endParaRPr lang="it-IT"/>
        </a:p>
      </dgm:t>
    </dgm:pt>
    <dgm:pt modelId="{E50922FB-D60C-4B92-8D53-DACE53DF1C5C}" type="pres">
      <dgm:prSet presAssocID="{F0B6B972-886F-4F7D-AC38-183AC5C1693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A3D7E0A-B0E0-4EF7-B8ED-105AB6163566}" type="pres">
      <dgm:prSet presAssocID="{ADE70A27-9DC5-47DC-9B96-1263608B211F}" presName="sibTrans" presStyleLbl="sibTrans2D1" presStyleIdx="1" presStyleCnt="6"/>
      <dgm:spPr/>
      <dgm:t>
        <a:bodyPr/>
        <a:lstStyle/>
        <a:p>
          <a:endParaRPr lang="it-IT"/>
        </a:p>
      </dgm:t>
    </dgm:pt>
    <dgm:pt modelId="{185995F9-D651-469D-81D0-ADD0391DFA20}" type="pres">
      <dgm:prSet presAssocID="{ADE70A27-9DC5-47DC-9B96-1263608B211F}" presName="connectorText" presStyleLbl="sibTrans2D1" presStyleIdx="1" presStyleCnt="6"/>
      <dgm:spPr/>
      <dgm:t>
        <a:bodyPr/>
        <a:lstStyle/>
        <a:p>
          <a:endParaRPr lang="it-IT"/>
        </a:p>
      </dgm:t>
    </dgm:pt>
    <dgm:pt modelId="{5B032092-76E1-4F65-8F8D-62B3EFAF9222}" type="pres">
      <dgm:prSet presAssocID="{1469CFCC-C80B-4229-8C33-C2C662F28C9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8E60F41-19B3-428B-AE26-6BED1BDB6CEC}" type="pres">
      <dgm:prSet presAssocID="{95BBC0AE-9712-4C20-B4F7-D4A9C8D07753}" presName="sibTrans" presStyleLbl="sibTrans2D1" presStyleIdx="2" presStyleCnt="6"/>
      <dgm:spPr/>
      <dgm:t>
        <a:bodyPr/>
        <a:lstStyle/>
        <a:p>
          <a:endParaRPr lang="it-IT"/>
        </a:p>
      </dgm:t>
    </dgm:pt>
    <dgm:pt modelId="{AE5EC51C-39BA-4364-9257-E93DDB0C6ED6}" type="pres">
      <dgm:prSet presAssocID="{95BBC0AE-9712-4C20-B4F7-D4A9C8D07753}" presName="connectorText" presStyleLbl="sibTrans2D1" presStyleIdx="2" presStyleCnt="6"/>
      <dgm:spPr/>
      <dgm:t>
        <a:bodyPr/>
        <a:lstStyle/>
        <a:p>
          <a:endParaRPr lang="it-IT"/>
        </a:p>
      </dgm:t>
    </dgm:pt>
    <dgm:pt modelId="{E6DEB28B-0B86-4CC0-9BAF-E01A59AAE378}" type="pres">
      <dgm:prSet presAssocID="{D42F99F2-2581-4C51-A2BC-0551118289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EEA4F34-4DBD-4ACA-8329-CAD4D028D9BB}" type="pres">
      <dgm:prSet presAssocID="{AC51574B-49FB-4F07-A1B9-A9B928A7EDFC}" presName="sibTrans" presStyleLbl="sibTrans2D1" presStyleIdx="3" presStyleCnt="6"/>
      <dgm:spPr/>
      <dgm:t>
        <a:bodyPr/>
        <a:lstStyle/>
        <a:p>
          <a:endParaRPr lang="it-IT"/>
        </a:p>
      </dgm:t>
    </dgm:pt>
    <dgm:pt modelId="{C2AF5914-6615-4A6C-B58B-CE2766FCB612}" type="pres">
      <dgm:prSet presAssocID="{AC51574B-49FB-4F07-A1B9-A9B928A7EDFC}" presName="connectorText" presStyleLbl="sibTrans2D1" presStyleIdx="3" presStyleCnt="6"/>
      <dgm:spPr/>
      <dgm:t>
        <a:bodyPr/>
        <a:lstStyle/>
        <a:p>
          <a:endParaRPr lang="it-IT"/>
        </a:p>
      </dgm:t>
    </dgm:pt>
    <dgm:pt modelId="{507174E7-7023-4CB2-8DB9-41A5F4CACBA2}" type="pres">
      <dgm:prSet presAssocID="{33A387A2-3AEC-4535-BDE5-DFF848E7FA3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9469383-D74C-4104-B7F6-C96A26034606}" type="pres">
      <dgm:prSet presAssocID="{DEDBF0F5-2BEB-41BC-AED6-C6DCE1075F72}" presName="sibTrans" presStyleLbl="sibTrans2D1" presStyleIdx="4" presStyleCnt="6"/>
      <dgm:spPr/>
      <dgm:t>
        <a:bodyPr/>
        <a:lstStyle/>
        <a:p>
          <a:endParaRPr lang="it-IT"/>
        </a:p>
      </dgm:t>
    </dgm:pt>
    <dgm:pt modelId="{DA03F832-2848-4F0F-9985-586F6F4D274E}" type="pres">
      <dgm:prSet presAssocID="{DEDBF0F5-2BEB-41BC-AED6-C6DCE1075F72}" presName="connectorText" presStyleLbl="sibTrans2D1" presStyleIdx="4" presStyleCnt="6"/>
      <dgm:spPr/>
      <dgm:t>
        <a:bodyPr/>
        <a:lstStyle/>
        <a:p>
          <a:endParaRPr lang="it-IT"/>
        </a:p>
      </dgm:t>
    </dgm:pt>
    <dgm:pt modelId="{6D8EC125-1AF1-4DE5-9093-FEB205F5A775}" type="pres">
      <dgm:prSet presAssocID="{FA71D73E-FD05-409E-8E8C-C60FEF55EA6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332A0C-DF65-4D11-B352-0ACF1466EC60}" type="pres">
      <dgm:prSet presAssocID="{B6E18509-E40E-49B3-90B2-83B3D9E88071}" presName="sibTrans" presStyleLbl="sibTrans2D1" presStyleIdx="5" presStyleCnt="6"/>
      <dgm:spPr/>
      <dgm:t>
        <a:bodyPr/>
        <a:lstStyle/>
        <a:p>
          <a:endParaRPr lang="it-IT"/>
        </a:p>
      </dgm:t>
    </dgm:pt>
    <dgm:pt modelId="{EA378964-90D9-4697-8F5D-588A05C427F1}" type="pres">
      <dgm:prSet presAssocID="{B6E18509-E40E-49B3-90B2-83B3D9E88071}" presName="connectorText" presStyleLbl="sibTrans2D1" presStyleIdx="5" presStyleCnt="6"/>
      <dgm:spPr/>
      <dgm:t>
        <a:bodyPr/>
        <a:lstStyle/>
        <a:p>
          <a:endParaRPr lang="it-IT"/>
        </a:p>
      </dgm:t>
    </dgm:pt>
    <dgm:pt modelId="{76CBB3A2-8737-406C-A7E8-C9A7E5CB4892}" type="pres">
      <dgm:prSet presAssocID="{98CABF16-9A5F-45FA-BD27-DD21820EBB7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5E0A25C-6C44-475E-BC49-075226272EB9}" type="presOf" srcId="{DEDBF0F5-2BEB-41BC-AED6-C6DCE1075F72}" destId="{59469383-D74C-4104-B7F6-C96A26034606}" srcOrd="0" destOrd="0" presId="urn:microsoft.com/office/officeart/2005/8/layout/process2"/>
    <dgm:cxn modelId="{C5B44942-28FE-43E1-A3D9-ED0FAD1AA671}" type="presOf" srcId="{33A387A2-3AEC-4535-BDE5-DFF848E7FA32}" destId="{507174E7-7023-4CB2-8DB9-41A5F4CACBA2}" srcOrd="0" destOrd="0" presId="urn:microsoft.com/office/officeart/2005/8/layout/process2"/>
    <dgm:cxn modelId="{4C3D3CF2-29B8-45CD-9679-E2D1231756D3}" type="presOf" srcId="{EC2F3D03-562D-47E4-8B57-7B3562205E43}" destId="{4F26B03F-DF9E-472C-824C-3FCB0C68A267}" srcOrd="0" destOrd="0" presId="urn:microsoft.com/office/officeart/2005/8/layout/process2"/>
    <dgm:cxn modelId="{67E1526A-9803-4E97-80DE-47AA4483B0B4}" type="presOf" srcId="{6A76532E-C35C-49C5-A77E-B0468E3F4B75}" destId="{69FBDFD9-2329-4920-AFDC-C8EEAB3F1B0D}" srcOrd="0" destOrd="0" presId="urn:microsoft.com/office/officeart/2005/8/layout/process2"/>
    <dgm:cxn modelId="{08253E23-ABDC-4C56-8749-3EA3FECF5740}" type="presOf" srcId="{B6E18509-E40E-49B3-90B2-83B3D9E88071}" destId="{EA378964-90D9-4697-8F5D-588A05C427F1}" srcOrd="1" destOrd="0" presId="urn:microsoft.com/office/officeart/2005/8/layout/process2"/>
    <dgm:cxn modelId="{E0157588-E271-4581-9DC9-D9EA1E5BD211}" srcId="{583C5C9D-143B-4081-8CCA-E74A1A972EDD}" destId="{98CABF16-9A5F-45FA-BD27-DD21820EBB7C}" srcOrd="6" destOrd="0" parTransId="{F285AB41-1858-4C00-A645-02AE604B18E1}" sibTransId="{694F3961-590A-49A1-BAE5-C729704CB3A9}"/>
    <dgm:cxn modelId="{F4D0530D-AB4A-47A2-9012-E0661C3F1B78}" type="presOf" srcId="{AC51574B-49FB-4F07-A1B9-A9B928A7EDFC}" destId="{6EEA4F34-4DBD-4ACA-8329-CAD4D028D9BB}" srcOrd="0" destOrd="0" presId="urn:microsoft.com/office/officeart/2005/8/layout/process2"/>
    <dgm:cxn modelId="{C1E9AA93-15CD-4775-B09E-6552BFDFEC01}" type="presOf" srcId="{ADE70A27-9DC5-47DC-9B96-1263608B211F}" destId="{EA3D7E0A-B0E0-4EF7-B8ED-105AB6163566}" srcOrd="0" destOrd="0" presId="urn:microsoft.com/office/officeart/2005/8/layout/process2"/>
    <dgm:cxn modelId="{FF08706C-086D-4DF5-B164-4B46917F02D8}" type="presOf" srcId="{6A76532E-C35C-49C5-A77E-B0468E3F4B75}" destId="{DC284035-6BB4-49EA-B91E-E010F7633408}" srcOrd="1" destOrd="0" presId="urn:microsoft.com/office/officeart/2005/8/layout/process2"/>
    <dgm:cxn modelId="{0E1B5509-02B9-443D-BE23-A5596A618A7E}" type="presOf" srcId="{FA71D73E-FD05-409E-8E8C-C60FEF55EA6C}" destId="{6D8EC125-1AF1-4DE5-9093-FEB205F5A775}" srcOrd="0" destOrd="0" presId="urn:microsoft.com/office/officeart/2005/8/layout/process2"/>
    <dgm:cxn modelId="{1F39AE5B-C08C-4518-969D-D2DA7642ECFA}" srcId="{583C5C9D-143B-4081-8CCA-E74A1A972EDD}" destId="{D42F99F2-2581-4C51-A2BC-055111828942}" srcOrd="3" destOrd="0" parTransId="{7D2AB8B1-2A3B-478A-B6B0-20C22BCADC88}" sibTransId="{AC51574B-49FB-4F07-A1B9-A9B928A7EDFC}"/>
    <dgm:cxn modelId="{9306E10F-CF79-46DB-9C9E-CD1D7F345DF7}" srcId="{583C5C9D-143B-4081-8CCA-E74A1A972EDD}" destId="{F0B6B972-886F-4F7D-AC38-183AC5C16936}" srcOrd="1" destOrd="0" parTransId="{63F06722-B13B-470A-A077-CBFFF379B2B4}" sibTransId="{ADE70A27-9DC5-47DC-9B96-1263608B211F}"/>
    <dgm:cxn modelId="{DE398FE2-E8B4-47BE-A1D9-83B4D239C6B0}" type="presOf" srcId="{AC51574B-49FB-4F07-A1B9-A9B928A7EDFC}" destId="{C2AF5914-6615-4A6C-B58B-CE2766FCB612}" srcOrd="1" destOrd="0" presId="urn:microsoft.com/office/officeart/2005/8/layout/process2"/>
    <dgm:cxn modelId="{F11F69A0-2DD8-44A8-941D-CB4BF6061CFF}" srcId="{583C5C9D-143B-4081-8CCA-E74A1A972EDD}" destId="{EC2F3D03-562D-47E4-8B57-7B3562205E43}" srcOrd="0" destOrd="0" parTransId="{20B57EA0-4E86-479B-8E7F-B6C44E8CA580}" sibTransId="{6A76532E-C35C-49C5-A77E-B0468E3F4B75}"/>
    <dgm:cxn modelId="{F4C75441-E1F9-4FD7-BA7F-E6B828E3E3D6}" srcId="{583C5C9D-143B-4081-8CCA-E74A1A972EDD}" destId="{FA71D73E-FD05-409E-8E8C-C60FEF55EA6C}" srcOrd="5" destOrd="0" parTransId="{245D3C31-AEEA-4812-955D-F6FCEC98BA34}" sibTransId="{B6E18509-E40E-49B3-90B2-83B3D9E88071}"/>
    <dgm:cxn modelId="{361D6B5D-4543-427D-9F18-0F498D5BA7D0}" type="presOf" srcId="{ADE70A27-9DC5-47DC-9B96-1263608B211F}" destId="{185995F9-D651-469D-81D0-ADD0391DFA20}" srcOrd="1" destOrd="0" presId="urn:microsoft.com/office/officeart/2005/8/layout/process2"/>
    <dgm:cxn modelId="{8B3BBE25-9B08-4637-9019-593610EAE6FE}" type="presOf" srcId="{95BBC0AE-9712-4C20-B4F7-D4A9C8D07753}" destId="{AE5EC51C-39BA-4364-9257-E93DDB0C6ED6}" srcOrd="1" destOrd="0" presId="urn:microsoft.com/office/officeart/2005/8/layout/process2"/>
    <dgm:cxn modelId="{2F078454-C571-411B-A0A7-6E5BF2BC0D32}" srcId="{583C5C9D-143B-4081-8CCA-E74A1A972EDD}" destId="{1469CFCC-C80B-4229-8C33-C2C662F28C92}" srcOrd="2" destOrd="0" parTransId="{6BE2A387-EA20-4C7A-9283-3B6C9F839256}" sibTransId="{95BBC0AE-9712-4C20-B4F7-D4A9C8D07753}"/>
    <dgm:cxn modelId="{E058BBD8-D978-452A-9EE9-7D51710F4DE3}" type="presOf" srcId="{B6E18509-E40E-49B3-90B2-83B3D9E88071}" destId="{90332A0C-DF65-4D11-B352-0ACF1466EC60}" srcOrd="0" destOrd="0" presId="urn:microsoft.com/office/officeart/2005/8/layout/process2"/>
    <dgm:cxn modelId="{6F968AEF-4B2E-4C0F-9560-6255E6BB74FF}" type="presOf" srcId="{D42F99F2-2581-4C51-A2BC-055111828942}" destId="{E6DEB28B-0B86-4CC0-9BAF-E01A59AAE378}" srcOrd="0" destOrd="0" presId="urn:microsoft.com/office/officeart/2005/8/layout/process2"/>
    <dgm:cxn modelId="{BEB17849-3F0B-4EA2-BF57-E42C9B9340B0}" type="presOf" srcId="{F0B6B972-886F-4F7D-AC38-183AC5C16936}" destId="{E50922FB-D60C-4B92-8D53-DACE53DF1C5C}" srcOrd="0" destOrd="0" presId="urn:microsoft.com/office/officeart/2005/8/layout/process2"/>
    <dgm:cxn modelId="{B14DE9D6-1C9F-4E2B-957A-2E3CD995C6D6}" type="presOf" srcId="{583C5C9D-143B-4081-8CCA-E74A1A972EDD}" destId="{A65D8FDB-C20E-4993-910E-AF30FCF8AB58}" srcOrd="0" destOrd="0" presId="urn:microsoft.com/office/officeart/2005/8/layout/process2"/>
    <dgm:cxn modelId="{50B4395B-D458-45E6-B26C-6DC83101E965}" type="presOf" srcId="{DEDBF0F5-2BEB-41BC-AED6-C6DCE1075F72}" destId="{DA03F832-2848-4F0F-9985-586F6F4D274E}" srcOrd="1" destOrd="0" presId="urn:microsoft.com/office/officeart/2005/8/layout/process2"/>
    <dgm:cxn modelId="{E66E4280-8E9C-462E-A9FB-CBFBEF215D25}" type="presOf" srcId="{1469CFCC-C80B-4229-8C33-C2C662F28C92}" destId="{5B032092-76E1-4F65-8F8D-62B3EFAF9222}" srcOrd="0" destOrd="0" presId="urn:microsoft.com/office/officeart/2005/8/layout/process2"/>
    <dgm:cxn modelId="{078CC1B9-F7B3-4036-B73C-3D97B42CD86B}" type="presOf" srcId="{98CABF16-9A5F-45FA-BD27-DD21820EBB7C}" destId="{76CBB3A2-8737-406C-A7E8-C9A7E5CB4892}" srcOrd="0" destOrd="0" presId="urn:microsoft.com/office/officeart/2005/8/layout/process2"/>
    <dgm:cxn modelId="{DB4E49CB-5347-4071-80A9-BAEF5B7934EC}" srcId="{583C5C9D-143B-4081-8CCA-E74A1A972EDD}" destId="{33A387A2-3AEC-4535-BDE5-DFF848E7FA32}" srcOrd="4" destOrd="0" parTransId="{B78DD4EB-DB6E-4481-967C-F737DEE94717}" sibTransId="{DEDBF0F5-2BEB-41BC-AED6-C6DCE1075F72}"/>
    <dgm:cxn modelId="{A5E76CC8-E49A-4735-AC7A-814BD91BDAB2}" type="presOf" srcId="{95BBC0AE-9712-4C20-B4F7-D4A9C8D07753}" destId="{98E60F41-19B3-428B-AE26-6BED1BDB6CEC}" srcOrd="0" destOrd="0" presId="urn:microsoft.com/office/officeart/2005/8/layout/process2"/>
    <dgm:cxn modelId="{16FCA384-B5BC-4528-AB4B-6793A2E64F7F}" type="presParOf" srcId="{A65D8FDB-C20E-4993-910E-AF30FCF8AB58}" destId="{4F26B03F-DF9E-472C-824C-3FCB0C68A267}" srcOrd="0" destOrd="0" presId="urn:microsoft.com/office/officeart/2005/8/layout/process2"/>
    <dgm:cxn modelId="{C355EB6E-F523-43B1-A82E-9BF15DF2B387}" type="presParOf" srcId="{A65D8FDB-C20E-4993-910E-AF30FCF8AB58}" destId="{69FBDFD9-2329-4920-AFDC-C8EEAB3F1B0D}" srcOrd="1" destOrd="0" presId="urn:microsoft.com/office/officeart/2005/8/layout/process2"/>
    <dgm:cxn modelId="{3590A3C4-ED2F-4EC2-972C-1C3E22418CE8}" type="presParOf" srcId="{69FBDFD9-2329-4920-AFDC-C8EEAB3F1B0D}" destId="{DC284035-6BB4-49EA-B91E-E010F7633408}" srcOrd="0" destOrd="0" presId="urn:microsoft.com/office/officeart/2005/8/layout/process2"/>
    <dgm:cxn modelId="{6B096E3B-B697-4262-9B66-E7738D0EA1A8}" type="presParOf" srcId="{A65D8FDB-C20E-4993-910E-AF30FCF8AB58}" destId="{E50922FB-D60C-4B92-8D53-DACE53DF1C5C}" srcOrd="2" destOrd="0" presId="urn:microsoft.com/office/officeart/2005/8/layout/process2"/>
    <dgm:cxn modelId="{E2251663-725F-45FF-ACA3-7C63AC3859EB}" type="presParOf" srcId="{A65D8FDB-C20E-4993-910E-AF30FCF8AB58}" destId="{EA3D7E0A-B0E0-4EF7-B8ED-105AB6163566}" srcOrd="3" destOrd="0" presId="urn:microsoft.com/office/officeart/2005/8/layout/process2"/>
    <dgm:cxn modelId="{220A41C5-DA8C-4FF7-BEB8-DD8EEEF19E6C}" type="presParOf" srcId="{EA3D7E0A-B0E0-4EF7-B8ED-105AB6163566}" destId="{185995F9-D651-469D-81D0-ADD0391DFA20}" srcOrd="0" destOrd="0" presId="urn:microsoft.com/office/officeart/2005/8/layout/process2"/>
    <dgm:cxn modelId="{1C4276BF-86FB-4097-822C-04CE832934DC}" type="presParOf" srcId="{A65D8FDB-C20E-4993-910E-AF30FCF8AB58}" destId="{5B032092-76E1-4F65-8F8D-62B3EFAF9222}" srcOrd="4" destOrd="0" presId="urn:microsoft.com/office/officeart/2005/8/layout/process2"/>
    <dgm:cxn modelId="{2AA666CE-B744-4595-AA62-7B6DDA5D1EB6}" type="presParOf" srcId="{A65D8FDB-C20E-4993-910E-AF30FCF8AB58}" destId="{98E60F41-19B3-428B-AE26-6BED1BDB6CEC}" srcOrd="5" destOrd="0" presId="urn:microsoft.com/office/officeart/2005/8/layout/process2"/>
    <dgm:cxn modelId="{FBB2A057-7733-4B6D-B02C-A6B27836BF90}" type="presParOf" srcId="{98E60F41-19B3-428B-AE26-6BED1BDB6CEC}" destId="{AE5EC51C-39BA-4364-9257-E93DDB0C6ED6}" srcOrd="0" destOrd="0" presId="urn:microsoft.com/office/officeart/2005/8/layout/process2"/>
    <dgm:cxn modelId="{195722A5-9AA1-4962-871F-0FB6D37484CC}" type="presParOf" srcId="{A65D8FDB-C20E-4993-910E-AF30FCF8AB58}" destId="{E6DEB28B-0B86-4CC0-9BAF-E01A59AAE378}" srcOrd="6" destOrd="0" presId="urn:microsoft.com/office/officeart/2005/8/layout/process2"/>
    <dgm:cxn modelId="{18A25CE2-8C71-4444-8FF0-699B987C5079}" type="presParOf" srcId="{A65D8FDB-C20E-4993-910E-AF30FCF8AB58}" destId="{6EEA4F34-4DBD-4ACA-8329-CAD4D028D9BB}" srcOrd="7" destOrd="0" presId="urn:microsoft.com/office/officeart/2005/8/layout/process2"/>
    <dgm:cxn modelId="{284EB642-1EE3-4B8F-8054-0FBA6D3D0CC1}" type="presParOf" srcId="{6EEA4F34-4DBD-4ACA-8329-CAD4D028D9BB}" destId="{C2AF5914-6615-4A6C-B58B-CE2766FCB612}" srcOrd="0" destOrd="0" presId="urn:microsoft.com/office/officeart/2005/8/layout/process2"/>
    <dgm:cxn modelId="{E44F42C3-7272-47A3-B307-9382BE480342}" type="presParOf" srcId="{A65D8FDB-C20E-4993-910E-AF30FCF8AB58}" destId="{507174E7-7023-4CB2-8DB9-41A5F4CACBA2}" srcOrd="8" destOrd="0" presId="urn:microsoft.com/office/officeart/2005/8/layout/process2"/>
    <dgm:cxn modelId="{FB83A858-F18B-46C5-ACC9-AA648FF584CC}" type="presParOf" srcId="{A65D8FDB-C20E-4993-910E-AF30FCF8AB58}" destId="{59469383-D74C-4104-B7F6-C96A26034606}" srcOrd="9" destOrd="0" presId="urn:microsoft.com/office/officeart/2005/8/layout/process2"/>
    <dgm:cxn modelId="{99FD3F3F-97BF-4D51-AB47-1BE8BF1CB9DB}" type="presParOf" srcId="{59469383-D74C-4104-B7F6-C96A26034606}" destId="{DA03F832-2848-4F0F-9985-586F6F4D274E}" srcOrd="0" destOrd="0" presId="urn:microsoft.com/office/officeart/2005/8/layout/process2"/>
    <dgm:cxn modelId="{1E37A0C3-2207-47A8-87E0-58862B621CA5}" type="presParOf" srcId="{A65D8FDB-C20E-4993-910E-AF30FCF8AB58}" destId="{6D8EC125-1AF1-4DE5-9093-FEB205F5A775}" srcOrd="10" destOrd="0" presId="urn:microsoft.com/office/officeart/2005/8/layout/process2"/>
    <dgm:cxn modelId="{98602DED-8317-4CFF-9090-7BE7F5BF77CE}" type="presParOf" srcId="{A65D8FDB-C20E-4993-910E-AF30FCF8AB58}" destId="{90332A0C-DF65-4D11-B352-0ACF1466EC60}" srcOrd="11" destOrd="0" presId="urn:microsoft.com/office/officeart/2005/8/layout/process2"/>
    <dgm:cxn modelId="{29732AB2-2466-4745-BD4B-32F4F5F74306}" type="presParOf" srcId="{90332A0C-DF65-4D11-B352-0ACF1466EC60}" destId="{EA378964-90D9-4697-8F5D-588A05C427F1}" srcOrd="0" destOrd="0" presId="urn:microsoft.com/office/officeart/2005/8/layout/process2"/>
    <dgm:cxn modelId="{F0FB5BB3-8A35-4DB5-A618-14543E3BAA51}" type="presParOf" srcId="{A65D8FDB-C20E-4993-910E-AF30FCF8AB58}" destId="{76CBB3A2-8737-406C-A7E8-C9A7E5CB489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32EE9A-ECB8-46E3-B76B-E7A3C84C6F19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30AA77B-E4CB-41C9-B19E-555BA82D4C2F}">
      <dgm:prSet phldrT="[Testo]"/>
      <dgm:spPr/>
      <dgm:t>
        <a:bodyPr/>
        <a:lstStyle/>
        <a:p>
          <a:r>
            <a:rPr lang="it-IT" dirty="0" smtClean="0"/>
            <a:t>Raccolta frame</a:t>
          </a:r>
          <a:endParaRPr lang="it-IT" dirty="0"/>
        </a:p>
      </dgm:t>
    </dgm:pt>
    <dgm:pt modelId="{EEC77ED5-5311-4A3F-8049-45E1C2009738}" type="parTrans" cxnId="{2E8A052D-5A98-4479-81E5-18B9BCB0CB69}">
      <dgm:prSet/>
      <dgm:spPr/>
      <dgm:t>
        <a:bodyPr/>
        <a:lstStyle/>
        <a:p>
          <a:endParaRPr lang="it-IT"/>
        </a:p>
      </dgm:t>
    </dgm:pt>
    <dgm:pt modelId="{89192753-8C4E-4B22-BCD7-3DB17F4A5F05}" type="sibTrans" cxnId="{2E8A052D-5A98-4479-81E5-18B9BCB0CB69}">
      <dgm:prSet/>
      <dgm:spPr/>
      <dgm:t>
        <a:bodyPr/>
        <a:lstStyle/>
        <a:p>
          <a:endParaRPr lang="it-IT"/>
        </a:p>
      </dgm:t>
    </dgm:pt>
    <dgm:pt modelId="{161D7C22-62BA-48EA-BC60-31D167810AD5}">
      <dgm:prSet phldrT="[Testo]"/>
      <dgm:spPr/>
      <dgm:t>
        <a:bodyPr/>
        <a:lstStyle/>
        <a:p>
          <a:r>
            <a:rPr lang="it-IT" dirty="0" smtClean="0"/>
            <a:t>Conversione</a:t>
          </a:r>
          <a:endParaRPr lang="it-IT" dirty="0"/>
        </a:p>
      </dgm:t>
    </dgm:pt>
    <dgm:pt modelId="{2E4C719A-23D5-4CE1-B08C-50C35DDA942C}" type="sibTrans" cxnId="{18D631F1-D91B-4469-82EE-35CD67E91FE1}">
      <dgm:prSet/>
      <dgm:spPr/>
      <dgm:t>
        <a:bodyPr/>
        <a:lstStyle/>
        <a:p>
          <a:endParaRPr lang="it-IT"/>
        </a:p>
      </dgm:t>
    </dgm:pt>
    <dgm:pt modelId="{6E138E13-61F1-4DBC-A189-6622D5D9C3AF}" type="parTrans" cxnId="{18D631F1-D91B-4469-82EE-35CD67E91FE1}">
      <dgm:prSet/>
      <dgm:spPr/>
      <dgm:t>
        <a:bodyPr/>
        <a:lstStyle/>
        <a:p>
          <a:endParaRPr lang="it-IT"/>
        </a:p>
      </dgm:t>
    </dgm:pt>
    <dgm:pt modelId="{02B8CF4B-8C07-4016-A3ED-2ADD76DFFE00}">
      <dgm:prSet phldrT="[Testo]"/>
      <dgm:spPr/>
      <dgm:t>
        <a:bodyPr/>
        <a:lstStyle/>
        <a:p>
          <a:r>
            <a:rPr lang="it-IT" dirty="0" smtClean="0"/>
            <a:t>Classificazione</a:t>
          </a:r>
          <a:endParaRPr lang="it-IT" dirty="0"/>
        </a:p>
      </dgm:t>
    </dgm:pt>
    <dgm:pt modelId="{1FDF6653-73E8-41E3-B63D-5EC234E67AE4}" type="sibTrans" cxnId="{A228DF14-A15D-4327-82CA-FDE6C0DD0A30}">
      <dgm:prSet/>
      <dgm:spPr/>
      <dgm:t>
        <a:bodyPr/>
        <a:lstStyle/>
        <a:p>
          <a:endParaRPr lang="it-IT"/>
        </a:p>
      </dgm:t>
    </dgm:pt>
    <dgm:pt modelId="{D445CE70-B5D5-47C1-B5BE-89B76CC098FA}" type="parTrans" cxnId="{A228DF14-A15D-4327-82CA-FDE6C0DD0A30}">
      <dgm:prSet/>
      <dgm:spPr/>
      <dgm:t>
        <a:bodyPr/>
        <a:lstStyle/>
        <a:p>
          <a:endParaRPr lang="it-IT"/>
        </a:p>
      </dgm:t>
    </dgm:pt>
    <dgm:pt modelId="{B5BB909B-BE53-4C4C-B75A-78A00572EF18}" type="pres">
      <dgm:prSet presAssocID="{B032EE9A-ECB8-46E3-B76B-E7A3C84C6F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7AA4F34-4368-4E96-BFF7-37E20000E06B}" type="pres">
      <dgm:prSet presAssocID="{C30AA77B-E4CB-41C9-B19E-555BA82D4C2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54BA75B-2B80-4A96-8433-ED7E396D247B}" type="pres">
      <dgm:prSet presAssocID="{89192753-8C4E-4B22-BCD7-3DB17F4A5F05}" presName="sibTrans" presStyleLbl="sibTrans2D1" presStyleIdx="0" presStyleCnt="3"/>
      <dgm:spPr/>
      <dgm:t>
        <a:bodyPr/>
        <a:lstStyle/>
        <a:p>
          <a:endParaRPr lang="it-IT"/>
        </a:p>
      </dgm:t>
    </dgm:pt>
    <dgm:pt modelId="{01C6CAF4-C7C6-4F47-8F21-9903D620DF7D}" type="pres">
      <dgm:prSet presAssocID="{89192753-8C4E-4B22-BCD7-3DB17F4A5F05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7C071AF3-65C1-4C33-A2E2-11EC82A29593}" type="pres">
      <dgm:prSet presAssocID="{161D7C22-62BA-48EA-BC60-31D167810A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B80DA80-A4A6-4519-88BB-7422A346CC27}" type="pres">
      <dgm:prSet presAssocID="{2E4C719A-23D5-4CE1-B08C-50C35DDA942C}" presName="sibTrans" presStyleLbl="sibTrans2D1" presStyleIdx="1" presStyleCnt="3"/>
      <dgm:spPr/>
      <dgm:t>
        <a:bodyPr/>
        <a:lstStyle/>
        <a:p>
          <a:endParaRPr lang="it-IT"/>
        </a:p>
      </dgm:t>
    </dgm:pt>
    <dgm:pt modelId="{59DB21FA-0E6F-47FA-90ED-EE9359E18727}" type="pres">
      <dgm:prSet presAssocID="{2E4C719A-23D5-4CE1-B08C-50C35DDA942C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F5825E7C-2F65-436F-AACE-7869BD3BBE00}" type="pres">
      <dgm:prSet presAssocID="{02B8CF4B-8C07-4016-A3ED-2ADD76DFFE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5C9EF07-3CE9-4538-B66C-39F670EE42DD}" type="pres">
      <dgm:prSet presAssocID="{1FDF6653-73E8-41E3-B63D-5EC234E67AE4}" presName="sibTrans" presStyleLbl="sibTrans2D1" presStyleIdx="2" presStyleCnt="3"/>
      <dgm:spPr/>
      <dgm:t>
        <a:bodyPr/>
        <a:lstStyle/>
        <a:p>
          <a:endParaRPr lang="it-IT"/>
        </a:p>
      </dgm:t>
    </dgm:pt>
    <dgm:pt modelId="{7FF9E44C-AF3B-4A4C-A7DC-6A9FC2CB13E0}" type="pres">
      <dgm:prSet presAssocID="{1FDF6653-73E8-41E3-B63D-5EC234E67AE4}" presName="connectorText" presStyleLbl="sibTrans2D1" presStyleIdx="2" presStyleCnt="3"/>
      <dgm:spPr/>
      <dgm:t>
        <a:bodyPr/>
        <a:lstStyle/>
        <a:p>
          <a:endParaRPr lang="it-IT"/>
        </a:p>
      </dgm:t>
    </dgm:pt>
  </dgm:ptLst>
  <dgm:cxnLst>
    <dgm:cxn modelId="{5798174E-B86A-4951-89B6-F4A3A6E30544}" type="presOf" srcId="{161D7C22-62BA-48EA-BC60-31D167810AD5}" destId="{7C071AF3-65C1-4C33-A2E2-11EC82A29593}" srcOrd="0" destOrd="0" presId="urn:microsoft.com/office/officeart/2005/8/layout/cycle2"/>
    <dgm:cxn modelId="{E3AF3FE2-4B2A-4B98-B5E0-4EE63A5E46A1}" type="presOf" srcId="{2E4C719A-23D5-4CE1-B08C-50C35DDA942C}" destId="{59DB21FA-0E6F-47FA-90ED-EE9359E18727}" srcOrd="1" destOrd="0" presId="urn:microsoft.com/office/officeart/2005/8/layout/cycle2"/>
    <dgm:cxn modelId="{0B3073D6-6797-4E1C-A804-31372DDF4B2D}" type="presOf" srcId="{89192753-8C4E-4B22-BCD7-3DB17F4A5F05}" destId="{01C6CAF4-C7C6-4F47-8F21-9903D620DF7D}" srcOrd="1" destOrd="0" presId="urn:microsoft.com/office/officeart/2005/8/layout/cycle2"/>
    <dgm:cxn modelId="{AEB77FB2-70B5-4FDE-8FC2-8FB6F919F6A3}" type="presOf" srcId="{89192753-8C4E-4B22-BCD7-3DB17F4A5F05}" destId="{B54BA75B-2B80-4A96-8433-ED7E396D247B}" srcOrd="0" destOrd="0" presId="urn:microsoft.com/office/officeart/2005/8/layout/cycle2"/>
    <dgm:cxn modelId="{CB89D4F5-F77A-4EF6-B5BB-17CA5D20D746}" type="presOf" srcId="{1FDF6653-73E8-41E3-B63D-5EC234E67AE4}" destId="{15C9EF07-3CE9-4538-B66C-39F670EE42DD}" srcOrd="0" destOrd="0" presId="urn:microsoft.com/office/officeart/2005/8/layout/cycle2"/>
    <dgm:cxn modelId="{170C664C-A9B6-4A85-B6E5-B53931E526A9}" type="presOf" srcId="{C30AA77B-E4CB-41C9-B19E-555BA82D4C2F}" destId="{B7AA4F34-4368-4E96-BFF7-37E20000E06B}" srcOrd="0" destOrd="0" presId="urn:microsoft.com/office/officeart/2005/8/layout/cycle2"/>
    <dgm:cxn modelId="{E0914833-3E20-4630-85ED-770303EA7DB4}" type="presOf" srcId="{2E4C719A-23D5-4CE1-B08C-50C35DDA942C}" destId="{5B80DA80-A4A6-4519-88BB-7422A346CC27}" srcOrd="0" destOrd="0" presId="urn:microsoft.com/office/officeart/2005/8/layout/cycle2"/>
    <dgm:cxn modelId="{2E8A052D-5A98-4479-81E5-18B9BCB0CB69}" srcId="{B032EE9A-ECB8-46E3-B76B-E7A3C84C6F19}" destId="{C30AA77B-E4CB-41C9-B19E-555BA82D4C2F}" srcOrd="0" destOrd="0" parTransId="{EEC77ED5-5311-4A3F-8049-45E1C2009738}" sibTransId="{89192753-8C4E-4B22-BCD7-3DB17F4A5F05}"/>
    <dgm:cxn modelId="{7F976353-AB9B-40B6-8BD6-F3AC58EAF2ED}" type="presOf" srcId="{02B8CF4B-8C07-4016-A3ED-2ADD76DFFE00}" destId="{F5825E7C-2F65-436F-AACE-7869BD3BBE00}" srcOrd="0" destOrd="0" presId="urn:microsoft.com/office/officeart/2005/8/layout/cycle2"/>
    <dgm:cxn modelId="{A228DF14-A15D-4327-82CA-FDE6C0DD0A30}" srcId="{B032EE9A-ECB8-46E3-B76B-E7A3C84C6F19}" destId="{02B8CF4B-8C07-4016-A3ED-2ADD76DFFE00}" srcOrd="2" destOrd="0" parTransId="{D445CE70-B5D5-47C1-B5BE-89B76CC098FA}" sibTransId="{1FDF6653-73E8-41E3-B63D-5EC234E67AE4}"/>
    <dgm:cxn modelId="{18D631F1-D91B-4469-82EE-35CD67E91FE1}" srcId="{B032EE9A-ECB8-46E3-B76B-E7A3C84C6F19}" destId="{161D7C22-62BA-48EA-BC60-31D167810AD5}" srcOrd="1" destOrd="0" parTransId="{6E138E13-61F1-4DBC-A189-6622D5D9C3AF}" sibTransId="{2E4C719A-23D5-4CE1-B08C-50C35DDA942C}"/>
    <dgm:cxn modelId="{92BCB51E-ADAC-4679-86EE-93E60EED66B3}" type="presOf" srcId="{B032EE9A-ECB8-46E3-B76B-E7A3C84C6F19}" destId="{B5BB909B-BE53-4C4C-B75A-78A00572EF18}" srcOrd="0" destOrd="0" presId="urn:microsoft.com/office/officeart/2005/8/layout/cycle2"/>
    <dgm:cxn modelId="{05CF489A-1E0F-4BE6-93C7-C983163DD6CB}" type="presOf" srcId="{1FDF6653-73E8-41E3-B63D-5EC234E67AE4}" destId="{7FF9E44C-AF3B-4A4C-A7DC-6A9FC2CB13E0}" srcOrd="1" destOrd="0" presId="urn:microsoft.com/office/officeart/2005/8/layout/cycle2"/>
    <dgm:cxn modelId="{E8B4CC06-734A-4A9D-92D4-A4365D2A76F9}" type="presParOf" srcId="{B5BB909B-BE53-4C4C-B75A-78A00572EF18}" destId="{B7AA4F34-4368-4E96-BFF7-37E20000E06B}" srcOrd="0" destOrd="0" presId="urn:microsoft.com/office/officeart/2005/8/layout/cycle2"/>
    <dgm:cxn modelId="{59C932EC-96F7-45A6-9AD1-1953AEECFB6D}" type="presParOf" srcId="{B5BB909B-BE53-4C4C-B75A-78A00572EF18}" destId="{B54BA75B-2B80-4A96-8433-ED7E396D247B}" srcOrd="1" destOrd="0" presId="urn:microsoft.com/office/officeart/2005/8/layout/cycle2"/>
    <dgm:cxn modelId="{E3EF40D1-5829-4464-AE72-0B68C65C9E8D}" type="presParOf" srcId="{B54BA75B-2B80-4A96-8433-ED7E396D247B}" destId="{01C6CAF4-C7C6-4F47-8F21-9903D620DF7D}" srcOrd="0" destOrd="0" presId="urn:microsoft.com/office/officeart/2005/8/layout/cycle2"/>
    <dgm:cxn modelId="{A75ABE31-1B69-45CB-ADD4-1C976759A708}" type="presParOf" srcId="{B5BB909B-BE53-4C4C-B75A-78A00572EF18}" destId="{7C071AF3-65C1-4C33-A2E2-11EC82A29593}" srcOrd="2" destOrd="0" presId="urn:microsoft.com/office/officeart/2005/8/layout/cycle2"/>
    <dgm:cxn modelId="{18E9E7A2-2783-4BA7-8BAE-54EF61A6FA77}" type="presParOf" srcId="{B5BB909B-BE53-4C4C-B75A-78A00572EF18}" destId="{5B80DA80-A4A6-4519-88BB-7422A346CC27}" srcOrd="3" destOrd="0" presId="urn:microsoft.com/office/officeart/2005/8/layout/cycle2"/>
    <dgm:cxn modelId="{2C7D78C9-6D4D-420D-9E8B-A8C283A984F8}" type="presParOf" srcId="{5B80DA80-A4A6-4519-88BB-7422A346CC27}" destId="{59DB21FA-0E6F-47FA-90ED-EE9359E18727}" srcOrd="0" destOrd="0" presId="urn:microsoft.com/office/officeart/2005/8/layout/cycle2"/>
    <dgm:cxn modelId="{C9EEBA55-12FB-42D5-A73C-FB4BD97F1FA8}" type="presParOf" srcId="{B5BB909B-BE53-4C4C-B75A-78A00572EF18}" destId="{F5825E7C-2F65-436F-AACE-7869BD3BBE00}" srcOrd="4" destOrd="0" presId="urn:microsoft.com/office/officeart/2005/8/layout/cycle2"/>
    <dgm:cxn modelId="{A7553857-8AFF-4264-A6FD-5B11E182406D}" type="presParOf" srcId="{B5BB909B-BE53-4C4C-B75A-78A00572EF18}" destId="{15C9EF07-3CE9-4538-B66C-39F670EE42DD}" srcOrd="5" destOrd="0" presId="urn:microsoft.com/office/officeart/2005/8/layout/cycle2"/>
    <dgm:cxn modelId="{BDD15B17-1FA3-4A5C-A664-9B7ECED29C4B}" type="presParOf" srcId="{15C9EF07-3CE9-4538-B66C-39F670EE42DD}" destId="{7FF9E44C-AF3B-4A4C-A7DC-6A9FC2CB13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8C43D1-ABFF-47B1-AFD5-81FB68F98DD6}">
      <dsp:nvSpPr>
        <dsp:cNvPr id="0" name=""/>
        <dsp:cNvSpPr/>
      </dsp:nvSpPr>
      <dsp:spPr>
        <a:xfrm>
          <a:off x="766" y="680264"/>
          <a:ext cx="2990573" cy="1794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>
              <a:cs typeface="Calibri Light"/>
            </a:rPr>
            <a:t>Descrizione</a:t>
          </a:r>
        </a:p>
      </dsp:txBody>
      <dsp:txXfrm>
        <a:off x="766" y="680264"/>
        <a:ext cx="2990573" cy="1794344"/>
      </dsp:txXfrm>
    </dsp:sp>
    <dsp:sp modelId="{5714E936-3623-427A-8B99-CDEC9D7DE0FA}">
      <dsp:nvSpPr>
        <dsp:cNvPr id="0" name=""/>
        <dsp:cNvSpPr/>
      </dsp:nvSpPr>
      <dsp:spPr>
        <a:xfrm>
          <a:off x="3290397" y="680264"/>
          <a:ext cx="2990573" cy="1794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>
              <a:cs typeface="Calibri Light"/>
            </a:rPr>
            <a:t>Compatibilità</a:t>
          </a:r>
        </a:p>
      </dsp:txBody>
      <dsp:txXfrm>
        <a:off x="3290397" y="680264"/>
        <a:ext cx="2990573" cy="1794344"/>
      </dsp:txXfrm>
    </dsp:sp>
    <dsp:sp modelId="{CD7B2108-3106-4804-B5D3-8BE87F5556F3}">
      <dsp:nvSpPr>
        <dsp:cNvPr id="0" name=""/>
        <dsp:cNvSpPr/>
      </dsp:nvSpPr>
      <dsp:spPr>
        <a:xfrm>
          <a:off x="1645582" y="2773666"/>
          <a:ext cx="2990573" cy="1794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>
              <a:cs typeface="Calibri Light"/>
            </a:rPr>
            <a:t>Sviluppo</a:t>
          </a:r>
          <a:r>
            <a:rPr lang="en-US" sz="3400" kern="1200" dirty="0">
              <a:cs typeface="Calibri Light"/>
            </a:rPr>
            <a:t> Android</a:t>
          </a:r>
        </a:p>
      </dsp:txBody>
      <dsp:txXfrm>
        <a:off x="1645582" y="2773666"/>
        <a:ext cx="2990573" cy="17943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26B03F-DF9E-472C-824C-3FCB0C68A267}">
      <dsp:nvSpPr>
        <dsp:cNvPr id="0" name=""/>
        <dsp:cNvSpPr/>
      </dsp:nvSpPr>
      <dsp:spPr>
        <a:xfrm>
          <a:off x="2091470" y="640"/>
          <a:ext cx="2098797" cy="524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 Light"/>
              <a:cs typeface="Calibri Light"/>
            </a:rPr>
            <a:t>Analisi</a:t>
          </a:r>
          <a:endParaRPr lang="en-US" sz="1800" kern="1200" dirty="0" err="1">
            <a:latin typeface="Calibri Light"/>
            <a:cs typeface="Calibri Light"/>
          </a:endParaRPr>
        </a:p>
      </dsp:txBody>
      <dsp:txXfrm>
        <a:off x="2091470" y="640"/>
        <a:ext cx="2098797" cy="524699"/>
      </dsp:txXfrm>
    </dsp:sp>
    <dsp:sp modelId="{69FBDFD9-2329-4920-AFDC-C8EEAB3F1B0D}">
      <dsp:nvSpPr>
        <dsp:cNvPr id="0" name=""/>
        <dsp:cNvSpPr/>
      </dsp:nvSpPr>
      <dsp:spPr>
        <a:xfrm rot="5400000">
          <a:off x="3042487" y="538457"/>
          <a:ext cx="196762" cy="236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3042487" y="538457"/>
        <a:ext cx="196762" cy="236114"/>
      </dsp:txXfrm>
    </dsp:sp>
    <dsp:sp modelId="{E50922FB-D60C-4B92-8D53-DACE53DF1C5C}">
      <dsp:nvSpPr>
        <dsp:cNvPr id="0" name=""/>
        <dsp:cNvSpPr/>
      </dsp:nvSpPr>
      <dsp:spPr>
        <a:xfrm>
          <a:off x="2091470" y="787689"/>
          <a:ext cx="2098797" cy="524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 Light"/>
              <a:cs typeface="Calibri Light"/>
            </a:rPr>
            <a:t>Strumenti</a:t>
          </a:r>
          <a:endParaRPr lang="en-US" sz="1800" kern="1200" dirty="0" err="1">
            <a:latin typeface="Calibri Light"/>
            <a:cs typeface="Calibri Light"/>
          </a:endParaRPr>
        </a:p>
      </dsp:txBody>
      <dsp:txXfrm>
        <a:off x="2091470" y="787689"/>
        <a:ext cx="2098797" cy="524699"/>
      </dsp:txXfrm>
    </dsp:sp>
    <dsp:sp modelId="{EA3D7E0A-B0E0-4EF7-B8ED-105AB6163566}">
      <dsp:nvSpPr>
        <dsp:cNvPr id="0" name=""/>
        <dsp:cNvSpPr/>
      </dsp:nvSpPr>
      <dsp:spPr>
        <a:xfrm rot="5400000">
          <a:off x="3042487" y="1325506"/>
          <a:ext cx="196762" cy="236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3042487" y="1325506"/>
        <a:ext cx="196762" cy="236114"/>
      </dsp:txXfrm>
    </dsp:sp>
    <dsp:sp modelId="{5B032092-76E1-4F65-8F8D-62B3EFAF9222}">
      <dsp:nvSpPr>
        <dsp:cNvPr id="0" name=""/>
        <dsp:cNvSpPr/>
      </dsp:nvSpPr>
      <dsp:spPr>
        <a:xfrm>
          <a:off x="2091470" y="1574738"/>
          <a:ext cx="2098797" cy="524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 Light"/>
              <a:cs typeface="Calibri Light"/>
            </a:rPr>
            <a:t>TensorFlow</a:t>
          </a:r>
          <a:endParaRPr lang="en-US" sz="1800" kern="1200" dirty="0" err="1">
            <a:latin typeface="Calibri Light"/>
            <a:cs typeface="Calibri Light"/>
          </a:endParaRPr>
        </a:p>
      </dsp:txBody>
      <dsp:txXfrm>
        <a:off x="2091470" y="1574738"/>
        <a:ext cx="2098797" cy="524699"/>
      </dsp:txXfrm>
    </dsp:sp>
    <dsp:sp modelId="{98E60F41-19B3-428B-AE26-6BED1BDB6CEC}">
      <dsp:nvSpPr>
        <dsp:cNvPr id="0" name=""/>
        <dsp:cNvSpPr/>
      </dsp:nvSpPr>
      <dsp:spPr>
        <a:xfrm rot="5400000">
          <a:off x="3042487" y="2112555"/>
          <a:ext cx="196762" cy="236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3042487" y="2112555"/>
        <a:ext cx="196762" cy="236114"/>
      </dsp:txXfrm>
    </dsp:sp>
    <dsp:sp modelId="{E6DEB28B-0B86-4CC0-9BAF-E01A59AAE378}">
      <dsp:nvSpPr>
        <dsp:cNvPr id="0" name=""/>
        <dsp:cNvSpPr/>
      </dsp:nvSpPr>
      <dsp:spPr>
        <a:xfrm>
          <a:off x="2091470" y="2361787"/>
          <a:ext cx="2098797" cy="524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Calibri Light"/>
              <a:cs typeface="Calibri Light"/>
            </a:rPr>
            <a:t>Permessi</a:t>
          </a:r>
          <a:endParaRPr lang="en-US" sz="1800" kern="1200" dirty="0">
            <a:latin typeface="Calibri Light"/>
            <a:cs typeface="Calibri Light"/>
          </a:endParaRPr>
        </a:p>
      </dsp:txBody>
      <dsp:txXfrm>
        <a:off x="2091470" y="2361787"/>
        <a:ext cx="2098797" cy="524699"/>
      </dsp:txXfrm>
    </dsp:sp>
    <dsp:sp modelId="{6EEA4F34-4DBD-4ACA-8329-CAD4D028D9BB}">
      <dsp:nvSpPr>
        <dsp:cNvPr id="0" name=""/>
        <dsp:cNvSpPr/>
      </dsp:nvSpPr>
      <dsp:spPr>
        <a:xfrm rot="5400000">
          <a:off x="3042487" y="2899604"/>
          <a:ext cx="196762" cy="236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3042487" y="2899604"/>
        <a:ext cx="196762" cy="236114"/>
      </dsp:txXfrm>
    </dsp:sp>
    <dsp:sp modelId="{507174E7-7023-4CB2-8DB9-41A5F4CACBA2}">
      <dsp:nvSpPr>
        <dsp:cNvPr id="0" name=""/>
        <dsp:cNvSpPr/>
      </dsp:nvSpPr>
      <dsp:spPr>
        <a:xfrm>
          <a:off x="2091470" y="3148836"/>
          <a:ext cx="2098797" cy="524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Calibri Light"/>
              <a:cs typeface="Calibri Light"/>
            </a:rPr>
            <a:t>Fotocamera</a:t>
          </a:r>
          <a:endParaRPr lang="en-US" sz="1800" kern="1200" dirty="0">
            <a:latin typeface="Calibri Light"/>
            <a:cs typeface="Calibri Light"/>
          </a:endParaRPr>
        </a:p>
      </dsp:txBody>
      <dsp:txXfrm>
        <a:off x="2091470" y="3148836"/>
        <a:ext cx="2098797" cy="524699"/>
      </dsp:txXfrm>
    </dsp:sp>
    <dsp:sp modelId="{59469383-D74C-4104-B7F6-C96A26034606}">
      <dsp:nvSpPr>
        <dsp:cNvPr id="0" name=""/>
        <dsp:cNvSpPr/>
      </dsp:nvSpPr>
      <dsp:spPr>
        <a:xfrm rot="5400000">
          <a:off x="3042487" y="3686653"/>
          <a:ext cx="196762" cy="236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3042487" y="3686653"/>
        <a:ext cx="196762" cy="236114"/>
      </dsp:txXfrm>
    </dsp:sp>
    <dsp:sp modelId="{6D8EC125-1AF1-4DE5-9093-FEB205F5A775}">
      <dsp:nvSpPr>
        <dsp:cNvPr id="0" name=""/>
        <dsp:cNvSpPr/>
      </dsp:nvSpPr>
      <dsp:spPr>
        <a:xfrm>
          <a:off x="2091470" y="3935885"/>
          <a:ext cx="2098797" cy="524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Calibri Light"/>
              <a:cs typeface="Calibri Light"/>
            </a:rPr>
            <a:t>Classificazione</a:t>
          </a:r>
          <a:r>
            <a:rPr lang="en-US" sz="1800" kern="1200" dirty="0" smtClean="0">
              <a:latin typeface="Calibri Light"/>
              <a:cs typeface="Calibri Light"/>
            </a:rPr>
            <a:t> frame</a:t>
          </a:r>
          <a:endParaRPr lang="en-US" sz="1800" kern="1200" dirty="0">
            <a:latin typeface="Calibri Light"/>
            <a:cs typeface="Calibri Light"/>
          </a:endParaRPr>
        </a:p>
      </dsp:txBody>
      <dsp:txXfrm>
        <a:off x="2091470" y="3935885"/>
        <a:ext cx="2098797" cy="524699"/>
      </dsp:txXfrm>
    </dsp:sp>
    <dsp:sp modelId="{90332A0C-DF65-4D11-B352-0ACF1466EC60}">
      <dsp:nvSpPr>
        <dsp:cNvPr id="0" name=""/>
        <dsp:cNvSpPr/>
      </dsp:nvSpPr>
      <dsp:spPr>
        <a:xfrm rot="5400000">
          <a:off x="3042487" y="4473702"/>
          <a:ext cx="196762" cy="236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3042487" y="4473702"/>
        <a:ext cx="196762" cy="236114"/>
      </dsp:txXfrm>
    </dsp:sp>
    <dsp:sp modelId="{76CBB3A2-8737-406C-A7E8-C9A7E5CB4892}">
      <dsp:nvSpPr>
        <dsp:cNvPr id="0" name=""/>
        <dsp:cNvSpPr/>
      </dsp:nvSpPr>
      <dsp:spPr>
        <a:xfrm>
          <a:off x="2091470" y="4722934"/>
          <a:ext cx="2098797" cy="524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 Light"/>
              <a:cs typeface="Calibri Light"/>
            </a:rPr>
            <a:t>GUI</a:t>
          </a:r>
          <a:endParaRPr lang="en-US" sz="1800" kern="1200" dirty="0">
            <a:latin typeface="Calibri Light"/>
            <a:cs typeface="Calibri Light"/>
          </a:endParaRPr>
        </a:p>
      </dsp:txBody>
      <dsp:txXfrm>
        <a:off x="2091470" y="4722934"/>
        <a:ext cx="2098797" cy="5246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1DB8-C1AA-4B54-846E-46D2D22500CB}" type="datetimeFigureOut">
              <a:rPr lang="it-IT" smtClean="0"/>
              <a:pPr/>
              <a:t>04/07/2018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2416-7479-4A22-B19E-BD16202706E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94598-A01D-4DB7-9A8F-B20C4C4F7F7A}" type="datetimeFigureOut">
              <a:rPr lang="it-IT" smtClean="0"/>
              <a:pPr/>
              <a:t>04/07/2018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AEA9E-A1E2-4052-81B1-05BDD277F4A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AEA9E-A1E2-4052-81B1-05BDD277F4A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F5DDECF-75D3-49B2-8604-492EC43E3285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928-4F20-4CBC-908E-0FCD948EC870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CBE1EC-270A-4D12-903D-8C3C0C2A2F10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881F-E85C-4C26-9E67-3551486F2DC6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4D687D-D2C4-4E15-8F08-77FC1E6F7EE3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EC7BC94-EDCE-41B5-AA6F-5356FED39ADE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9270AC-6EB4-4B20-B13F-4142C20F1DDE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386-AD47-4FA9-8622-A6ECA3B40233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57FAC9-9E25-4FFC-9A86-F97C52293EFB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E92D-2B43-4E8B-A749-2F44D871BBC2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AD18235-6786-407A-B9B7-99144C9FA444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5218-63DD-4111-AA05-E4117BEE2730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Manneh Kebba 5INF2 2017/2018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YourGeekFriend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Enciclopedia</a:t>
            </a:r>
            <a:r>
              <a:rPr lang="tr-TR" dirty="0"/>
              <a:t>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</a:t>
            </a:fld>
            <a:endParaRPr lang="en-US" sz="20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3144" cy="320040"/>
          </a:xfrm>
        </p:spPr>
        <p:txBody>
          <a:bodyPr/>
          <a:lstStyle/>
          <a:p>
            <a:pPr algn="l"/>
            <a:r>
              <a:rPr lang="en-US" sz="1800" dirty="0" smtClean="0"/>
              <a:t>Manneh Kebba			</a:t>
            </a:r>
            <a:r>
              <a:rPr lang="en-US" sz="1800" dirty="0" smtClean="0"/>
              <a:t>		</a:t>
            </a: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en-US" sz="1800" dirty="0" smtClean="0"/>
              <a:t>5INF2</a:t>
            </a:r>
            <a:r>
              <a:rPr lang="en-US" sz="1800" dirty="0" smtClean="0"/>
              <a:t>										2017/2018</a:t>
            </a:r>
            <a:endParaRPr lang="en-US" sz="1800" dirty="0"/>
          </a:p>
        </p:txBody>
      </p:sp>
      <p:pic>
        <p:nvPicPr>
          <p:cNvPr id="6" name="Immagine 5" descr="icons8-einstein-mustache-filled-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97" y="424602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28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Fotocamera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2087" y="794948"/>
            <a:ext cx="7339913" cy="5248622"/>
          </a:xfrm>
        </p:spPr>
        <p:txBody>
          <a:bodyPr/>
          <a:lstStyle/>
          <a:p>
            <a:r>
              <a:rPr lang="it-IT" dirty="0" smtClean="0"/>
              <a:t>Per l’utilizzo della fotocamera è necessario importare la Camera2API:</a:t>
            </a:r>
          </a:p>
          <a:p>
            <a:pPr lvl="1"/>
            <a:r>
              <a:rPr lang="it-IT" dirty="0" err="1" smtClean="0"/>
              <a:t>CameraManager</a:t>
            </a:r>
            <a:endParaRPr lang="it-IT" dirty="0" smtClean="0"/>
          </a:p>
          <a:p>
            <a:pPr lvl="1"/>
            <a:r>
              <a:rPr lang="it-IT" dirty="0" err="1" smtClean="0"/>
              <a:t>CameraDevice</a:t>
            </a:r>
            <a:endParaRPr lang="it-IT" dirty="0" smtClean="0"/>
          </a:p>
          <a:p>
            <a:pPr lvl="2"/>
            <a:r>
              <a:rPr lang="it-IT" dirty="0" err="1" smtClean="0"/>
              <a:t>cameraDevice.createCaptureSession</a:t>
            </a:r>
            <a:r>
              <a:rPr lang="it-IT" dirty="0" smtClean="0"/>
              <a:t>(</a:t>
            </a:r>
            <a:r>
              <a:rPr lang="it-IT" dirty="0" err="1" smtClean="0"/>
              <a:t>TEMPLATE_PREVIEW</a:t>
            </a:r>
            <a:r>
              <a:rPr lang="it-IT" dirty="0" smtClean="0"/>
              <a:t>,</a:t>
            </a:r>
            <a:r>
              <a:rPr lang="it-IT" dirty="0" err="1" smtClean="0"/>
              <a:t>surfaceView</a:t>
            </a:r>
            <a:r>
              <a:rPr lang="it-IT" dirty="0" smtClean="0"/>
              <a:t>);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10</a:t>
            </a:fld>
            <a:endParaRPr lang="en-US" sz="2000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Classificazione Frame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11</a:t>
            </a:fld>
            <a:endParaRPr lang="en-US" sz="2000" dirty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Utente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816077" y="1725823"/>
            <a:ext cx="3677133" cy="4238371"/>
          </a:xfrm>
        </p:spPr>
        <p:txBody>
          <a:bodyPr/>
          <a:lstStyle/>
          <a:p>
            <a:r>
              <a:rPr lang="it-IT" dirty="0" err="1" smtClean="0"/>
              <a:t>MainActivity</a:t>
            </a:r>
            <a:endParaRPr lang="it-IT" dirty="0" smtClean="0"/>
          </a:p>
          <a:p>
            <a:pPr lvl="1"/>
            <a:r>
              <a:rPr lang="it-IT" dirty="0" err="1" smtClean="0"/>
              <a:t>SurfaceView</a:t>
            </a:r>
            <a:endParaRPr lang="it-IT" dirty="0" smtClean="0"/>
          </a:p>
          <a:p>
            <a:pPr lvl="1"/>
            <a:r>
              <a:rPr lang="it-IT" dirty="0" err="1" smtClean="0"/>
              <a:t>TextView</a:t>
            </a:r>
            <a:endParaRPr lang="it-IT" dirty="0" smtClean="0"/>
          </a:p>
          <a:p>
            <a:pPr lvl="1"/>
            <a:r>
              <a:rPr lang="it-IT" dirty="0" smtClean="0"/>
              <a:t>Mirino</a:t>
            </a:r>
          </a:p>
          <a:p>
            <a:pPr lvl="1"/>
            <a:r>
              <a:rPr lang="it-IT" dirty="0" err="1" smtClean="0"/>
              <a:t>ImageButton</a:t>
            </a:r>
            <a:r>
              <a:rPr lang="it-IT" dirty="0" smtClean="0"/>
              <a:t> (3)</a:t>
            </a:r>
            <a:endParaRPr lang="it-IT" dirty="0"/>
          </a:p>
        </p:txBody>
      </p:sp>
      <p:pic>
        <p:nvPicPr>
          <p:cNvPr id="8" name="Segnaposto contenuto 7" descr="uiShoo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84973" y="878090"/>
            <a:ext cx="2850291" cy="5067185"/>
          </a:xfr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12</a:t>
            </a:fld>
            <a:endParaRPr lang="en-US" sz="2000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Rapida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39507" y="803186"/>
            <a:ext cx="3127629" cy="5248622"/>
          </a:xfrm>
        </p:spPr>
        <p:txBody>
          <a:bodyPr/>
          <a:lstStyle/>
          <a:p>
            <a:r>
              <a:rPr lang="it-IT" dirty="0" smtClean="0"/>
              <a:t>Premendo il primo pulsante è possibile visualizzare una descrizione rapida dell’oggetto, che viene ottenuta interrogando il database</a:t>
            </a:r>
          </a:p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13</a:t>
            </a:fld>
            <a:endParaRPr lang="en-US" sz="2000" dirty="0"/>
          </a:p>
        </p:txBody>
      </p:sp>
      <p:pic>
        <p:nvPicPr>
          <p:cNvPr id="7" name="Immagine 6" descr="Screenshot_20180618-1026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31" y="1439903"/>
            <a:ext cx="2177879" cy="3871784"/>
          </a:xfrm>
          <a:prstGeom prst="rect">
            <a:avLst/>
          </a:prstGeom>
        </p:spPr>
      </p:pic>
      <p:pic>
        <p:nvPicPr>
          <p:cNvPr id="8" name="Immagine 7" descr="Screenshot_20180618-1027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441" y="1441623"/>
            <a:ext cx="2177879" cy="3871784"/>
          </a:xfrm>
          <a:prstGeom prst="rect">
            <a:avLst/>
          </a:prstGeom>
        </p:spPr>
      </p:pic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su Google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118447" y="803186"/>
            <a:ext cx="2583931" cy="5248622"/>
          </a:xfrm>
        </p:spPr>
        <p:txBody>
          <a:bodyPr/>
          <a:lstStyle/>
          <a:p>
            <a:r>
              <a:rPr lang="it-IT" dirty="0" smtClean="0"/>
              <a:t>Premendo il secondo pulsante è possibile cercare l’elemento su google</a:t>
            </a:r>
          </a:p>
          <a:p>
            <a:r>
              <a:rPr lang="it-IT" dirty="0" smtClean="0"/>
              <a:t>Lato codice questa funzionalità viene gestita con gli Intent</a:t>
            </a:r>
          </a:p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14</a:t>
            </a:fld>
            <a:endParaRPr lang="en-US" sz="2000" dirty="0"/>
          </a:p>
        </p:txBody>
      </p:sp>
      <p:pic>
        <p:nvPicPr>
          <p:cNvPr id="8" name="Immagine 7" descr="Screenshot_20180618-1026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71" y="741406"/>
            <a:ext cx="2687594" cy="4777945"/>
          </a:xfrm>
          <a:prstGeom prst="rect">
            <a:avLst/>
          </a:prstGeom>
        </p:spPr>
      </p:pic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734962" y="5617833"/>
            <a:ext cx="8303740" cy="430887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cercaSuGoogle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Intent(Intent.</a:t>
            </a:r>
            <a:r>
              <a:rPr kumimoji="0" lang="it-IT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ACTION_VIEW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Uri.</a:t>
            </a:r>
            <a:r>
              <a:rPr kumimoji="0" lang="it-IT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parse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"http://www.google.com/#q="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 query))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startActivity(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cercaSuGoogle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Pagina </a:t>
            </a:r>
            <a:r>
              <a:rPr lang="it-IT" dirty="0" err="1" smtClean="0"/>
              <a:t>Wikipedia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118447" y="1565189"/>
            <a:ext cx="6281873" cy="3410464"/>
          </a:xfrm>
        </p:spPr>
        <p:txBody>
          <a:bodyPr/>
          <a:lstStyle/>
          <a:p>
            <a:r>
              <a:rPr lang="it-IT" dirty="0" smtClean="0"/>
              <a:t>Premendo il terzo pulsante è possibile visualizzare la pagina </a:t>
            </a:r>
            <a:r>
              <a:rPr lang="it-IT" dirty="0" err="1" smtClean="0"/>
              <a:t>Wikipedia</a:t>
            </a:r>
            <a:r>
              <a:rPr lang="it-IT" dirty="0" smtClean="0"/>
              <a:t> dell’oggetto</a:t>
            </a:r>
          </a:p>
          <a:p>
            <a:r>
              <a:rPr lang="it-IT" dirty="0" smtClean="0"/>
              <a:t>Lato codice questa funzionalità viene gestita con gli Intent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15</a:t>
            </a:fld>
            <a:endParaRPr lang="en-US" sz="2000" dirty="0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517557" y="5194757"/>
            <a:ext cx="8287267" cy="430887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mostraWiki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Intent(Intent.</a:t>
            </a:r>
            <a:r>
              <a:rPr kumimoji="0" lang="it-IT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ACTION_VIEW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Uri.</a:t>
            </a:r>
            <a:r>
              <a:rPr kumimoji="0" lang="it-IT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parse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it-IT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documentSnapshot.getString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"wikipedia"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)))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startActivity(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mostraWiki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Firebase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19515" y="1799965"/>
            <a:ext cx="3314669" cy="3175689"/>
          </a:xfrm>
        </p:spPr>
        <p:txBody>
          <a:bodyPr/>
          <a:lstStyle/>
          <a:p>
            <a:r>
              <a:rPr lang="it-IT" dirty="0" smtClean="0"/>
              <a:t>DBMS </a:t>
            </a:r>
            <a:r>
              <a:rPr lang="it-IT" dirty="0" err="1" smtClean="0"/>
              <a:t>noSQL</a:t>
            </a:r>
            <a:r>
              <a:rPr lang="it-IT" dirty="0" smtClean="0"/>
              <a:t>, </a:t>
            </a:r>
            <a:r>
              <a:rPr lang="it-IT" dirty="0" err="1" smtClean="0"/>
              <a:t>in-cloud</a:t>
            </a:r>
            <a:endParaRPr lang="it-IT" dirty="0" smtClean="0"/>
          </a:p>
          <a:p>
            <a:r>
              <a:rPr lang="it-IT" dirty="0" smtClean="0"/>
              <a:t>Il modello utilizzato da </a:t>
            </a:r>
            <a:r>
              <a:rPr lang="it-IT" dirty="0" err="1" smtClean="0"/>
              <a:t>Firebase</a:t>
            </a:r>
            <a:r>
              <a:rPr lang="it-IT" dirty="0" smtClean="0"/>
              <a:t> si basa sui concetti di documento (</a:t>
            </a:r>
            <a:r>
              <a:rPr lang="it-IT" dirty="0" err="1" smtClean="0"/>
              <a:t>Document</a:t>
            </a:r>
            <a:r>
              <a:rPr lang="it-IT" dirty="0" smtClean="0"/>
              <a:t>) e collezione (</a:t>
            </a:r>
            <a:r>
              <a:rPr lang="it-IT" dirty="0" err="1" smtClean="0"/>
              <a:t>Collections</a:t>
            </a:r>
            <a:r>
              <a:rPr lang="it-IT" dirty="0" smtClean="0"/>
              <a:t>).</a:t>
            </a:r>
          </a:p>
          <a:p>
            <a:endParaRPr lang="it-IT" dirty="0"/>
          </a:p>
        </p:txBody>
      </p:sp>
      <p:pic>
        <p:nvPicPr>
          <p:cNvPr id="7" name="Segnaposto contenuto 6" descr="firebase modello - edit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658" t="9744" r="7534" b="8878"/>
          <a:stretch>
            <a:fillRect/>
          </a:stretch>
        </p:blipFill>
        <p:spPr>
          <a:xfrm>
            <a:off x="7924800" y="2823292"/>
            <a:ext cx="4020065" cy="1822850"/>
          </a:xfr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16</a:t>
            </a:fld>
            <a:endParaRPr lang="en-US" sz="2000" dirty="0"/>
          </a:p>
        </p:txBody>
      </p:sp>
      <p:pic>
        <p:nvPicPr>
          <p:cNvPr id="8" name="Immagine 7" descr="firebase model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155" y="664220"/>
            <a:ext cx="4728699" cy="2245104"/>
          </a:xfrm>
          <a:prstGeom prst="rect">
            <a:avLst/>
          </a:prstGeom>
        </p:spPr>
      </p:pic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375720" y="5411272"/>
            <a:ext cx="10544432" cy="26161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DocumentReference docReference = FirebaseFirestore.</a:t>
            </a:r>
            <a:r>
              <a:rPr kumimoji="0" lang="it-IT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getInstance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().document(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"Oggetti/"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.getText().toString().trim())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Collegamento </a:t>
            </a:r>
            <a:r>
              <a:rPr lang="it-IT" dirty="0" err="1" smtClean="0"/>
              <a:t>App-Firebase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collegamento tra </a:t>
            </a:r>
            <a:r>
              <a:rPr lang="it-IT" dirty="0" err="1" smtClean="0"/>
              <a:t>DataBase</a:t>
            </a:r>
            <a:r>
              <a:rPr lang="it-IT" dirty="0" smtClean="0"/>
              <a:t> e applicazione avviene tramite l’utilizzo di una chiave univoca fornita in fase di progettazione direttamente da </a:t>
            </a:r>
            <a:r>
              <a:rPr lang="it-IT" dirty="0" err="1" smtClean="0"/>
              <a:t>Firebase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Importando la libreria </a:t>
            </a:r>
            <a:r>
              <a:rPr lang="it-IT" dirty="0" err="1" smtClean="0"/>
              <a:t>Firebase-Firestore</a:t>
            </a:r>
            <a:r>
              <a:rPr lang="it-IT" dirty="0" smtClean="0"/>
              <a:t> sarà possibile procedere con la manipolazione dei dati </a:t>
            </a:r>
          </a:p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17</a:t>
            </a:fld>
            <a:endParaRPr lang="en-US" sz="2000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Pubblicazione</a:t>
            </a:r>
          </a:p>
          <a:p>
            <a:r>
              <a:rPr lang="it-IT" dirty="0" smtClean="0"/>
              <a:t>Database proprietario</a:t>
            </a:r>
          </a:p>
          <a:p>
            <a:r>
              <a:rPr lang="it-IT" dirty="0" smtClean="0"/>
              <a:t>Piattaforma online per l’aggiunta di nuove voci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18</a:t>
            </a:fld>
            <a:endParaRPr lang="en-US" sz="2000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1116F-27A9-4C5C-A453-8C4602E0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Sommario</a:t>
            </a:r>
            <a:endParaRPr lang="en-US" dirty="0" err="1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xmlns="" id="{B936F5E4-929F-4C02-A9CD-EA6FEF88A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1978794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9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E69F9-97C8-4EB6-BE3A-18AF3DCA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cs typeface="Calibri Light"/>
              </a:rPr>
              <a:t>Descrizione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BE65B7-A293-4BE9-AE14-1A1638F2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E' un'applicazione per </a:t>
            </a:r>
            <a:r>
              <a:rPr lang="it-IT" dirty="0" err="1" smtClean="0"/>
              <a:t>smartphone</a:t>
            </a:r>
            <a:r>
              <a:rPr lang="it-IT" dirty="0" smtClean="0"/>
              <a:t> che, attraverso la fotocamera del dispositivo e sfruttando un API, che si basa sull'intelligenza artificiale, è in grado di riconoscere gli oggetti inquadrati dall'utente e di fornirgli informazioni sugli stessi.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8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AB00A-ED60-4BCB-BD5B-6DCC84BD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Compatibilità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BFC4A-76A8-4BF5-80FC-C9B045C5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versione</a:t>
            </a:r>
            <a:r>
              <a:rPr lang="en-US" dirty="0"/>
              <a:t> 5.0 (Lollipop) o </a:t>
            </a:r>
            <a:r>
              <a:rPr lang="en-US" dirty="0" err="1"/>
              <a:t>superiore</a:t>
            </a:r>
          </a:p>
          <a:p>
            <a:r>
              <a:rPr lang="en-US" dirty="0" err="1"/>
              <a:t>iOS</a:t>
            </a:r>
            <a:r>
              <a:rPr lang="en-US" dirty="0"/>
              <a:t> </a:t>
            </a:r>
            <a:r>
              <a:rPr lang="it-IT" dirty="0" smtClean="0"/>
              <a:t>versione 11.0 o superiore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4</a:t>
            </a:fld>
            <a:endParaRPr lang="en-US" sz="2000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41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D32D1-6B5B-49C4-93B6-B7B57155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Sviluppo</a:t>
            </a:r>
            <a:r>
              <a:rPr lang="en-US" dirty="0">
                <a:cs typeface="Calibri Light"/>
              </a:rPr>
              <a:t> Android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xmlns="" id="{92D74C3D-62E1-4609-9EF7-9E8720BFF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33027119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9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49710-55ED-4D33-B340-0DB42E6B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Analisi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BC4B55-3DB2-40F0-85C9-CCE62BAA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Obbiettivi:</a:t>
            </a:r>
          </a:p>
          <a:p>
            <a:pPr lvl="1"/>
            <a:r>
              <a:rPr lang="it-IT" dirty="0" smtClean="0"/>
              <a:t>Immediatezza</a:t>
            </a:r>
          </a:p>
          <a:p>
            <a:pPr lvl="1"/>
            <a:r>
              <a:rPr lang="it-IT" dirty="0" smtClean="0"/>
              <a:t>Semplicità</a:t>
            </a:r>
          </a:p>
          <a:p>
            <a:pPr lvl="1"/>
            <a:r>
              <a:rPr lang="it-IT" dirty="0" smtClean="0"/>
              <a:t>Real-time</a:t>
            </a:r>
          </a:p>
          <a:p>
            <a:r>
              <a:rPr lang="it-IT" b="1" dirty="0" smtClean="0"/>
              <a:t>Contesti:</a:t>
            </a:r>
          </a:p>
          <a:p>
            <a:pPr lvl="1"/>
            <a:r>
              <a:rPr lang="it-IT" dirty="0" smtClean="0"/>
              <a:t>Enciclopedia</a:t>
            </a:r>
          </a:p>
          <a:p>
            <a:pPr lvl="1"/>
            <a:r>
              <a:rPr lang="it-IT" dirty="0" smtClean="0"/>
              <a:t>Supermercato</a:t>
            </a:r>
          </a:p>
          <a:p>
            <a:pPr lvl="1"/>
            <a:r>
              <a:rPr lang="it-IT" dirty="0" smtClean="0"/>
              <a:t>Farmacia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6</a:t>
            </a:fld>
            <a:endParaRPr lang="en-US" sz="2000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6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7482F-F4F5-4945-98BC-CD368298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Strumenti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BC792-E0D5-465D-8451-7BC71A94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 err="1"/>
              <a:t>TensorFlow</a:t>
            </a:r>
          </a:p>
          <a:p>
            <a:r>
              <a:rPr lang="en-US" dirty="0"/>
              <a:t>Firebase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7</a:t>
            </a:fld>
            <a:endParaRPr lang="en-US" sz="2000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0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44C43-6AFF-4958-AACD-7DBC56D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C1E562-19B9-4A0A-BE2D-CB916BDC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open source </a:t>
            </a:r>
            <a:r>
              <a:rPr lang="en-US" dirty="0" err="1" smtClean="0"/>
              <a:t>di</a:t>
            </a:r>
            <a:r>
              <a:rPr lang="en-US" dirty="0" smtClean="0"/>
              <a:t> Google</a:t>
            </a:r>
          </a:p>
          <a:p>
            <a:r>
              <a:rPr lang="en-US" dirty="0" err="1" smtClean="0"/>
              <a:t>Basata</a:t>
            </a:r>
            <a:r>
              <a:rPr lang="en-US" dirty="0" smtClean="0"/>
              <a:t> </a:t>
            </a:r>
            <a:r>
              <a:rPr lang="en-US" dirty="0" err="1" smtClean="0"/>
              <a:t>sull’intelligenza</a:t>
            </a:r>
            <a:r>
              <a:rPr lang="en-US" dirty="0" smtClean="0"/>
              <a:t> </a:t>
            </a:r>
            <a:r>
              <a:rPr lang="en-US" dirty="0" err="1" smtClean="0"/>
              <a:t>artificiale</a:t>
            </a:r>
            <a:endParaRPr lang="en-US" dirty="0" smtClean="0"/>
          </a:p>
          <a:p>
            <a:r>
              <a:rPr lang="en-US" dirty="0" err="1" smtClean="0"/>
              <a:t>Funzionalità</a:t>
            </a:r>
            <a:r>
              <a:rPr lang="en-US" dirty="0" smtClean="0"/>
              <a:t> integrate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endParaRPr lang="en-US" dirty="0" smtClean="0"/>
          </a:p>
          <a:p>
            <a:r>
              <a:rPr lang="en-US" dirty="0" err="1" smtClean="0"/>
              <a:t>Interazione</a:t>
            </a:r>
            <a:r>
              <a:rPr lang="en-US" dirty="0" smtClean="0"/>
              <a:t> con </a:t>
            </a:r>
            <a:r>
              <a:rPr lang="en-US" dirty="0" err="1" smtClean="0"/>
              <a:t>modelli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intelligenza</a:t>
            </a:r>
            <a:r>
              <a:rPr lang="en-US" dirty="0" smtClean="0"/>
              <a:t> </a:t>
            </a:r>
            <a:r>
              <a:rPr lang="en-US" dirty="0" err="1" smtClean="0"/>
              <a:t>artificiale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8</a:t>
            </a:fld>
            <a:endParaRPr lang="en-US" sz="2000" dirty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Permessi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l’utilizzo della fotocamera è necessario richiedere i permessi relativi alla fotocamera</a:t>
            </a:r>
          </a:p>
          <a:p>
            <a:r>
              <a:rPr lang="it-IT" dirty="0" smtClean="0"/>
              <a:t>Questi permessi vanno dichiarati in fase di sviluppo, nel </a:t>
            </a:r>
            <a:r>
              <a:rPr lang="it-IT" dirty="0" err="1" smtClean="0"/>
              <a:t>Manifest</a:t>
            </a:r>
            <a:r>
              <a:rPr lang="it-IT" dirty="0" smtClean="0"/>
              <a:t> dell’applicazione.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pPr/>
              <a:t>9</a:t>
            </a:fld>
            <a:endParaRPr lang="en-US" sz="2000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algn="l"/>
            <a:r>
              <a:rPr lang="en-US" dirty="0" smtClean="0"/>
              <a:t>Manneh Kebba										5INF2										2017/2018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194</TotalTime>
  <Words>395</Words>
  <Application>Microsoft Office PowerPoint</Application>
  <PresentationFormat>Personalizzato</PresentationFormat>
  <Paragraphs>113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Atlas</vt:lpstr>
      <vt:lpstr>YourGeekFriend</vt:lpstr>
      <vt:lpstr>Sommario</vt:lpstr>
      <vt:lpstr>Descrizione</vt:lpstr>
      <vt:lpstr>Compatibilità</vt:lpstr>
      <vt:lpstr>Sviluppo Android</vt:lpstr>
      <vt:lpstr>Analisi</vt:lpstr>
      <vt:lpstr>Strumenti</vt:lpstr>
      <vt:lpstr>TensorFlow</vt:lpstr>
      <vt:lpstr>Permessi</vt:lpstr>
      <vt:lpstr>Fotocamera</vt:lpstr>
      <vt:lpstr>Classificazione Frame</vt:lpstr>
      <vt:lpstr>Interfaccia Utente</vt:lpstr>
      <vt:lpstr>Descrizione Rapida</vt:lpstr>
      <vt:lpstr>Ricerca su Google</vt:lpstr>
      <vt:lpstr>Pagina Wikipedia</vt:lpstr>
      <vt:lpstr>Firebase</vt:lpstr>
      <vt:lpstr>Collegamento App-Firebase</vt:lpstr>
      <vt:lpstr>Sviluppi futuri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IntelI3SSD</cp:lastModifiedBy>
  <cp:revision>25</cp:revision>
  <dcterms:created xsi:type="dcterms:W3CDTF">2017-04-12T06:43:19Z</dcterms:created>
  <dcterms:modified xsi:type="dcterms:W3CDTF">2018-07-04T07:08:27Z</dcterms:modified>
</cp:coreProperties>
</file>