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6" r:id="rId2"/>
    <p:sldId id="257" r:id="rId3"/>
    <p:sldId id="271" r:id="rId4"/>
    <p:sldId id="260" r:id="rId5"/>
    <p:sldId id="258" r:id="rId6"/>
    <p:sldId id="259" r:id="rId7"/>
    <p:sldId id="282" r:id="rId8"/>
    <p:sldId id="272" r:id="rId9"/>
    <p:sldId id="261" r:id="rId10"/>
    <p:sldId id="262" r:id="rId11"/>
    <p:sldId id="264" r:id="rId12"/>
    <p:sldId id="275" r:id="rId13"/>
    <p:sldId id="265" r:id="rId14"/>
    <p:sldId id="266" r:id="rId15"/>
    <p:sldId id="267" r:id="rId16"/>
    <p:sldId id="273" r:id="rId17"/>
    <p:sldId id="274" r:id="rId18"/>
    <p:sldId id="276" r:id="rId19"/>
    <p:sldId id="277" r:id="rId20"/>
    <p:sldId id="278" r:id="rId21"/>
    <p:sldId id="268" r:id="rId22"/>
    <p:sldId id="281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8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1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7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6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0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8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4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6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D5F9-7E2B-49A0-8D9D-8D612B18037C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E9FA1-C2E0-44AC-ACB2-445556A2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2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bbb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cons8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Toeic</a:t>
            </a:r>
            <a:r>
              <a:rPr lang="en-US" altLang="ko-KR" dirty="0" smtClean="0"/>
              <a:t> Helper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8845" y="456586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산학협력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최종 발표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60091998</a:t>
            </a:r>
          </a:p>
          <a:p>
            <a:pPr algn="r"/>
            <a:r>
              <a:rPr lang="ko-KR" altLang="en-US" dirty="0" smtClean="0"/>
              <a:t>방윤환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6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05" y="1640744"/>
            <a:ext cx="2634810" cy="46841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12" y="1640743"/>
            <a:ext cx="2634810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(Google</a:t>
            </a:r>
            <a:r>
              <a:rPr lang="ko-KR" altLang="en-US" dirty="0" smtClean="0"/>
              <a:t>계정 연동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1" y="1640741"/>
            <a:ext cx="2634810" cy="4684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926" y="1640744"/>
            <a:ext cx="2634810" cy="46841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287" y="1640743"/>
            <a:ext cx="2634810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프로필 및 로그아웃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86" y="1640741"/>
            <a:ext cx="2634810" cy="46841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37" y="1640741"/>
            <a:ext cx="2634810" cy="46841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91651" y="1762071"/>
            <a:ext cx="558601" cy="514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9855" y="4822427"/>
            <a:ext cx="903269" cy="32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70" y="1627861"/>
            <a:ext cx="2634810" cy="46841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305" y="1630648"/>
            <a:ext cx="2634810" cy="46841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97100" y="1751978"/>
            <a:ext cx="558601" cy="514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(TOEIC </a:t>
            </a:r>
            <a:r>
              <a:rPr lang="ko-KR" altLang="en-US" dirty="0" smtClean="0"/>
              <a:t>시험 날짜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44" y="1627861"/>
            <a:ext cx="2634810" cy="4684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91" y="1614984"/>
            <a:ext cx="2634810" cy="46841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801200" y="1766115"/>
            <a:ext cx="547720" cy="50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85" y="1630648"/>
            <a:ext cx="2634810" cy="46841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6136" y="2202738"/>
            <a:ext cx="2768434" cy="99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7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(TOEIC </a:t>
            </a:r>
            <a:r>
              <a:rPr lang="ko-KR" altLang="en-US" dirty="0" smtClean="0"/>
              <a:t>시험 날짜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55" y="1627861"/>
            <a:ext cx="2634810" cy="46841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45" y="1640739"/>
            <a:ext cx="2634810" cy="46841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45" y="1627863"/>
            <a:ext cx="2634810" cy="46841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60235" y="5872329"/>
            <a:ext cx="2768438" cy="50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그래프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8" y="1630647"/>
            <a:ext cx="2634810" cy="46841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2774" y="3143227"/>
            <a:ext cx="2768438" cy="744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07" y="1630645"/>
            <a:ext cx="2634810" cy="46841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48" y="1630645"/>
            <a:ext cx="2634810" cy="46841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67" y="1630645"/>
            <a:ext cx="2634810" cy="46841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54976" y="1788102"/>
            <a:ext cx="475763" cy="46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66519" y="5578767"/>
            <a:ext cx="2792454" cy="515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65546" y="1788102"/>
            <a:ext cx="475763" cy="46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그래프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06" y="1630646"/>
            <a:ext cx="2634810" cy="46841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6592" y="3143226"/>
            <a:ext cx="2768438" cy="744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96" y="1630646"/>
            <a:ext cx="2634810" cy="46841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46369" y="3653413"/>
            <a:ext cx="475763" cy="2162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65546" y="1788102"/>
            <a:ext cx="475763" cy="46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73" y="1630646"/>
            <a:ext cx="2634810" cy="468410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509665" y="1788101"/>
            <a:ext cx="475763" cy="46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06" y="1630646"/>
            <a:ext cx="2634810" cy="46841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68354" y="3868159"/>
            <a:ext cx="2768438" cy="744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16" y="1630646"/>
            <a:ext cx="2634810" cy="46841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21" y="1630646"/>
            <a:ext cx="2634810" cy="46841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84612" y="3331796"/>
            <a:ext cx="2897485" cy="612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5" y="1630643"/>
            <a:ext cx="2634810" cy="46841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603" y="2269112"/>
            <a:ext cx="2897485" cy="612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30" y="1630643"/>
            <a:ext cx="2634810" cy="4684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40" y="1630642"/>
            <a:ext cx="2634810" cy="46841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25" y="1630642"/>
            <a:ext cx="2634810" cy="468410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95735" y="1816641"/>
            <a:ext cx="393086" cy="402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1510318" y="3089189"/>
            <a:ext cx="16476" cy="22077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어플리케이션 목표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시스템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디자인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기능 별 스토리 보드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남은 목표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8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등록 단어 순위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60" y="1630646"/>
            <a:ext cx="2634810" cy="46841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62846" y="4593085"/>
            <a:ext cx="2768438" cy="744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81" y="1630645"/>
            <a:ext cx="2634810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보드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목표 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95" y="1627861"/>
            <a:ext cx="2634810" cy="4684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00" y="1627861"/>
            <a:ext cx="2634810" cy="46841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807" y="1627861"/>
            <a:ext cx="2634810" cy="46841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02609" y="2815468"/>
            <a:ext cx="497927" cy="2337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40242" y="5366651"/>
            <a:ext cx="2768438" cy="99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8" y="1630648"/>
            <a:ext cx="2634810" cy="46841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8256" y="5307123"/>
            <a:ext cx="2768434" cy="1199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남은 목표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Google </a:t>
            </a:r>
            <a:r>
              <a:rPr lang="ko-KR" altLang="en-US" dirty="0" smtClean="0"/>
              <a:t>계정으로 로그인</a:t>
            </a:r>
            <a:endParaRPr lang="en-US" altLang="ko-KR" dirty="0" smtClean="0"/>
          </a:p>
          <a:p>
            <a:r>
              <a:rPr lang="ko-KR" altLang="en-US" dirty="0" smtClean="0"/>
              <a:t>사전에 있는 단어 삭제</a:t>
            </a:r>
            <a:endParaRPr lang="en-US" altLang="ko-KR" dirty="0" smtClean="0"/>
          </a:p>
          <a:p>
            <a:r>
              <a:rPr lang="ko-KR" altLang="en-US" dirty="0" smtClean="0"/>
              <a:t>비밀번호 및 사용자 정보 변경</a:t>
            </a:r>
            <a:endParaRPr lang="en-US" altLang="ko-KR" dirty="0" smtClean="0"/>
          </a:p>
          <a:p>
            <a:r>
              <a:rPr lang="ko-KR" altLang="en-US" dirty="0" smtClean="0"/>
              <a:t>사용자 회원 탈퇴</a:t>
            </a:r>
            <a:endParaRPr lang="en-US" altLang="ko-KR" dirty="0" smtClean="0"/>
          </a:p>
          <a:p>
            <a:r>
              <a:rPr lang="ko-KR" altLang="en-US" dirty="0" smtClean="0"/>
              <a:t>사용자 등록 단어 순위에 있는 단어 내 단어장으로 추가</a:t>
            </a:r>
            <a:endParaRPr lang="en-US" altLang="ko-KR" dirty="0" smtClean="0"/>
          </a:p>
          <a:p>
            <a:r>
              <a:rPr lang="ko-KR" altLang="en-US" dirty="0" err="1" smtClean="0"/>
              <a:t>카카오톡</a:t>
            </a:r>
            <a:r>
              <a:rPr lang="ko-KR" altLang="en-US" dirty="0" smtClean="0"/>
              <a:t> 연동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어플리케이션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TOEIC </a:t>
            </a:r>
            <a:r>
              <a:rPr lang="ko-KR" altLang="en-US" dirty="0" smtClean="0"/>
              <a:t>시험 응시한 인원이 </a:t>
            </a:r>
            <a:r>
              <a:rPr lang="en-US" altLang="ko-KR" dirty="0" smtClean="0"/>
              <a:t>219</a:t>
            </a:r>
            <a:r>
              <a:rPr lang="ko-KR" altLang="en-US" dirty="0" smtClean="0"/>
              <a:t>만 명을 넘는다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TOEIC </a:t>
            </a:r>
            <a:r>
              <a:rPr lang="ko-KR" altLang="en-US" dirty="0" smtClean="0"/>
              <a:t>시험을 위해 스스로 </a:t>
            </a:r>
            <a:r>
              <a:rPr lang="en-US" altLang="ko-KR" dirty="0" smtClean="0"/>
              <a:t>TOEIC </a:t>
            </a:r>
            <a:r>
              <a:rPr lang="ko-KR" altLang="en-US" dirty="0" smtClean="0"/>
              <a:t>점수 관리를 할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TOEIC </a:t>
            </a:r>
            <a:r>
              <a:rPr lang="ko-KR" altLang="en-US" dirty="0" smtClean="0"/>
              <a:t>정시 시험 뿐 아니라 모의고사 점수관리에 용이하게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어플리케이션을 쓰는 사람들이 </a:t>
            </a:r>
            <a:r>
              <a:rPr lang="en-US" altLang="ko-KR" dirty="0" smtClean="0"/>
              <a:t>TOEIC </a:t>
            </a:r>
            <a:r>
              <a:rPr lang="ko-KR" altLang="en-US" dirty="0" smtClean="0"/>
              <a:t>단어장을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TOEIC </a:t>
            </a:r>
            <a:r>
              <a:rPr lang="ko-KR" altLang="en-US" dirty="0" smtClean="0"/>
              <a:t>시험 날짜를 편리하게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일정에 추가할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高 </a:t>
            </a:r>
            <a:r>
              <a:rPr lang="en-US" altLang="ko-KR" dirty="0" smtClean="0"/>
              <a:t>Quality</a:t>
            </a:r>
            <a:r>
              <a:rPr lang="ko-KR" altLang="en-US" dirty="0" smtClean="0"/>
              <a:t> 디자인 및 효과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구조</a:t>
            </a:r>
            <a:endParaRPr lang="ko-KR" altLang="en-US" dirty="0"/>
          </a:p>
        </p:txBody>
      </p:sp>
      <p:pic>
        <p:nvPicPr>
          <p:cNvPr id="1026" name="Picture 2" descr="https://apotheosis9.files.wordpress.com/2013/12/android_php_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38" y="1970135"/>
            <a:ext cx="6246686" cy="470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804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색상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https://dribbble.com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74" y="2123134"/>
            <a:ext cx="68103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804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아이콘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https://icons8.com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00" y="2231586"/>
            <a:ext cx="7277930" cy="41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활용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smtClean="0"/>
              <a:t>'com.balysv:material-ripple:0.9.5-SNAPSHOT@aar‘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smtClean="0"/>
              <a:t>'com.android.support:cardview-v7:21.0.3‘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smtClean="0"/>
              <a:t>'com.android.support:recyclerview-v7:21.0.3‘</a:t>
            </a:r>
          </a:p>
          <a:p>
            <a:pPr marL="0" indent="0">
              <a:buNone/>
            </a:pPr>
            <a:r>
              <a:rPr lang="en-US" altLang="ko-KR" dirty="0"/>
              <a:t> - 'com.alexvasilkov:foldable-layout:1.0.1'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2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를 구축한 회원관리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Google </a:t>
            </a:r>
            <a:r>
              <a:rPr lang="ko-KR" altLang="en-US" dirty="0" smtClean="0"/>
              <a:t>계정 연동으로 간단한 회원 가입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TOEIC </a:t>
            </a:r>
            <a:r>
              <a:rPr lang="ko-KR" altLang="en-US" dirty="0" smtClean="0"/>
              <a:t>시험 날짜 실시간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및 일정 추가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TOEIC </a:t>
            </a:r>
            <a:r>
              <a:rPr lang="ko-KR" altLang="en-US" dirty="0" smtClean="0"/>
              <a:t>성적 그래프로 한눈에 보기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TOEIC </a:t>
            </a:r>
            <a:r>
              <a:rPr lang="ko-KR" altLang="en-US" dirty="0" smtClean="0"/>
              <a:t>단어장 만들기 및 </a:t>
            </a:r>
            <a:r>
              <a:rPr lang="en-US" altLang="ko-KR" dirty="0" err="1" smtClean="0"/>
              <a:t>ColorDict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 연동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TOEIC </a:t>
            </a:r>
            <a:r>
              <a:rPr lang="ko-KR" altLang="en-US" dirty="0" smtClean="0"/>
              <a:t>목표 점수 설정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어플리케이션 사용자의 등록 단어 순위 보기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자동 로그인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예외처리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2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26653"/>
            <a:ext cx="10515600" cy="2972024"/>
          </a:xfrm>
        </p:spPr>
        <p:txBody>
          <a:bodyPr/>
          <a:lstStyle/>
          <a:p>
            <a:r>
              <a:rPr lang="en-US" altLang="ko-KR" dirty="0" smtClean="0"/>
              <a:t>SHA-1 </a:t>
            </a:r>
            <a:r>
              <a:rPr lang="ko-KR" altLang="en-US" dirty="0" smtClean="0"/>
              <a:t>을 이용한 사용자 비밀번호 암호화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81262" cy="1141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23504" y="1690688"/>
            <a:ext cx="3490175" cy="101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289</Words>
  <Application>Microsoft Office PowerPoint</Application>
  <PresentationFormat>와이드스크린</PresentationFormat>
  <Paragraphs>72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Theme</vt:lpstr>
      <vt:lpstr>Toeic Helper</vt:lpstr>
      <vt:lpstr>목차</vt:lpstr>
      <vt:lpstr>어플리케이션 목표</vt:lpstr>
      <vt:lpstr>시스템 구조</vt:lpstr>
      <vt:lpstr>디자인</vt:lpstr>
      <vt:lpstr>디자인</vt:lpstr>
      <vt:lpstr>디자인</vt:lpstr>
      <vt:lpstr>주요기능</vt:lpstr>
      <vt:lpstr>암호화</vt:lpstr>
      <vt:lpstr>스토리 보드 (로그인, 회원가입)</vt:lpstr>
      <vt:lpstr>스토리 보드 (Google계정 연동)</vt:lpstr>
      <vt:lpstr>스토리 보드 (프로필 및 로그아웃)</vt:lpstr>
      <vt:lpstr>스토리 보드 (사전App 연동)</vt:lpstr>
      <vt:lpstr>스토리 보드 (TOEIC 시험 날짜)</vt:lpstr>
      <vt:lpstr>스토리 보드 (TOEIC 시험 날짜)</vt:lpstr>
      <vt:lpstr>스토리 보드 (그래프 보기)</vt:lpstr>
      <vt:lpstr>스토리 보드 (그래프 보기)</vt:lpstr>
      <vt:lpstr>스토리 보드 (단어장)</vt:lpstr>
      <vt:lpstr>스토리 보드 (단어장)</vt:lpstr>
      <vt:lpstr>스토리 보드 (사용자 등록 단어 순위)</vt:lpstr>
      <vt:lpstr>스토리 보드 (목표 점수)</vt:lpstr>
      <vt:lpstr>남은 목표 기능</vt:lpstr>
      <vt:lpstr>Q&amp;A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Toeic Helper</dc:title>
  <dc:creator>방윤환</dc:creator>
  <cp:lastModifiedBy>방윤환</cp:lastModifiedBy>
  <cp:revision>20</cp:revision>
  <dcterms:created xsi:type="dcterms:W3CDTF">2015-05-21T08:20:32Z</dcterms:created>
  <dcterms:modified xsi:type="dcterms:W3CDTF">2015-06-18T16:14:40Z</dcterms:modified>
</cp:coreProperties>
</file>