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78" r:id="rId6"/>
    <p:sldId id="257" r:id="rId7"/>
    <p:sldId id="279" r:id="rId8"/>
    <p:sldId id="280" r:id="rId9"/>
    <p:sldId id="281" r:id="rId10"/>
    <p:sldId id="270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4"/>
  </p:normalViewPr>
  <p:slideViewPr>
    <p:cSldViewPr>
      <p:cViewPr varScale="1">
        <p:scale>
          <a:sx n="68" d="100"/>
          <a:sy n="68" d="100"/>
        </p:scale>
        <p:origin x="792" y="78"/>
      </p:cViewPr>
      <p:guideLst>
        <p:guide orient="horz" pos="213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20461A-25F5-CD4A-B187-5B432C892BCA}" type="datetimeFigureOut">
              <a:rPr lang="zh-CN" altLang="en-US"/>
              <a:t>2018/1/1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1BA8618-F067-0A41-B7D7-73492DEF40E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87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38ED99-3DBB-BC4E-A84B-2A48AD124D64}" type="slidenum">
              <a:rPr lang="zh-CN" altLang="en-US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7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5F6C50-8211-434E-AA4F-8777FBAF8416}" type="slidenum">
              <a:rPr lang="zh-CN"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5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E5966-CEC7-8143-AD28-3790BBD3B87F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0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61245-B498-1047-BA2E-2554514C4025}" type="datetime1">
              <a:rPr lang="zh-CN" altLang="en-US"/>
              <a:t>2018/1/1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72723-8D1F-224A-9B1F-B31712A0871D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71A4-08CC-694F-B1E5-19E5C3E88945}" type="datetime1">
              <a:rPr lang="zh-CN" altLang="en-US"/>
              <a:t>2018/1/1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FAC27-E53F-034A-9262-E91B58B72B05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884238"/>
            <a:ext cx="2743200" cy="5364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884238"/>
            <a:ext cx="8077200" cy="53641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B4057-B1F2-2145-B0F1-8A62B7BBE7BE}" type="datetime1">
              <a:rPr lang="zh-CN" altLang="en-US"/>
              <a:t>2018/1/1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CBDE8-3216-B646-85A6-5CE39AA1C6D7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C5015-1051-CB48-A33E-F22ECFD847DC}" type="datetime1">
              <a:rPr lang="zh-CN" altLang="en-US"/>
              <a:t>2018/1/1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BF89D-8737-6A46-94E8-3FF9F1E06B09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0C02A-26B7-724D-8042-A4904BBA6151}" type="datetime1">
              <a:rPr lang="zh-CN" altLang="en-US"/>
              <a:t>2018/1/1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2A136-691E-E940-945C-1A49EDAD7D84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722438"/>
            <a:ext cx="5410200" cy="45259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722438"/>
            <a:ext cx="5410200" cy="45259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322F2-2742-3D40-A747-AF9DD82FD8AB}" type="datetime1">
              <a:rPr lang="zh-CN" altLang="en-US"/>
              <a:t>2018/1/1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4536C-5FD3-A745-B83D-BC85CAE524A1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7F06E-ACE5-E747-93F1-F07BF955EE71}" type="datetime1">
              <a:rPr lang="zh-CN" altLang="en-US"/>
              <a:t>2018/1/1</a:t>
            </a:fld>
            <a:endParaRPr lang="zh-CN" altLang="en-US" sz="18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E1481-578C-7D49-A95D-3DDBFCA8B8C2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883F3-7101-8149-AAC0-04646CCD6593}" type="datetime1">
              <a:rPr lang="zh-CN" altLang="en-US"/>
              <a:t>2018/1/1</a:t>
            </a:fld>
            <a:endParaRPr lang="zh-CN" altLang="en-US" sz="18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47616-3E14-B348-8D21-1FA7ED6BB4AC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06F02-3056-4C43-BBC0-6DF0B643F554}" type="datetime1">
              <a:rPr lang="zh-CN" altLang="en-US"/>
              <a:t>2018/1/1</a:t>
            </a:fld>
            <a:endParaRPr lang="zh-CN" altLang="en-US" sz="18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D6FA-A07B-3549-AD47-6538631CE27F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BDC92-9493-B44C-AF14-2B722043D5BF}" type="datetime1">
              <a:rPr lang="zh-CN" altLang="en-US"/>
              <a:t>2018/1/1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73E26-9FE4-9649-BCAB-F7B34FBD6297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8A5EF-27FA-ED4F-8ABB-0CC329493CE3}" type="datetime1">
              <a:rPr lang="zh-CN" altLang="en-US"/>
              <a:t>2018/1/1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9A4C3-916C-A64F-AB94-D439466DF36E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884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224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3748CC2-A606-0446-AB40-88F8FB96A3AD}" type="datetime1">
              <a:rPr lang="zh-CN" altLang="en-US"/>
              <a:t>2018/1/1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16C6E6-3B2E-1A45-A7B0-F0845B6C1E33}" type="slidenum">
              <a:rPr lang="zh-CN" altLang="en-US"/>
              <a:t>‹#›</a:t>
            </a:fld>
            <a:endParaRPr lang="zh-CN" altLang="en-US" sz="1800"/>
          </a:p>
        </p:txBody>
      </p:sp>
      <p:pic>
        <p:nvPicPr>
          <p:cNvPr id="1031" name="Picture 10" descr="Picture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92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307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Slide CPATCHA</a:t>
            </a:r>
            <a:endParaRPr lang="zh-CN" altLang="en-US" dirty="0"/>
          </a:p>
        </p:txBody>
      </p:sp>
      <p:sp>
        <p:nvSpPr>
          <p:cNvPr id="307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Heiti SC Light" charset="-122"/>
              </a:rPr>
              <a:t>组员：龙东恒 许佳 谢贤彬 宋文浩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Heiti SC Light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127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201</a:t>
            </a:r>
            <a:r>
              <a:rPr lang="en-US" altLang="zh-CN" sz="1800" smtClean="0">
                <a:latin typeface="等线 Light" panose="02010600030101010101" charset="-122"/>
                <a:ea typeface="等线 Light" panose="02010600030101010101" charset="-122"/>
              </a:rPr>
              <a:t>8</a:t>
            </a: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-1-</a:t>
            </a:r>
            <a:r>
              <a:rPr lang="en-US" altLang="zh-CN" sz="1800">
                <a:latin typeface="等线 Light" panose="02010600030101010101" charset="-122"/>
                <a:ea typeface="等线 Light" panose="02010600030101010101" charset="-122"/>
              </a:rPr>
              <a:t>3</a:t>
            </a:r>
            <a:endParaRPr lang="zh-TW" altLang="en-US" sz="1800"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83770" y="2420930"/>
            <a:ext cx="662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/>
              <a:t>Q</a:t>
            </a:r>
            <a:r>
              <a:rPr kumimoji="1" lang="zh-CN" altLang="en-US" sz="7200" b="1" dirty="0" smtClean="0"/>
              <a:t> </a:t>
            </a:r>
            <a:r>
              <a:rPr kumimoji="1" lang="en-US" altLang="zh-CN" sz="7200" b="1" smtClean="0"/>
              <a:t>&amp;</a:t>
            </a:r>
            <a:r>
              <a:rPr kumimoji="1" lang="zh-CN" altLang="en-US" sz="7200" b="1" smtClean="0"/>
              <a:t> </a:t>
            </a:r>
            <a:r>
              <a:rPr kumimoji="1" lang="en-US" altLang="zh-CN" sz="7200" b="1" smtClean="0"/>
              <a:t>A &amp; THX</a:t>
            </a:r>
            <a:r>
              <a:rPr kumimoji="1" lang="zh-CN" altLang="en-US" sz="7200" b="1" smtClean="0"/>
              <a:t>！</a:t>
            </a:r>
            <a:endParaRPr kumimoji="1" lang="zh-CN" altLang="en-US" sz="7200" b="1" dirty="0"/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5"/>
          <p:cNvSpPr txBox="1">
            <a:spLocks noChangeArrowheads="1"/>
          </p:cNvSpPr>
          <p:nvPr/>
        </p:nvSpPr>
        <p:spPr bwMode="auto">
          <a:xfrm>
            <a:off x="4094163" y="155575"/>
            <a:ext cx="4248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黑体" panose="02010609060101010101" charset="-122"/>
                <a:ea typeface="黑体" panose="02010609060101010101" charset="-122"/>
              </a:rPr>
              <a:t>内容目录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127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201</a:t>
            </a:r>
            <a:r>
              <a:rPr lang="en-US" altLang="zh-CN" sz="1800" smtClean="0">
                <a:latin typeface="等线 Light" panose="02010600030101010101" charset="-122"/>
                <a:ea typeface="等线 Light" panose="02010600030101010101" charset="-122"/>
              </a:rPr>
              <a:t>8</a:t>
            </a: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-1-</a:t>
            </a:r>
            <a:r>
              <a:rPr lang="en-US" altLang="zh-CN" sz="1800">
                <a:latin typeface="等线 Light" panose="02010600030101010101" charset="-122"/>
                <a:ea typeface="等线 Light" panose="02010600030101010101" charset="-122"/>
              </a:rPr>
              <a:t>3</a:t>
            </a:r>
            <a:endParaRPr lang="zh-TW" altLang="en-US" sz="18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9835" y="1268850"/>
            <a:ext cx="36722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 预期目标</a:t>
            </a:r>
            <a:endParaRPr lang="en-US" altLang="zh-CN" sz="32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解决方案</a:t>
            </a:r>
            <a:endParaRPr lang="en-US" altLang="zh-CN" sz="32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成果展示</a:t>
            </a:r>
            <a:endParaRPr lang="en-US" altLang="zh-CN" sz="32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工作体会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3021485" y="1484865"/>
            <a:ext cx="0" cy="381585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2" name="文本框 5"/>
          <p:cNvSpPr txBox="1">
            <a:spLocks noChangeArrowheads="1"/>
          </p:cNvSpPr>
          <p:nvPr/>
        </p:nvSpPr>
        <p:spPr bwMode="auto">
          <a:xfrm>
            <a:off x="4094163" y="155575"/>
            <a:ext cx="4248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黑体" panose="02010609060101010101" charset="-122"/>
                <a:ea typeface="黑体" panose="02010609060101010101" charset="-122"/>
              </a:rPr>
              <a:t>预期目标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1478423891"/>
              </p:ext>
            </p:extLst>
          </p:nvPr>
        </p:nvGraphicFramePr>
        <p:xfrm>
          <a:off x="4367880" y="803275"/>
          <a:ext cx="7690511" cy="529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8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837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优点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缺陷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938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方案一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  <a:sym typeface="+mn-ea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  <a:sym typeface="+mn-ea"/>
                        </a:rPr>
                        <a:t>增强了对蛮力破解的抵御强度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Heiti SC Light" charset="-122"/>
                      </a:endParaRP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对用户更不友好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没有增强对其他攻击方式抵御能力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837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方案二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对用户来说更加快捷简单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比常用的滑动验证更安全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在四种方案中安全性最差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8577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方案三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zh-CN" sz="1800" kern="1200" dirty="0" smtClean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安全性高，面面兼顾，能够有效地抵御各种攻击方法，尤其是蛮力攻击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Heiti SC Light" charset="-122"/>
                      </a:endParaRP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太复杂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zh-CN" sz="1800" kern="1200" dirty="0" smtClean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用户不友好，此方案平均每个用户都要多次点击转换按钮并分辨四张图，用户难以区分且增加了验证时间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Heiti SC Light" charset="-122"/>
                      </a:endParaRP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4818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方案四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既有方案三中用阴影区形状来辨别，又有判断拼图块区域，更安全更不易被破解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对一些图，随机选取的阴影区用户会不好判断拼图块位置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对图片有一定的要求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30" y="993552"/>
            <a:ext cx="2162746" cy="1597105"/>
          </a:xfrm>
          <a:prstGeom prst="rect">
            <a:avLst/>
          </a:prstGeom>
        </p:spPr>
      </p:pic>
      <p:pic>
        <p:nvPicPr>
          <p:cNvPr id="15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31" y="2792650"/>
            <a:ext cx="2177090" cy="138211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30" y="4420760"/>
            <a:ext cx="2162746" cy="165964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127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201</a:t>
            </a:r>
            <a:r>
              <a:rPr lang="en-US" altLang="zh-CN" sz="1800" smtClean="0">
                <a:latin typeface="等线 Light" panose="02010600030101010101" charset="-122"/>
                <a:ea typeface="等线 Light" panose="02010600030101010101" charset="-122"/>
              </a:rPr>
              <a:t>8</a:t>
            </a: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-1-</a:t>
            </a:r>
            <a:r>
              <a:rPr lang="en-US" altLang="zh-CN" sz="1800">
                <a:latin typeface="等线 Light" panose="02010600030101010101" charset="-122"/>
                <a:ea typeface="等线 Light" panose="02010600030101010101" charset="-122"/>
              </a:rPr>
              <a:t>3</a:t>
            </a:r>
            <a:endParaRPr lang="zh-TW" altLang="en-US" sz="1800"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"/>
          <p:cNvSpPr txBox="1">
            <a:spLocks noChangeArrowheads="1"/>
          </p:cNvSpPr>
          <p:nvPr/>
        </p:nvSpPr>
        <p:spPr bwMode="auto">
          <a:xfrm>
            <a:off x="4440238" y="185738"/>
            <a:ext cx="3816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黑体" panose="02010609060101010101" charset="-122"/>
                <a:ea typeface="黑体" panose="02010609060101010101" charset="-122"/>
              </a:rPr>
              <a:t>最终方案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202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127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201</a:t>
            </a:r>
            <a:r>
              <a:rPr lang="en-US" altLang="zh-CN" sz="1800" smtClean="0">
                <a:latin typeface="等线 Light" panose="02010600030101010101" charset="-122"/>
                <a:ea typeface="等线 Light" panose="02010600030101010101" charset="-122"/>
              </a:rPr>
              <a:t>8</a:t>
            </a: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-1-</a:t>
            </a:r>
            <a:r>
              <a:rPr lang="en-US" altLang="zh-CN" sz="1800">
                <a:latin typeface="等线 Light" panose="02010600030101010101" charset="-122"/>
                <a:ea typeface="等线 Light" panose="02010600030101010101" charset="-122"/>
              </a:rPr>
              <a:t>3</a:t>
            </a:r>
            <a:endParaRPr lang="zh-TW" altLang="en-US" sz="18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1377951"/>
            <a:ext cx="7343775" cy="4038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9610" y="2581643"/>
            <a:ext cx="3669602" cy="16312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noProof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新特性</a:t>
            </a:r>
            <a:endParaRPr lang="zh-CN" altLang="en-US" sz="2000" strike="noStrike" noProof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noProof="1" smtClean="0">
                <a:solidFill>
                  <a:schemeClr val="tx1"/>
                </a:solidFill>
                <a:sym typeface="+mn-ea"/>
              </a:rPr>
              <a:t>多重阴影</a:t>
            </a:r>
            <a:endParaRPr lang="en-US" altLang="zh-CN" sz="2000" noProof="1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noProof="1" smtClean="0">
                <a:solidFill>
                  <a:schemeClr val="tx1"/>
                </a:solidFill>
                <a:sym typeface="+mn-ea"/>
              </a:rPr>
              <a:t>初始不正确的子拼图</a:t>
            </a:r>
            <a:endParaRPr lang="en-US" altLang="zh-CN" sz="2000" noProof="1" smtClean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更</a:t>
            </a:r>
            <a:r>
              <a:rPr lang="zh-CN" altLang="en-US" sz="2000" noProof="1" smtClean="0">
                <a:solidFill>
                  <a:schemeClr val="tx1"/>
                </a:solidFill>
                <a:sym typeface="+mn-ea"/>
              </a:rPr>
              <a:t>质量原图</a:t>
            </a:r>
            <a:endParaRPr lang="en-US" altLang="zh-CN" sz="2000" noProof="1" smtClean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noProof="1" smtClean="0">
                <a:solidFill>
                  <a:schemeClr val="tx1"/>
                </a:solidFill>
                <a:sym typeface="+mn-ea"/>
              </a:rPr>
              <a:t>大尺寸原图</a:t>
            </a:r>
            <a:r>
              <a:rPr lang="en-US" altLang="zh-CN" sz="2000" strike="noStrike" noProof="1" smtClean="0">
                <a:solidFill>
                  <a:schemeClr val="tx1"/>
                </a:solidFill>
                <a:sym typeface="+mn-ea"/>
              </a:rPr>
              <a:t>  </a:t>
            </a:r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35" y="692810"/>
            <a:ext cx="829945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4440238" y="185738"/>
            <a:ext cx="3816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黑体" panose="02010609060101010101" charset="-122"/>
                <a:ea typeface="黑体" panose="02010609060101010101" charset="-122"/>
              </a:rPr>
              <a:t>项目架构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127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201</a:t>
            </a:r>
            <a:r>
              <a:rPr lang="en-US" altLang="zh-CN" sz="1800" smtClean="0">
                <a:latin typeface="等线 Light" panose="02010600030101010101" charset="-122"/>
                <a:ea typeface="等线 Light" panose="02010600030101010101" charset="-122"/>
              </a:rPr>
              <a:t>8</a:t>
            </a: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-1-</a:t>
            </a:r>
            <a:r>
              <a:rPr lang="en-US" altLang="zh-CN" sz="1800">
                <a:latin typeface="等线 Light" panose="02010600030101010101" charset="-122"/>
                <a:ea typeface="等线 Light" panose="02010600030101010101" charset="-122"/>
              </a:rPr>
              <a:t>3</a:t>
            </a:r>
            <a:endParaRPr lang="zh-TW" altLang="en-US" sz="18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6" y="990820"/>
            <a:ext cx="2792095" cy="135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ss2.baidu.com/6ONYsjip0QIZ8tyhnq/it/u=2909203028,3998034658&amp;fm=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45" y="2409510"/>
            <a:ext cx="2102808" cy="130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10" y="3801079"/>
            <a:ext cx="3293478" cy="14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56138" y="117475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黑体" panose="02010609060101010101" charset="-122"/>
                <a:ea typeface="黑体" panose="02010609060101010101" charset="-122"/>
              </a:rPr>
              <a:t>成果展示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45" y="908825"/>
            <a:ext cx="9720675" cy="525636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127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201</a:t>
            </a:r>
            <a:r>
              <a:rPr lang="en-US" altLang="zh-CN" sz="1800" smtClean="0">
                <a:latin typeface="等线 Light" panose="02010600030101010101" charset="-122"/>
                <a:ea typeface="等线 Light" panose="02010600030101010101" charset="-122"/>
              </a:rPr>
              <a:t>8</a:t>
            </a: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-1-</a:t>
            </a:r>
            <a:r>
              <a:rPr lang="en-US" altLang="zh-CN" sz="1800">
                <a:latin typeface="等线 Light" panose="02010600030101010101" charset="-122"/>
                <a:ea typeface="等线 Light" panose="02010600030101010101" charset="-122"/>
              </a:rPr>
              <a:t>3</a:t>
            </a:r>
            <a:endParaRPr lang="zh-TW" altLang="en-US" sz="1800"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56138" y="117475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黑体" panose="02010609060101010101" charset="-122"/>
                <a:ea typeface="黑体" panose="02010609060101010101" charset="-122"/>
              </a:rPr>
              <a:t>成果展示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820" y="1052835"/>
            <a:ext cx="8496590" cy="46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1" y="1484865"/>
            <a:ext cx="3260068" cy="3754281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127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201</a:t>
            </a:r>
            <a:r>
              <a:rPr lang="en-US" altLang="zh-CN" sz="1800" smtClean="0">
                <a:latin typeface="等线 Light" panose="02010600030101010101" charset="-122"/>
                <a:ea typeface="等线 Light" panose="02010600030101010101" charset="-122"/>
              </a:rPr>
              <a:t>8</a:t>
            </a: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-1-</a:t>
            </a:r>
            <a:r>
              <a:rPr lang="en-US" altLang="zh-CN" sz="1800">
                <a:latin typeface="等线 Light" panose="02010600030101010101" charset="-122"/>
                <a:ea typeface="等线 Light" panose="02010600030101010101" charset="-122"/>
              </a:rPr>
              <a:t>3</a:t>
            </a:r>
            <a:endParaRPr lang="zh-TW" altLang="en-US" sz="1800"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8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56138" y="117475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黑体" panose="02010609060101010101" charset="-122"/>
                <a:ea typeface="黑体" panose="02010609060101010101" charset="-122"/>
              </a:rPr>
              <a:t>成果展示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50" y="791953"/>
            <a:ext cx="9576665" cy="52027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9635" y="1628875"/>
            <a:ext cx="932637" cy="37856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6000" b="1" smtClean="0">
                <a:latin typeface="黑体" panose="02010609060101010101" pitchFamily="49" charset="-122"/>
                <a:ea typeface="黑体" panose="02010609060101010101" pitchFamily="49" charset="-122"/>
              </a:rPr>
              <a:t>万</a:t>
            </a:r>
            <a:endParaRPr lang="en-US" altLang="zh-CN" sz="60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6000" b="1" smtClean="0">
                <a:latin typeface="黑体" panose="02010609060101010101" pitchFamily="49" charset="-122"/>
                <a:ea typeface="黑体" panose="02010609060101010101" pitchFamily="49" charset="-122"/>
              </a:rPr>
              <a:t>字</a:t>
            </a:r>
            <a:endParaRPr lang="en-US" altLang="zh-CN" sz="60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6000" b="1" smtClean="0">
                <a:latin typeface="黑体" panose="02010609060101010101" pitchFamily="49" charset="-122"/>
                <a:ea typeface="黑体" panose="02010609060101010101" pitchFamily="49" charset="-122"/>
              </a:rPr>
              <a:t>文</a:t>
            </a:r>
            <a:endParaRPr lang="en-US" altLang="zh-CN" sz="60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6000" b="1" smtClean="0">
                <a:latin typeface="黑体" panose="02010609060101010101" pitchFamily="49" charset="-122"/>
                <a:ea typeface="黑体" panose="02010609060101010101" pitchFamily="49" charset="-122"/>
              </a:rPr>
              <a:t>档</a:t>
            </a:r>
            <a:endParaRPr lang="zh-CN" altLang="en-US" sz="6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127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201</a:t>
            </a:r>
            <a:r>
              <a:rPr lang="en-US" altLang="zh-CN" sz="1800" smtClean="0">
                <a:latin typeface="等线 Light" panose="02010600030101010101" charset="-122"/>
                <a:ea typeface="等线 Light" panose="02010600030101010101" charset="-122"/>
              </a:rPr>
              <a:t>8</a:t>
            </a: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-1-</a:t>
            </a:r>
            <a:r>
              <a:rPr lang="en-US" altLang="zh-CN" sz="1800">
                <a:latin typeface="等线 Light" panose="02010600030101010101" charset="-122"/>
                <a:ea typeface="等线 Light" panose="02010600030101010101" charset="-122"/>
              </a:rPr>
              <a:t>3</a:t>
            </a:r>
            <a:endParaRPr lang="zh-TW" altLang="en-US" sz="1800"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71571" y="84182"/>
            <a:ext cx="11112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黑体" panose="02010609060101010101" charset="-122"/>
                <a:ea typeface="黑体" panose="02010609060101010101" charset="-122"/>
              </a:rPr>
              <a:t>体会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127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201</a:t>
            </a:r>
            <a:r>
              <a:rPr lang="en-US" altLang="zh-CN" sz="1800" smtClean="0">
                <a:latin typeface="等线 Light" panose="02010600030101010101" charset="-122"/>
                <a:ea typeface="等线 Light" panose="02010600030101010101" charset="-122"/>
              </a:rPr>
              <a:t>8</a:t>
            </a:r>
            <a:r>
              <a:rPr lang="zh-TW" altLang="en-US" sz="1800" smtClean="0">
                <a:latin typeface="等线 Light" panose="02010600030101010101" charset="-122"/>
                <a:ea typeface="等线 Light" panose="02010600030101010101" charset="-122"/>
              </a:rPr>
              <a:t>-1-</a:t>
            </a:r>
            <a:r>
              <a:rPr lang="en-US" altLang="zh-CN" sz="1800">
                <a:latin typeface="等线 Light" panose="02010600030101010101" charset="-122"/>
                <a:ea typeface="等线 Light" panose="02010600030101010101" charset="-122"/>
              </a:rPr>
              <a:t>3</a:t>
            </a:r>
            <a:endParaRPr lang="zh-TW" altLang="en-US" sz="18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9660" y="2780955"/>
            <a:ext cx="985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4800" b="1" smtClean="0">
                <a:latin typeface="黑体" panose="02010609060101010101" pitchFamily="49" charset="-122"/>
                <a:ea typeface="黑体" panose="02010609060101010101" pitchFamily="49" charset="-122"/>
              </a:rPr>
              <a:t>做些实践项目，多看些前沿论文</a:t>
            </a:r>
            <a:endParaRPr lang="zh-CN" altLang="en-US" sz="4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521266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PPT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实验室PPT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282</Words>
  <Application>Microsoft Office PowerPoint</Application>
  <PresentationFormat>宽屏</PresentationFormat>
  <Paragraphs>63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Heiti SC Light</vt:lpstr>
      <vt:lpstr>等线 Light</vt:lpstr>
      <vt:lpstr>黑体</vt:lpstr>
      <vt:lpstr>宋体</vt:lpstr>
      <vt:lpstr>Arial</vt:lpstr>
      <vt:lpstr>Calibri</vt:lpstr>
      <vt:lpstr>Wingdings</vt:lpstr>
      <vt:lpstr>实验室PPT主题</vt:lpstr>
      <vt:lpstr>Slide CPATCHA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龙东恒</dc:creator>
  <cp:lastModifiedBy>龙东恒</cp:lastModifiedBy>
  <cp:revision>46</cp:revision>
  <dcterms:created xsi:type="dcterms:W3CDTF">2017-10-29T16:28:00Z</dcterms:created>
  <dcterms:modified xsi:type="dcterms:W3CDTF">2018-01-01T13:54:22Z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