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68" r:id="rId3"/>
    <p:sldId id="261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69" autoAdjust="0"/>
  </p:normalViewPr>
  <p:slideViewPr>
    <p:cSldViewPr snapToGrid="0">
      <p:cViewPr varScale="1">
        <p:scale>
          <a:sx n="86" d="100"/>
          <a:sy n="86" d="100"/>
        </p:scale>
        <p:origin x="-227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FD62F-7869-4793-B346-9DEB3CAFEC7D}" type="datetimeFigureOut">
              <a:rPr lang="id-ID" smtClean="0"/>
              <a:t>10/18/16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E0DFA-5C0B-40E6-8943-0957C2C9A9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937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0DFA-5C0B-40E6-8943-0957C2C9A9F0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811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C759-ECD1-4574-8EB7-E5E4339B212E}" type="datetime1">
              <a:rPr lang="id-ID" smtClean="0"/>
              <a:t>10/18/16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61B3-3087-4A87-9143-91F36EB7A1C0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3F60-C378-45B8-90D3-F2FDC1DDAB08}" type="datetime1">
              <a:rPr lang="id-ID" smtClean="0"/>
              <a:t>10/18/16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61B3-3087-4A87-9143-91F36EB7A1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654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961D6-4369-49C1-9087-191D7D3AABA2}" type="datetime1">
              <a:rPr lang="id-ID" smtClean="0"/>
              <a:t>10/18/16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61B3-3087-4A87-9143-91F36EB7A1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25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EB23-64B2-4685-B03A-69D318CCE0A8}" type="datetime1">
              <a:rPr lang="id-ID" smtClean="0"/>
              <a:t>10/18/16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61B3-3087-4A87-9143-91F36EB7A1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54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7F48-7F62-47AB-94F7-B4CC5EACD6F5}" type="datetime1">
              <a:rPr lang="id-ID" smtClean="0"/>
              <a:t>10/18/16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61B3-3087-4A87-9143-91F36EB7A1C0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2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FBB2-CB95-4074-BB68-1675BD40AB37}" type="datetime1">
              <a:rPr lang="id-ID" smtClean="0"/>
              <a:t>10/18/16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61B3-3087-4A87-9143-91F36EB7A1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38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CFC8-40BC-4AD6-B6D1-2CA4FA277401}" type="datetime1">
              <a:rPr lang="id-ID" smtClean="0"/>
              <a:t>10/18/16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61B3-3087-4A87-9143-91F36EB7A1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038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C470-8F79-4C97-9F90-05A2BEE5557E}" type="datetime1">
              <a:rPr lang="id-ID" smtClean="0"/>
              <a:t>10/18/16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61B3-3087-4A87-9143-91F36EB7A1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972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AB3D-F2CF-4CCD-97B2-1B53AB18C608}" type="datetime1">
              <a:rPr lang="id-ID" smtClean="0"/>
              <a:t>10/18/16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61B3-3087-4A87-9143-91F36EB7A1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5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41802E-6553-402C-95AF-119B3A259DBC}" type="datetime1">
              <a:rPr lang="id-ID" smtClean="0"/>
              <a:t>10/18/16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5E61B3-3087-4A87-9143-91F36EB7A1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696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4995-D2BE-40FB-A467-17376356865F}" type="datetime1">
              <a:rPr lang="id-ID" smtClean="0"/>
              <a:t>10/18/16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61B3-3087-4A87-9143-91F36EB7A1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826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2DBCAA-E878-4D66-82C2-2B62358C6572}" type="datetime1">
              <a:rPr lang="id-ID" smtClean="0"/>
              <a:t>10/18/16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5E61B3-3087-4A87-9143-91F36EB7A1C0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Mining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4041-Teknologi Basis Data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219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r>
              <a:rPr lang="en-US" dirty="0" smtClean="0"/>
              <a:t>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 1 </a:t>
            </a:r>
            <a:r>
              <a:rPr lang="en-US" dirty="0" err="1" smtClean="0"/>
              <a:t>merupakan</a:t>
            </a:r>
            <a:r>
              <a:rPr lang="en-US" dirty="0" smtClean="0"/>
              <a:t> data yang </a:t>
            </a:r>
            <a:r>
              <a:rPr lang="en-US" dirty="0" err="1" smtClean="0"/>
              <a:t>berisi</a:t>
            </a:r>
            <a:r>
              <a:rPr lang="en-US" dirty="0" smtClean="0"/>
              <a:t> data </a:t>
            </a:r>
            <a:r>
              <a:rPr lang="en-US" dirty="0" err="1" smtClean="0"/>
              <a:t>tikus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protein-protein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tikus</a:t>
            </a:r>
            <a:r>
              <a:rPr lang="en-US" dirty="0" smtClean="0"/>
              <a:t>. Dataset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total 1080 record, </a:t>
            </a:r>
            <a:r>
              <a:rPr lang="en-US" dirty="0" err="1" smtClean="0"/>
              <a:t>setiap</a:t>
            </a:r>
            <a:r>
              <a:rPr lang="en-US" dirty="0" smtClean="0"/>
              <a:t> record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tikus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Data set 2 </a:t>
            </a:r>
            <a:r>
              <a:rPr lang="en-US" dirty="0" err="1" smtClean="0"/>
              <a:t>merupakan</a:t>
            </a:r>
            <a:r>
              <a:rPr lang="en-US" dirty="0" smtClean="0"/>
              <a:t> data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bank </a:t>
            </a:r>
            <a:r>
              <a:rPr lang="en-US" dirty="0" err="1" smtClean="0"/>
              <a:t>lengkap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,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</a:t>
            </a:r>
            <a:r>
              <a:rPr lang="en-US" dirty="0" err="1" smtClean="0"/>
              <a:t>banknya</a:t>
            </a:r>
            <a:r>
              <a:rPr lang="en-US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pinjamannya</a:t>
            </a:r>
            <a:r>
              <a:rPr lang="en-US" dirty="0" smtClean="0"/>
              <a:t>. </a:t>
            </a:r>
            <a:r>
              <a:rPr lang="en-US" dirty="0" err="1" smtClean="0"/>
              <a:t>Masing-masing</a:t>
            </a:r>
            <a:r>
              <a:rPr lang="en-US" dirty="0" smtClean="0"/>
              <a:t> record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Data set 3 </a:t>
            </a:r>
            <a:r>
              <a:rPr lang="en-US" dirty="0" err="1" smtClean="0"/>
              <a:t>merupakan</a:t>
            </a:r>
            <a:r>
              <a:rPr lang="en-US" dirty="0" smtClean="0"/>
              <a:t> data </a:t>
            </a:r>
            <a:r>
              <a:rPr lang="en-US" dirty="0" err="1" smtClean="0"/>
              <a:t>pembelian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supermarket.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record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kali </a:t>
            </a:r>
            <a:r>
              <a:rPr lang="en-US" dirty="0" err="1" smtClean="0"/>
              <a:t>transaksi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61B3-3087-4A87-9143-91F36EB7A1C0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477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Set</a:t>
            </a:r>
            <a:r>
              <a:rPr lang="en-US" dirty="0" smtClean="0"/>
              <a:t> : </a:t>
            </a:r>
            <a:r>
              <a:rPr lang="en-US" dirty="0" smtClean="0">
                <a:sym typeface="Wingdings" panose="05000000000000000000" pitchFamily="2" charset="2"/>
              </a:rPr>
              <a:t>3 </a:t>
            </a:r>
            <a:r>
              <a:rPr lang="en-US" dirty="0" smtClean="0">
                <a:sym typeface="Wingdings" panose="05000000000000000000" pitchFamily="2" charset="2"/>
              </a:rPr>
              <a:t>data set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Lakukan</a:t>
            </a:r>
            <a:r>
              <a:rPr lang="en-US" dirty="0"/>
              <a:t> </a:t>
            </a:r>
            <a:r>
              <a:rPr lang="en-US" dirty="0" smtClean="0"/>
              <a:t>clustering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tools </a:t>
            </a:r>
            <a:r>
              <a:rPr lang="en-US" dirty="0" err="1" smtClean="0"/>
              <a:t>weka</a:t>
            </a:r>
            <a:endParaRPr lang="en-US" dirty="0" smtClean="0"/>
          </a:p>
          <a:p>
            <a:pPr lvl="1"/>
            <a:r>
              <a:rPr lang="en-US" dirty="0" err="1" smtClean="0"/>
              <a:t>Utk</a:t>
            </a:r>
            <a:r>
              <a:rPr lang="en-US" dirty="0" smtClean="0"/>
              <a:t> masing2 dataset :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‘partitioning’ </a:t>
            </a:r>
            <a:r>
              <a:rPr lang="en-US" dirty="0" err="1" smtClean="0"/>
              <a:t>dan</a:t>
            </a:r>
            <a:r>
              <a:rPr lang="en-US" dirty="0" smtClean="0"/>
              <a:t> ‘hierarchical’ </a:t>
            </a:r>
            <a:endParaRPr lang="en-US" dirty="0" smtClean="0"/>
          </a:p>
          <a:p>
            <a:pPr lvl="1"/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 smtClean="0"/>
              <a:t>eksperimen</a:t>
            </a:r>
            <a:endParaRPr lang="en-US" dirty="0" smtClean="0"/>
          </a:p>
          <a:p>
            <a:r>
              <a:rPr lang="en-US" dirty="0" err="1" smtClean="0"/>
              <a:t>Lakukan</a:t>
            </a:r>
            <a:r>
              <a:rPr lang="en-US" dirty="0" smtClean="0"/>
              <a:t> classification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tools </a:t>
            </a:r>
            <a:r>
              <a:rPr lang="en-US" dirty="0" err="1" smtClean="0"/>
              <a:t>weka</a:t>
            </a:r>
            <a:endParaRPr lang="en-US" dirty="0" smtClean="0"/>
          </a:p>
          <a:p>
            <a:pPr lvl="1"/>
            <a:r>
              <a:rPr lang="en-US" dirty="0" err="1" smtClean="0"/>
              <a:t>Utk</a:t>
            </a:r>
            <a:r>
              <a:rPr lang="en-US" dirty="0" smtClean="0"/>
              <a:t> masing2 dataset :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smtClean="0"/>
              <a:t>‘naïve </a:t>
            </a:r>
            <a:r>
              <a:rPr lang="en-US" dirty="0" err="1" smtClean="0"/>
              <a:t>bayes’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/>
              <a:t>‘</a:t>
            </a:r>
            <a:r>
              <a:rPr lang="en-US" dirty="0" smtClean="0"/>
              <a:t>decision tree’</a:t>
            </a:r>
            <a:endParaRPr lang="en-US" dirty="0" smtClean="0"/>
          </a:p>
          <a:p>
            <a:pPr lvl="1"/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 smtClean="0"/>
              <a:t>eksperimen</a:t>
            </a:r>
            <a:endParaRPr lang="en-US" dirty="0" smtClean="0"/>
          </a:p>
          <a:p>
            <a:r>
              <a:rPr lang="en-US" dirty="0" err="1" smtClean="0"/>
              <a:t>Lakukan</a:t>
            </a:r>
            <a:r>
              <a:rPr lang="en-US" dirty="0" smtClean="0"/>
              <a:t> association </a:t>
            </a:r>
            <a:r>
              <a:rPr lang="en-US" dirty="0" err="1" smtClean="0"/>
              <a:t>pada</a:t>
            </a:r>
            <a:r>
              <a:rPr lang="en-US" dirty="0" smtClean="0"/>
              <a:t> supermarket/data cellular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bantuan</a:t>
            </a:r>
            <a:r>
              <a:rPr lang="en-US" dirty="0" smtClean="0"/>
              <a:t> tools </a:t>
            </a:r>
            <a:r>
              <a:rPr lang="en-US" dirty="0" err="1" smtClean="0"/>
              <a:t>weka</a:t>
            </a:r>
            <a:endParaRPr lang="en-US" dirty="0" smtClean="0"/>
          </a:p>
          <a:p>
            <a:pPr lvl="1"/>
            <a:r>
              <a:rPr lang="en-US" dirty="0" err="1" smtClean="0"/>
              <a:t>Utk</a:t>
            </a:r>
            <a:r>
              <a:rPr lang="en-US" dirty="0" smtClean="0"/>
              <a:t> masing2 dataset :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Apriori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/>
              <a:t>FP</a:t>
            </a:r>
            <a:r>
              <a:rPr lang="en-US" dirty="0" smtClean="0"/>
              <a:t>-</a:t>
            </a:r>
            <a:r>
              <a:rPr lang="en-US" dirty="0" smtClean="0"/>
              <a:t>Growth</a:t>
            </a:r>
            <a:endParaRPr lang="en-US" dirty="0" smtClean="0"/>
          </a:p>
          <a:p>
            <a:pPr lvl="1"/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61B3-3087-4A87-9143-91F36EB7A1C0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023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</TotalTime>
  <Words>187</Words>
  <Application>Microsoft Macintosh PowerPoint</Application>
  <PresentationFormat>Custom</PresentationFormat>
  <Paragraphs>24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Retrospect</vt:lpstr>
      <vt:lpstr>Data Mining</vt:lpstr>
      <vt:lpstr>Penjelasan Data</vt:lpstr>
      <vt:lpstr>Data Set : 3 data set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user</dc:creator>
  <cp:lastModifiedBy>if</cp:lastModifiedBy>
  <cp:revision>30</cp:revision>
  <dcterms:created xsi:type="dcterms:W3CDTF">2016-08-31T08:17:58Z</dcterms:created>
  <dcterms:modified xsi:type="dcterms:W3CDTF">2016-10-18T08:26:41Z</dcterms:modified>
</cp:coreProperties>
</file>