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5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彥翔" userId="17a294c2-4a85-40a1-9d53-28e48f0b0c07" providerId="ADAL" clId="{4F5F1E9D-1B1E-4B96-90B7-DA1BF1574F6B}"/>
    <pc:docChg chg="undo custSel addSld delSld modSld">
      <pc:chgData name="邱彥翔" userId="17a294c2-4a85-40a1-9d53-28e48f0b0c07" providerId="ADAL" clId="{4F5F1E9D-1B1E-4B96-90B7-DA1BF1574F6B}" dt="2022-03-31T13:53:14.181" v="1566"/>
      <pc:docMkLst>
        <pc:docMk/>
      </pc:docMkLst>
      <pc:sldChg chg="modSp new mod">
        <pc:chgData name="邱彥翔" userId="17a294c2-4a85-40a1-9d53-28e48f0b0c07" providerId="ADAL" clId="{4F5F1E9D-1B1E-4B96-90B7-DA1BF1574F6B}" dt="2022-03-31T10:39:09.157" v="796"/>
        <pc:sldMkLst>
          <pc:docMk/>
          <pc:sldMk cId="2829918348" sldId="256"/>
        </pc:sldMkLst>
        <pc:spChg chg="mod">
          <ac:chgData name="邱彥翔" userId="17a294c2-4a85-40a1-9d53-28e48f0b0c07" providerId="ADAL" clId="{4F5F1E9D-1B1E-4B96-90B7-DA1BF1574F6B}" dt="2022-03-31T10:19:45.966" v="27" actId="20577"/>
          <ac:spMkLst>
            <pc:docMk/>
            <pc:sldMk cId="2829918348" sldId="256"/>
            <ac:spMk id="2" creationId="{7D61DF77-A18E-4052-95AB-5D2DBD997EBC}"/>
          </ac:spMkLst>
        </pc:spChg>
        <pc:spChg chg="mod">
          <ac:chgData name="邱彥翔" userId="17a294c2-4a85-40a1-9d53-28e48f0b0c07" providerId="ADAL" clId="{4F5F1E9D-1B1E-4B96-90B7-DA1BF1574F6B}" dt="2022-03-31T10:39:09.157" v="796"/>
          <ac:spMkLst>
            <pc:docMk/>
            <pc:sldMk cId="2829918348" sldId="256"/>
            <ac:spMk id="3" creationId="{1041B49F-7B67-49F8-B4B5-D1E58317F3DF}"/>
          </ac:spMkLst>
        </pc:spChg>
      </pc:sldChg>
      <pc:sldChg chg="addSp delSp modSp new del mod">
        <pc:chgData name="邱彥翔" userId="17a294c2-4a85-40a1-9d53-28e48f0b0c07" providerId="ADAL" clId="{4F5F1E9D-1B1E-4B96-90B7-DA1BF1574F6B}" dt="2022-03-31T10:24:06.978" v="409" actId="47"/>
        <pc:sldMkLst>
          <pc:docMk/>
          <pc:sldMk cId="1182102245" sldId="257"/>
        </pc:sldMkLst>
        <pc:spChg chg="mod">
          <ac:chgData name="邱彥翔" userId="17a294c2-4a85-40a1-9d53-28e48f0b0c07" providerId="ADAL" clId="{4F5F1E9D-1B1E-4B96-90B7-DA1BF1574F6B}" dt="2022-03-31T10:23:36.890" v="403" actId="1076"/>
          <ac:spMkLst>
            <pc:docMk/>
            <pc:sldMk cId="1182102245" sldId="257"/>
            <ac:spMk id="2" creationId="{867AD26F-FDE2-4B45-9018-5F381BC3DF8C}"/>
          </ac:spMkLst>
        </pc:spChg>
        <pc:spChg chg="del">
          <ac:chgData name="邱彥翔" userId="17a294c2-4a85-40a1-9d53-28e48f0b0c07" providerId="ADAL" clId="{4F5F1E9D-1B1E-4B96-90B7-DA1BF1574F6B}" dt="2022-03-31T10:22:06.462" v="338"/>
          <ac:spMkLst>
            <pc:docMk/>
            <pc:sldMk cId="1182102245" sldId="257"/>
            <ac:spMk id="3" creationId="{3D49C191-04CB-4584-8D0D-995326D53CDD}"/>
          </ac:spMkLst>
        </pc:spChg>
        <pc:spChg chg="add del mod">
          <ac:chgData name="邱彥翔" userId="17a294c2-4a85-40a1-9d53-28e48f0b0c07" providerId="ADAL" clId="{4F5F1E9D-1B1E-4B96-90B7-DA1BF1574F6B}" dt="2022-03-31T10:22:12.083" v="340"/>
          <ac:spMkLst>
            <pc:docMk/>
            <pc:sldMk cId="1182102245" sldId="257"/>
            <ac:spMk id="4" creationId="{48B4420F-7198-487E-9D97-9002857CE270}"/>
          </ac:spMkLst>
        </pc:spChg>
        <pc:spChg chg="add del mod">
          <ac:chgData name="邱彥翔" userId="17a294c2-4a85-40a1-9d53-28e48f0b0c07" providerId="ADAL" clId="{4F5F1E9D-1B1E-4B96-90B7-DA1BF1574F6B}" dt="2022-03-31T10:22:21.933" v="349"/>
          <ac:spMkLst>
            <pc:docMk/>
            <pc:sldMk cId="1182102245" sldId="257"/>
            <ac:spMk id="5" creationId="{9AC19C26-1115-4CAF-AA60-9CABCCC2B78E}"/>
          </ac:spMkLst>
        </pc:spChg>
        <pc:spChg chg="add del mod">
          <ac:chgData name="邱彥翔" userId="17a294c2-4a85-40a1-9d53-28e48f0b0c07" providerId="ADAL" clId="{4F5F1E9D-1B1E-4B96-90B7-DA1BF1574F6B}" dt="2022-03-31T10:22:18.160" v="344"/>
          <ac:spMkLst>
            <pc:docMk/>
            <pc:sldMk cId="1182102245" sldId="257"/>
            <ac:spMk id="6" creationId="{B273C330-C22C-440F-97BB-2F3D36FB5112}"/>
          </ac:spMkLst>
        </pc:spChg>
        <pc:spChg chg="add del mod">
          <ac:chgData name="邱彥翔" userId="17a294c2-4a85-40a1-9d53-28e48f0b0c07" providerId="ADAL" clId="{4F5F1E9D-1B1E-4B96-90B7-DA1BF1574F6B}" dt="2022-03-31T10:22:21.928" v="348"/>
          <ac:spMkLst>
            <pc:docMk/>
            <pc:sldMk cId="1182102245" sldId="257"/>
            <ac:spMk id="7" creationId="{ED2AC36A-ED3C-48EF-AE75-0A3D8B086523}"/>
          </ac:spMkLst>
        </pc:spChg>
        <pc:picChg chg="add mod modCrop">
          <ac:chgData name="邱彥翔" userId="17a294c2-4a85-40a1-9d53-28e48f0b0c07" providerId="ADAL" clId="{4F5F1E9D-1B1E-4B96-90B7-DA1BF1574F6B}" dt="2022-03-31T10:23:20.882" v="397" actId="1076"/>
          <ac:picMkLst>
            <pc:docMk/>
            <pc:sldMk cId="1182102245" sldId="257"/>
            <ac:picMk id="8" creationId="{52B0CC22-2E51-431E-8470-57390089B7DC}"/>
          </ac:picMkLst>
        </pc:picChg>
      </pc:sldChg>
      <pc:sldChg chg="addSp delSp modSp new mod">
        <pc:chgData name="邱彥翔" userId="17a294c2-4a85-40a1-9d53-28e48f0b0c07" providerId="ADAL" clId="{4F5F1E9D-1B1E-4B96-90B7-DA1BF1574F6B}" dt="2022-03-31T10:26:46.462" v="522" actId="1076"/>
        <pc:sldMkLst>
          <pc:docMk/>
          <pc:sldMk cId="3113372351" sldId="258"/>
        </pc:sldMkLst>
        <pc:spChg chg="del">
          <ac:chgData name="邱彥翔" userId="17a294c2-4a85-40a1-9d53-28e48f0b0c07" providerId="ADAL" clId="{4F5F1E9D-1B1E-4B96-90B7-DA1BF1574F6B}" dt="2022-03-31T10:23:44.810" v="404" actId="478"/>
          <ac:spMkLst>
            <pc:docMk/>
            <pc:sldMk cId="3113372351" sldId="258"/>
            <ac:spMk id="2" creationId="{01E9266C-DBA7-4EDA-A9A3-7F5F849EA483}"/>
          </ac:spMkLst>
        </pc:spChg>
        <pc:spChg chg="add del">
          <ac:chgData name="邱彥翔" userId="17a294c2-4a85-40a1-9d53-28e48f0b0c07" providerId="ADAL" clId="{4F5F1E9D-1B1E-4B96-90B7-DA1BF1574F6B}" dt="2022-03-31T10:22:54.112" v="389"/>
          <ac:spMkLst>
            <pc:docMk/>
            <pc:sldMk cId="3113372351" sldId="258"/>
            <ac:spMk id="3" creationId="{7B026054-AB53-4B21-9D5C-60E350D41851}"/>
          </ac:spMkLst>
        </pc:spChg>
        <pc:spChg chg="add del mod">
          <ac:chgData name="邱彥翔" userId="17a294c2-4a85-40a1-9d53-28e48f0b0c07" providerId="ADAL" clId="{4F5F1E9D-1B1E-4B96-90B7-DA1BF1574F6B}" dt="2022-03-31T10:22:54.108" v="388"/>
          <ac:spMkLst>
            <pc:docMk/>
            <pc:sldMk cId="3113372351" sldId="258"/>
            <ac:spMk id="4" creationId="{F39B0935-14BF-4DB3-B7D9-A94CAA1035CE}"/>
          </ac:spMkLst>
        </pc:spChg>
        <pc:spChg chg="add mod">
          <ac:chgData name="邱彥翔" userId="17a294c2-4a85-40a1-9d53-28e48f0b0c07" providerId="ADAL" clId="{4F5F1E9D-1B1E-4B96-90B7-DA1BF1574F6B}" dt="2022-03-31T10:24:21.952" v="438" actId="1076"/>
          <ac:spMkLst>
            <pc:docMk/>
            <pc:sldMk cId="3113372351" sldId="258"/>
            <ac:spMk id="6" creationId="{F4CCFC9E-254C-46E0-B61A-766CD6FD0859}"/>
          </ac:spMkLst>
        </pc:spChg>
        <pc:spChg chg="add mod">
          <ac:chgData name="邱彥翔" userId="17a294c2-4a85-40a1-9d53-28e48f0b0c07" providerId="ADAL" clId="{4F5F1E9D-1B1E-4B96-90B7-DA1BF1574F6B}" dt="2022-03-31T10:26:46.462" v="522" actId="1076"/>
          <ac:spMkLst>
            <pc:docMk/>
            <pc:sldMk cId="3113372351" sldId="258"/>
            <ac:spMk id="7" creationId="{B1B01D33-550A-4514-9ED2-48415AC61E96}"/>
          </ac:spMkLst>
        </pc:spChg>
        <pc:picChg chg="add mod">
          <ac:chgData name="邱彥翔" userId="17a294c2-4a85-40a1-9d53-28e48f0b0c07" providerId="ADAL" clId="{4F5F1E9D-1B1E-4B96-90B7-DA1BF1574F6B}" dt="2022-03-31T10:24:24.144" v="439" actId="1076"/>
          <ac:picMkLst>
            <pc:docMk/>
            <pc:sldMk cId="3113372351" sldId="258"/>
            <ac:picMk id="5" creationId="{90E3BD63-E261-4663-A83F-F6632366193F}"/>
          </ac:picMkLst>
        </pc:picChg>
      </pc:sldChg>
      <pc:sldChg chg="delSp modSp new del mod">
        <pc:chgData name="邱彥翔" userId="17a294c2-4a85-40a1-9d53-28e48f0b0c07" providerId="ADAL" clId="{4F5F1E9D-1B1E-4B96-90B7-DA1BF1574F6B}" dt="2022-03-31T10:27:56.018" v="583" actId="47"/>
        <pc:sldMkLst>
          <pc:docMk/>
          <pc:sldMk cId="4277224120" sldId="259"/>
        </pc:sldMkLst>
        <pc:spChg chg="del">
          <ac:chgData name="邱彥翔" userId="17a294c2-4a85-40a1-9d53-28e48f0b0c07" providerId="ADAL" clId="{4F5F1E9D-1B1E-4B96-90B7-DA1BF1574F6B}" dt="2022-03-31T10:27:23.185" v="525" actId="478"/>
          <ac:spMkLst>
            <pc:docMk/>
            <pc:sldMk cId="4277224120" sldId="259"/>
            <ac:spMk id="2" creationId="{EF8DA563-F9A3-43DE-B00C-89506582D151}"/>
          </ac:spMkLst>
        </pc:spChg>
        <pc:spChg chg="mod">
          <ac:chgData name="邱彥翔" userId="17a294c2-4a85-40a1-9d53-28e48f0b0c07" providerId="ADAL" clId="{4F5F1E9D-1B1E-4B96-90B7-DA1BF1574F6B}" dt="2022-03-31T10:27:46.296" v="579" actId="21"/>
          <ac:spMkLst>
            <pc:docMk/>
            <pc:sldMk cId="4277224120" sldId="259"/>
            <ac:spMk id="3" creationId="{D8EBC4CD-0111-4D5B-9C79-7C785A22F6DB}"/>
          </ac:spMkLst>
        </pc:spChg>
      </pc:sldChg>
      <pc:sldChg chg="addSp delSp modSp add mod">
        <pc:chgData name="邱彥翔" userId="17a294c2-4a85-40a1-9d53-28e48f0b0c07" providerId="ADAL" clId="{4F5F1E9D-1B1E-4B96-90B7-DA1BF1574F6B}" dt="2022-03-31T10:27:53.768" v="582" actId="14100"/>
        <pc:sldMkLst>
          <pc:docMk/>
          <pc:sldMk cId="1951296507" sldId="260"/>
        </pc:sldMkLst>
        <pc:spChg chg="add del mod">
          <ac:chgData name="邱彥翔" userId="17a294c2-4a85-40a1-9d53-28e48f0b0c07" providerId="ADAL" clId="{4F5F1E9D-1B1E-4B96-90B7-DA1BF1574F6B}" dt="2022-03-31T10:25:11.960" v="452" actId="478"/>
          <ac:spMkLst>
            <pc:docMk/>
            <pc:sldMk cId="1951296507" sldId="260"/>
            <ac:spMk id="3" creationId="{87D69483-007D-44C1-A0F5-8972770D8231}"/>
          </ac:spMkLst>
        </pc:spChg>
        <pc:spChg chg="add del">
          <ac:chgData name="邱彥翔" userId="17a294c2-4a85-40a1-9d53-28e48f0b0c07" providerId="ADAL" clId="{4F5F1E9D-1B1E-4B96-90B7-DA1BF1574F6B}" dt="2022-03-31T10:24:45.689" v="444"/>
          <ac:spMkLst>
            <pc:docMk/>
            <pc:sldMk cId="1951296507" sldId="260"/>
            <ac:spMk id="4" creationId="{34CFC4FA-38E7-41B5-8A6F-16AD56986A1D}"/>
          </ac:spMkLst>
        </pc:spChg>
        <pc:spChg chg="mod">
          <ac:chgData name="邱彥翔" userId="17a294c2-4a85-40a1-9d53-28e48f0b0c07" providerId="ADAL" clId="{4F5F1E9D-1B1E-4B96-90B7-DA1BF1574F6B}" dt="2022-03-31T10:25:26.216" v="493" actId="1076"/>
          <ac:spMkLst>
            <pc:docMk/>
            <pc:sldMk cId="1951296507" sldId="260"/>
            <ac:spMk id="6" creationId="{F4CCFC9E-254C-46E0-B61A-766CD6FD0859}"/>
          </ac:spMkLst>
        </pc:spChg>
        <pc:spChg chg="add del mod">
          <ac:chgData name="邱彥翔" userId="17a294c2-4a85-40a1-9d53-28e48f0b0c07" providerId="ADAL" clId="{4F5F1E9D-1B1E-4B96-90B7-DA1BF1574F6B}" dt="2022-03-31T10:26:51.234" v="524" actId="478"/>
          <ac:spMkLst>
            <pc:docMk/>
            <pc:sldMk cId="1951296507" sldId="260"/>
            <ac:spMk id="9" creationId="{25CA6649-3DC5-4F2C-A533-36901907BE37}"/>
          </ac:spMkLst>
        </pc:spChg>
        <pc:spChg chg="add mod">
          <ac:chgData name="邱彥翔" userId="17a294c2-4a85-40a1-9d53-28e48f0b0c07" providerId="ADAL" clId="{4F5F1E9D-1B1E-4B96-90B7-DA1BF1574F6B}" dt="2022-03-31T10:26:47.938" v="523"/>
          <ac:spMkLst>
            <pc:docMk/>
            <pc:sldMk cId="1951296507" sldId="260"/>
            <ac:spMk id="10" creationId="{C9A6C96F-D6A0-497A-93E9-A241D0E6E4CB}"/>
          </ac:spMkLst>
        </pc:spChg>
        <pc:spChg chg="add mod">
          <ac:chgData name="邱彥翔" userId="17a294c2-4a85-40a1-9d53-28e48f0b0c07" providerId="ADAL" clId="{4F5F1E9D-1B1E-4B96-90B7-DA1BF1574F6B}" dt="2022-03-31T10:27:53.768" v="582" actId="14100"/>
          <ac:spMkLst>
            <pc:docMk/>
            <pc:sldMk cId="1951296507" sldId="260"/>
            <ac:spMk id="11" creationId="{3C97AE6E-F5F2-4AC9-8857-47B061C26A62}"/>
          </ac:spMkLst>
        </pc:spChg>
        <pc:picChg chg="del">
          <ac:chgData name="邱彥翔" userId="17a294c2-4a85-40a1-9d53-28e48f0b0c07" providerId="ADAL" clId="{4F5F1E9D-1B1E-4B96-90B7-DA1BF1574F6B}" dt="2022-03-31T10:24:39.927" v="442" actId="478"/>
          <ac:picMkLst>
            <pc:docMk/>
            <pc:sldMk cId="1951296507" sldId="260"/>
            <ac:picMk id="5" creationId="{90E3BD63-E261-4663-A83F-F6632366193F}"/>
          </ac:picMkLst>
        </pc:picChg>
        <pc:picChg chg="add mod modCrop">
          <ac:chgData name="邱彥翔" userId="17a294c2-4a85-40a1-9d53-28e48f0b0c07" providerId="ADAL" clId="{4F5F1E9D-1B1E-4B96-90B7-DA1BF1574F6B}" dt="2022-03-31T10:25:27.760" v="494" actId="1076"/>
          <ac:picMkLst>
            <pc:docMk/>
            <pc:sldMk cId="1951296507" sldId="260"/>
            <ac:picMk id="7" creationId="{C3FD8082-DCC7-44CE-8C8F-517447AA11FD}"/>
          </ac:picMkLst>
        </pc:picChg>
      </pc:sldChg>
      <pc:sldChg chg="new del">
        <pc:chgData name="邱彥翔" userId="17a294c2-4a85-40a1-9d53-28e48f0b0c07" providerId="ADAL" clId="{4F5F1E9D-1B1E-4B96-90B7-DA1BF1574F6B}" dt="2022-03-31T10:28:19.357" v="585" actId="47"/>
        <pc:sldMkLst>
          <pc:docMk/>
          <pc:sldMk cId="1035681810" sldId="261"/>
        </pc:sldMkLst>
      </pc:sldChg>
      <pc:sldChg chg="addSp delSp modSp add mod">
        <pc:chgData name="邱彥翔" userId="17a294c2-4a85-40a1-9d53-28e48f0b0c07" providerId="ADAL" clId="{4F5F1E9D-1B1E-4B96-90B7-DA1BF1574F6B}" dt="2022-03-31T10:33:22.176" v="750" actId="14100"/>
        <pc:sldMkLst>
          <pc:docMk/>
          <pc:sldMk cId="1427894486" sldId="261"/>
        </pc:sldMkLst>
        <pc:spChg chg="add del mod">
          <ac:chgData name="邱彥翔" userId="17a294c2-4a85-40a1-9d53-28e48f0b0c07" providerId="ADAL" clId="{4F5F1E9D-1B1E-4B96-90B7-DA1BF1574F6B}" dt="2022-03-31T10:28:31.519" v="589" actId="478"/>
          <ac:spMkLst>
            <pc:docMk/>
            <pc:sldMk cId="1427894486" sldId="261"/>
            <ac:spMk id="3" creationId="{388E1155-63FD-4CF4-BF2E-C3B0079C94A9}"/>
          </ac:spMkLst>
        </pc:spChg>
        <pc:spChg chg="mod">
          <ac:chgData name="邱彥翔" userId="17a294c2-4a85-40a1-9d53-28e48f0b0c07" providerId="ADAL" clId="{4F5F1E9D-1B1E-4B96-90B7-DA1BF1574F6B}" dt="2022-03-31T10:32:00.654" v="703" actId="14100"/>
          <ac:spMkLst>
            <pc:docMk/>
            <pc:sldMk cId="1427894486" sldId="261"/>
            <ac:spMk id="6" creationId="{F4CCFC9E-254C-46E0-B61A-766CD6FD0859}"/>
          </ac:spMkLst>
        </pc:spChg>
        <pc:spChg chg="add mod">
          <ac:chgData name="邱彥翔" userId="17a294c2-4a85-40a1-9d53-28e48f0b0c07" providerId="ADAL" clId="{4F5F1E9D-1B1E-4B96-90B7-DA1BF1574F6B}" dt="2022-03-31T10:33:22.176" v="750" actId="14100"/>
          <ac:spMkLst>
            <pc:docMk/>
            <pc:sldMk cId="1427894486" sldId="261"/>
            <ac:spMk id="9" creationId="{E8C758AC-44ED-4B8A-96DA-9208A5F7F903}"/>
          </ac:spMkLst>
        </pc:spChg>
        <pc:spChg chg="del mod">
          <ac:chgData name="邱彥翔" userId="17a294c2-4a85-40a1-9d53-28e48f0b0c07" providerId="ADAL" clId="{4F5F1E9D-1B1E-4B96-90B7-DA1BF1574F6B}" dt="2022-03-31T10:28:43.630" v="596" actId="478"/>
          <ac:spMkLst>
            <pc:docMk/>
            <pc:sldMk cId="1427894486" sldId="261"/>
            <ac:spMk id="10" creationId="{C9A6C96F-D6A0-497A-93E9-A241D0E6E4CB}"/>
          </ac:spMkLst>
        </pc:spChg>
        <pc:spChg chg="del">
          <ac:chgData name="邱彥翔" userId="17a294c2-4a85-40a1-9d53-28e48f0b0c07" providerId="ADAL" clId="{4F5F1E9D-1B1E-4B96-90B7-DA1BF1574F6B}" dt="2022-03-31T10:28:24.925" v="587" actId="478"/>
          <ac:spMkLst>
            <pc:docMk/>
            <pc:sldMk cId="1427894486" sldId="261"/>
            <ac:spMk id="11" creationId="{3C97AE6E-F5F2-4AC9-8857-47B061C26A62}"/>
          </ac:spMkLst>
        </pc:spChg>
        <pc:picChg chg="del">
          <ac:chgData name="邱彥翔" userId="17a294c2-4a85-40a1-9d53-28e48f0b0c07" providerId="ADAL" clId="{4F5F1E9D-1B1E-4B96-90B7-DA1BF1574F6B}" dt="2022-03-31T10:28:38.468" v="594" actId="478"/>
          <ac:picMkLst>
            <pc:docMk/>
            <pc:sldMk cId="1427894486" sldId="261"/>
            <ac:picMk id="7" creationId="{C3FD8082-DCC7-44CE-8C8F-517447AA11FD}"/>
          </ac:picMkLst>
        </pc:picChg>
        <pc:picChg chg="add mod">
          <ac:chgData name="邱彥翔" userId="17a294c2-4a85-40a1-9d53-28e48f0b0c07" providerId="ADAL" clId="{4F5F1E9D-1B1E-4B96-90B7-DA1BF1574F6B}" dt="2022-03-31T10:29:35.318" v="606" actId="1076"/>
          <ac:picMkLst>
            <pc:docMk/>
            <pc:sldMk cId="1427894486" sldId="261"/>
            <ac:picMk id="4098" creationId="{E29D17B8-7FEE-49AA-9188-C4B218DAB248}"/>
          </ac:picMkLst>
        </pc:picChg>
      </pc:sldChg>
      <pc:sldChg chg="addSp delSp modSp new mod">
        <pc:chgData name="邱彥翔" userId="17a294c2-4a85-40a1-9d53-28e48f0b0c07" providerId="ADAL" clId="{4F5F1E9D-1B1E-4B96-90B7-DA1BF1574F6B}" dt="2022-03-31T10:36:45.354" v="773" actId="1076"/>
        <pc:sldMkLst>
          <pc:docMk/>
          <pc:sldMk cId="2909941968" sldId="262"/>
        </pc:sldMkLst>
        <pc:spChg chg="del">
          <ac:chgData name="邱彥翔" userId="17a294c2-4a85-40a1-9d53-28e48f0b0c07" providerId="ADAL" clId="{4F5F1E9D-1B1E-4B96-90B7-DA1BF1574F6B}" dt="2022-03-31T10:31:34.686" v="696" actId="478"/>
          <ac:spMkLst>
            <pc:docMk/>
            <pc:sldMk cId="2909941968" sldId="262"/>
            <ac:spMk id="2" creationId="{97AF6D5C-73A3-400D-B42A-DEB0B2129218}"/>
          </ac:spMkLst>
        </pc:spChg>
        <pc:spChg chg="del">
          <ac:chgData name="邱彥翔" userId="17a294c2-4a85-40a1-9d53-28e48f0b0c07" providerId="ADAL" clId="{4F5F1E9D-1B1E-4B96-90B7-DA1BF1574F6B}" dt="2022-03-31T10:31:36.226" v="697" actId="478"/>
          <ac:spMkLst>
            <pc:docMk/>
            <pc:sldMk cId="2909941968" sldId="262"/>
            <ac:spMk id="3" creationId="{CED7F448-F0D6-45A3-AFFD-B0E1EBD24A03}"/>
          </ac:spMkLst>
        </pc:spChg>
        <pc:spChg chg="add mod">
          <ac:chgData name="邱彥翔" userId="17a294c2-4a85-40a1-9d53-28e48f0b0c07" providerId="ADAL" clId="{4F5F1E9D-1B1E-4B96-90B7-DA1BF1574F6B}" dt="2022-03-31T10:36:30.543" v="770" actId="1076"/>
          <ac:spMkLst>
            <pc:docMk/>
            <pc:sldMk cId="2909941968" sldId="262"/>
            <ac:spMk id="5" creationId="{214AC47C-1019-4530-8619-A76B555AB5DA}"/>
          </ac:spMkLst>
        </pc:spChg>
        <pc:spChg chg="add mod">
          <ac:chgData name="邱彥翔" userId="17a294c2-4a85-40a1-9d53-28e48f0b0c07" providerId="ADAL" clId="{4F5F1E9D-1B1E-4B96-90B7-DA1BF1574F6B}" dt="2022-03-31T10:36:36.186" v="771" actId="1076"/>
          <ac:spMkLst>
            <pc:docMk/>
            <pc:sldMk cId="2909941968" sldId="262"/>
            <ac:spMk id="6" creationId="{745944BB-1DFB-48E5-9B34-A5DE652A4AA9}"/>
          </ac:spMkLst>
        </pc:spChg>
        <pc:picChg chg="add mod">
          <ac:chgData name="邱彥翔" userId="17a294c2-4a85-40a1-9d53-28e48f0b0c07" providerId="ADAL" clId="{4F5F1E9D-1B1E-4B96-90B7-DA1BF1574F6B}" dt="2022-03-31T10:36:45.354" v="773" actId="1076"/>
          <ac:picMkLst>
            <pc:docMk/>
            <pc:sldMk cId="2909941968" sldId="262"/>
            <ac:picMk id="1026" creationId="{410958C0-6C18-4EC1-BDC7-07647A019543}"/>
          </ac:picMkLst>
        </pc:picChg>
      </pc:sldChg>
      <pc:sldChg chg="modSp new mod">
        <pc:chgData name="邱彥翔" userId="17a294c2-4a85-40a1-9d53-28e48f0b0c07" providerId="ADAL" clId="{4F5F1E9D-1B1E-4B96-90B7-DA1BF1574F6B}" dt="2022-03-31T13:53:14.181" v="1566"/>
        <pc:sldMkLst>
          <pc:docMk/>
          <pc:sldMk cId="1549538575" sldId="263"/>
        </pc:sldMkLst>
        <pc:spChg chg="mod">
          <ac:chgData name="邱彥翔" userId="17a294c2-4a85-40a1-9d53-28e48f0b0c07" providerId="ADAL" clId="{4F5F1E9D-1B1E-4B96-90B7-DA1BF1574F6B}" dt="2022-03-31T13:39:55.846" v="853" actId="14100"/>
          <ac:spMkLst>
            <pc:docMk/>
            <pc:sldMk cId="1549538575" sldId="263"/>
            <ac:spMk id="2" creationId="{F1AE6385-8B3A-4AB5-B116-539056BA42E1}"/>
          </ac:spMkLst>
        </pc:spChg>
        <pc:spChg chg="mod">
          <ac:chgData name="邱彥翔" userId="17a294c2-4a85-40a1-9d53-28e48f0b0c07" providerId="ADAL" clId="{4F5F1E9D-1B1E-4B96-90B7-DA1BF1574F6B}" dt="2022-03-31T13:53:14.181" v="1566"/>
          <ac:spMkLst>
            <pc:docMk/>
            <pc:sldMk cId="1549538575" sldId="263"/>
            <ac:spMk id="3" creationId="{D645820B-66EA-4A86-B8B9-39C44162EAF3}"/>
          </ac:spMkLst>
        </pc:spChg>
      </pc:sldChg>
    </pc:docChg>
  </pc:docChgLst>
  <pc:docChgLst>
    <pc:chgData name="邱彥翔" userId="17a294c2-4a85-40a1-9d53-28e48f0b0c07" providerId="ADAL" clId="{EDA464D2-BE0A-42B6-8330-52C78D2D544D}"/>
    <pc:docChg chg="undo custSel addSld delSld modSld sldOrd">
      <pc:chgData name="邱彥翔" userId="17a294c2-4a85-40a1-9d53-28e48f0b0c07" providerId="ADAL" clId="{EDA464D2-BE0A-42B6-8330-52C78D2D544D}" dt="2022-03-31T16:51:57.973" v="396" actId="1076"/>
      <pc:docMkLst>
        <pc:docMk/>
      </pc:docMkLst>
      <pc:sldChg chg="modSp">
        <pc:chgData name="邱彥翔" userId="17a294c2-4a85-40a1-9d53-28e48f0b0c07" providerId="ADAL" clId="{EDA464D2-BE0A-42B6-8330-52C78D2D544D}" dt="2022-03-31T16:05:32.177" v="238" actId="1076"/>
        <pc:sldMkLst>
          <pc:docMk/>
          <pc:sldMk cId="2829918348" sldId="256"/>
        </pc:sldMkLst>
        <pc:spChg chg="mod">
          <ac:chgData name="邱彥翔" userId="17a294c2-4a85-40a1-9d53-28e48f0b0c07" providerId="ADAL" clId="{EDA464D2-BE0A-42B6-8330-52C78D2D544D}" dt="2022-03-31T16:05:32.177" v="238" actId="1076"/>
          <ac:spMkLst>
            <pc:docMk/>
            <pc:sldMk cId="2829918348" sldId="256"/>
            <ac:spMk id="3" creationId="{1041B49F-7B67-49F8-B4B5-D1E58317F3DF}"/>
          </ac:spMkLst>
        </pc:spChg>
      </pc:sldChg>
      <pc:sldChg chg="ord">
        <pc:chgData name="邱彥翔" userId="17a294c2-4a85-40a1-9d53-28e48f0b0c07" providerId="ADAL" clId="{EDA464D2-BE0A-42B6-8330-52C78D2D544D}" dt="2022-03-31T16:45:24.256" v="335"/>
        <pc:sldMkLst>
          <pc:docMk/>
          <pc:sldMk cId="3113372351" sldId="258"/>
        </pc:sldMkLst>
      </pc:sldChg>
      <pc:sldChg chg="ord">
        <pc:chgData name="邱彥翔" userId="17a294c2-4a85-40a1-9d53-28e48f0b0c07" providerId="ADAL" clId="{EDA464D2-BE0A-42B6-8330-52C78D2D544D}" dt="2022-03-31T16:45:16.174" v="334"/>
        <pc:sldMkLst>
          <pc:docMk/>
          <pc:sldMk cId="1951296507" sldId="260"/>
        </pc:sldMkLst>
      </pc:sldChg>
      <pc:sldChg chg="addSp delSp modSp del">
        <pc:chgData name="邱彥翔" userId="17a294c2-4a85-40a1-9d53-28e48f0b0c07" providerId="ADAL" clId="{EDA464D2-BE0A-42B6-8330-52C78D2D544D}" dt="2022-03-31T16:51:51.205" v="395" actId="2696"/>
        <pc:sldMkLst>
          <pc:docMk/>
          <pc:sldMk cId="1427894486" sldId="261"/>
        </pc:sldMkLst>
        <pc:spChg chg="add del">
          <ac:chgData name="邱彥翔" userId="17a294c2-4a85-40a1-9d53-28e48f0b0c07" providerId="ADAL" clId="{EDA464D2-BE0A-42B6-8330-52C78D2D544D}" dt="2022-03-31T16:42:03.736" v="306"/>
          <ac:spMkLst>
            <pc:docMk/>
            <pc:sldMk cId="1427894486" sldId="261"/>
            <ac:spMk id="2" creationId="{DDFC73F4-374D-43E3-B61E-D31AA98041AA}"/>
          </ac:spMkLst>
        </pc:spChg>
        <pc:spChg chg="add del">
          <ac:chgData name="邱彥翔" userId="17a294c2-4a85-40a1-9d53-28e48f0b0c07" providerId="ADAL" clId="{EDA464D2-BE0A-42B6-8330-52C78D2D544D}" dt="2022-03-31T16:46:45.481" v="342"/>
          <ac:spMkLst>
            <pc:docMk/>
            <pc:sldMk cId="1427894486" sldId="261"/>
            <ac:spMk id="4" creationId="{773A8F97-01FF-41B4-9C35-C35FFABFF7AF}"/>
          </ac:spMkLst>
        </pc:spChg>
        <pc:spChg chg="add mod">
          <ac:chgData name="邱彥翔" userId="17a294c2-4a85-40a1-9d53-28e48f0b0c07" providerId="ADAL" clId="{EDA464D2-BE0A-42B6-8330-52C78D2D544D}" dt="2022-03-31T16:51:21.776" v="389" actId="1076"/>
          <ac:spMkLst>
            <pc:docMk/>
            <pc:sldMk cId="1427894486" sldId="261"/>
            <ac:spMk id="5" creationId="{C7F2D934-50F0-42EC-A150-EDE3BB216B56}"/>
          </ac:spMkLst>
        </pc:spChg>
        <pc:spChg chg="mod">
          <ac:chgData name="邱彥翔" userId="17a294c2-4a85-40a1-9d53-28e48f0b0c07" providerId="ADAL" clId="{EDA464D2-BE0A-42B6-8330-52C78D2D544D}" dt="2022-03-31T16:22:48.738" v="291" actId="14100"/>
          <ac:spMkLst>
            <pc:docMk/>
            <pc:sldMk cId="1427894486" sldId="261"/>
            <ac:spMk id="6" creationId="{F4CCFC9E-254C-46E0-B61A-766CD6FD0859}"/>
          </ac:spMkLst>
        </pc:spChg>
        <pc:spChg chg="mod">
          <ac:chgData name="邱彥翔" userId="17a294c2-4a85-40a1-9d53-28e48f0b0c07" providerId="ADAL" clId="{EDA464D2-BE0A-42B6-8330-52C78D2D544D}" dt="2022-03-31T16:51:25.300" v="390" actId="1076"/>
          <ac:spMkLst>
            <pc:docMk/>
            <pc:sldMk cId="1427894486" sldId="261"/>
            <ac:spMk id="9" creationId="{E8C758AC-44ED-4B8A-96DA-9208A5F7F903}"/>
          </ac:spMkLst>
        </pc:spChg>
        <pc:picChg chg="add mod modCrop">
          <ac:chgData name="邱彥翔" userId="17a294c2-4a85-40a1-9d53-28e48f0b0c07" providerId="ADAL" clId="{EDA464D2-BE0A-42B6-8330-52C78D2D544D}" dt="2022-03-31T16:50:09.804" v="378" actId="1076"/>
          <ac:picMkLst>
            <pc:docMk/>
            <pc:sldMk cId="1427894486" sldId="261"/>
            <ac:picMk id="2" creationId="{11DB348B-F7D2-470D-B851-FE2D03C4468F}"/>
          </ac:picMkLst>
        </pc:picChg>
        <pc:picChg chg="add del mod modCrop">
          <ac:chgData name="邱彥翔" userId="17a294c2-4a85-40a1-9d53-28e48f0b0c07" providerId="ADAL" clId="{EDA464D2-BE0A-42B6-8330-52C78D2D544D}" dt="2022-03-31T16:46:27.003" v="337" actId="478"/>
          <ac:picMkLst>
            <pc:docMk/>
            <pc:sldMk cId="1427894486" sldId="261"/>
            <ac:picMk id="3" creationId="{6621938A-CCE1-434B-95D0-D380BE9587AF}"/>
          </ac:picMkLst>
        </pc:picChg>
        <pc:picChg chg="add mod modCrop">
          <ac:chgData name="邱彥翔" userId="17a294c2-4a85-40a1-9d53-28e48f0b0c07" providerId="ADAL" clId="{EDA464D2-BE0A-42B6-8330-52C78D2D544D}" dt="2022-03-31T16:50:11.946" v="379" actId="1076"/>
          <ac:picMkLst>
            <pc:docMk/>
            <pc:sldMk cId="1427894486" sldId="261"/>
            <ac:picMk id="7" creationId="{BA0ECFB3-C39D-47DF-8C42-8D55D6DC6590}"/>
          </ac:picMkLst>
        </pc:picChg>
        <pc:picChg chg="add del mod modCrop">
          <ac:chgData name="邱彥翔" userId="17a294c2-4a85-40a1-9d53-28e48f0b0c07" providerId="ADAL" clId="{EDA464D2-BE0A-42B6-8330-52C78D2D544D}" dt="2022-03-31T16:46:25.706" v="336" actId="478"/>
          <ac:picMkLst>
            <pc:docMk/>
            <pc:sldMk cId="1427894486" sldId="261"/>
            <ac:picMk id="1026" creationId="{5229799F-A020-418F-A278-E3EB3564A7A2}"/>
          </ac:picMkLst>
        </pc:picChg>
        <pc:picChg chg="del mod">
          <ac:chgData name="邱彥翔" userId="17a294c2-4a85-40a1-9d53-28e48f0b0c07" providerId="ADAL" clId="{EDA464D2-BE0A-42B6-8330-52C78D2D544D}" dt="2022-03-31T16:27:08.350" v="292" actId="478"/>
          <ac:picMkLst>
            <pc:docMk/>
            <pc:sldMk cId="1427894486" sldId="261"/>
            <ac:picMk id="4098" creationId="{E29D17B8-7FEE-49AA-9188-C4B218DAB248}"/>
          </ac:picMkLst>
        </pc:picChg>
      </pc:sldChg>
      <pc:sldChg chg="modSp">
        <pc:chgData name="邱彥翔" userId="17a294c2-4a85-40a1-9d53-28e48f0b0c07" providerId="ADAL" clId="{EDA464D2-BE0A-42B6-8330-52C78D2D544D}" dt="2022-03-31T16:45:06.727" v="333" actId="1076"/>
        <pc:sldMkLst>
          <pc:docMk/>
          <pc:sldMk cId="2909941968" sldId="262"/>
        </pc:sldMkLst>
        <pc:spChg chg="mod">
          <ac:chgData name="邱彥翔" userId="17a294c2-4a85-40a1-9d53-28e48f0b0c07" providerId="ADAL" clId="{EDA464D2-BE0A-42B6-8330-52C78D2D544D}" dt="2022-03-31T16:45:06.727" v="333" actId="1076"/>
          <ac:spMkLst>
            <pc:docMk/>
            <pc:sldMk cId="2909941968" sldId="262"/>
            <ac:spMk id="5" creationId="{214AC47C-1019-4530-8619-A76B555AB5DA}"/>
          </ac:spMkLst>
        </pc:spChg>
      </pc:sldChg>
      <pc:sldChg chg="modSp">
        <pc:chgData name="邱彥翔" userId="17a294c2-4a85-40a1-9d53-28e48f0b0c07" providerId="ADAL" clId="{EDA464D2-BE0A-42B6-8330-52C78D2D544D}" dt="2022-03-31T16:05:58.064" v="258" actId="14100"/>
        <pc:sldMkLst>
          <pc:docMk/>
          <pc:sldMk cId="1549538575" sldId="263"/>
        </pc:sldMkLst>
        <pc:spChg chg="mod">
          <ac:chgData name="邱彥翔" userId="17a294c2-4a85-40a1-9d53-28e48f0b0c07" providerId="ADAL" clId="{EDA464D2-BE0A-42B6-8330-52C78D2D544D}" dt="2022-03-31T16:05:58.064" v="258" actId="14100"/>
          <ac:spMkLst>
            <pc:docMk/>
            <pc:sldMk cId="1549538575" sldId="263"/>
            <ac:spMk id="3" creationId="{D645820B-66EA-4A86-B8B9-39C44162EAF3}"/>
          </ac:spMkLst>
        </pc:spChg>
      </pc:sldChg>
      <pc:sldChg chg="modSp add">
        <pc:chgData name="邱彥翔" userId="17a294c2-4a85-40a1-9d53-28e48f0b0c07" providerId="ADAL" clId="{EDA464D2-BE0A-42B6-8330-52C78D2D544D}" dt="2022-03-31T16:05:39.798" v="239" actId="255"/>
        <pc:sldMkLst>
          <pc:docMk/>
          <pc:sldMk cId="2039366648" sldId="264"/>
        </pc:sldMkLst>
        <pc:spChg chg="mod">
          <ac:chgData name="邱彥翔" userId="17a294c2-4a85-40a1-9d53-28e48f0b0c07" providerId="ADAL" clId="{EDA464D2-BE0A-42B6-8330-52C78D2D544D}" dt="2022-03-31T16:05:39.798" v="239" actId="255"/>
          <ac:spMkLst>
            <pc:docMk/>
            <pc:sldMk cId="2039366648" sldId="264"/>
            <ac:spMk id="3" creationId="{D645820B-66EA-4A86-B8B9-39C44162EAF3}"/>
          </ac:spMkLst>
        </pc:spChg>
      </pc:sldChg>
      <pc:sldChg chg="addSp delSp modSp add">
        <pc:chgData name="邱彥翔" userId="17a294c2-4a85-40a1-9d53-28e48f0b0c07" providerId="ADAL" clId="{EDA464D2-BE0A-42B6-8330-52C78D2D544D}" dt="2022-03-31T16:51:57.973" v="396" actId="1076"/>
        <pc:sldMkLst>
          <pc:docMk/>
          <pc:sldMk cId="3869846772" sldId="265"/>
        </pc:sldMkLst>
        <pc:spChg chg="del">
          <ac:chgData name="邱彥翔" userId="17a294c2-4a85-40a1-9d53-28e48f0b0c07" providerId="ADAL" clId="{EDA464D2-BE0A-42B6-8330-52C78D2D544D}" dt="2022-03-31T16:51:03.674" v="384" actId="478"/>
          <ac:spMkLst>
            <pc:docMk/>
            <pc:sldMk cId="3869846772" sldId="265"/>
            <ac:spMk id="2" creationId="{0B7B03F2-23BF-43A4-B28A-B40E4DA43A1F}"/>
          </ac:spMkLst>
        </pc:spChg>
        <pc:spChg chg="del">
          <ac:chgData name="邱彥翔" userId="17a294c2-4a85-40a1-9d53-28e48f0b0c07" providerId="ADAL" clId="{EDA464D2-BE0A-42B6-8330-52C78D2D544D}" dt="2022-03-31T16:51:04.602" v="385" actId="478"/>
          <ac:spMkLst>
            <pc:docMk/>
            <pc:sldMk cId="3869846772" sldId="265"/>
            <ac:spMk id="3" creationId="{8BF0A790-D76B-4E8A-880D-D6C19BBBFB5D}"/>
          </ac:spMkLst>
        </pc:spChg>
        <pc:spChg chg="add">
          <ac:chgData name="邱彥翔" userId="17a294c2-4a85-40a1-9d53-28e48f0b0c07" providerId="ADAL" clId="{EDA464D2-BE0A-42B6-8330-52C78D2D544D}" dt="2022-03-31T16:51:08.372" v="386"/>
          <ac:spMkLst>
            <pc:docMk/>
            <pc:sldMk cId="3869846772" sldId="265"/>
            <ac:spMk id="4" creationId="{A869FA15-7C9A-4C5F-B533-930216F226F8}"/>
          </ac:spMkLst>
        </pc:spChg>
        <pc:spChg chg="add del">
          <ac:chgData name="邱彥翔" userId="17a294c2-4a85-40a1-9d53-28e48f0b0c07" providerId="ADAL" clId="{EDA464D2-BE0A-42B6-8330-52C78D2D544D}" dt="2022-03-31T16:51:15.578" v="388"/>
          <ac:spMkLst>
            <pc:docMk/>
            <pc:sldMk cId="3869846772" sldId="265"/>
            <ac:spMk id="7" creationId="{BF02C743-5FE0-4051-BB92-AEE99605FFCB}"/>
          </ac:spMkLst>
        </pc:spChg>
        <pc:spChg chg="add del">
          <ac:chgData name="邱彥翔" userId="17a294c2-4a85-40a1-9d53-28e48f0b0c07" providerId="ADAL" clId="{EDA464D2-BE0A-42B6-8330-52C78D2D544D}" dt="2022-03-31T16:51:15.578" v="388"/>
          <ac:spMkLst>
            <pc:docMk/>
            <pc:sldMk cId="3869846772" sldId="265"/>
            <ac:spMk id="8" creationId="{0DDC8BB1-3D21-482E-9A95-59ECB80ECAF1}"/>
          </ac:spMkLst>
        </pc:spChg>
        <pc:spChg chg="add mod">
          <ac:chgData name="邱彥翔" userId="17a294c2-4a85-40a1-9d53-28e48f0b0c07" providerId="ADAL" clId="{EDA464D2-BE0A-42B6-8330-52C78D2D544D}" dt="2022-03-31T16:51:45.550" v="394" actId="1076"/>
          <ac:spMkLst>
            <pc:docMk/>
            <pc:sldMk cId="3869846772" sldId="265"/>
            <ac:spMk id="9" creationId="{FE03759D-2BC5-4FB9-996C-BB7C171FD21E}"/>
          </ac:spMkLst>
        </pc:spChg>
        <pc:spChg chg="add mod">
          <ac:chgData name="邱彥翔" userId="17a294c2-4a85-40a1-9d53-28e48f0b0c07" providerId="ADAL" clId="{EDA464D2-BE0A-42B6-8330-52C78D2D544D}" dt="2022-03-31T16:51:45.550" v="394" actId="1076"/>
          <ac:spMkLst>
            <pc:docMk/>
            <pc:sldMk cId="3869846772" sldId="265"/>
            <ac:spMk id="10" creationId="{AF3A1119-C9E7-4F03-A8E6-AC307F05D189}"/>
          </ac:spMkLst>
        </pc:spChg>
        <pc:picChg chg="add mod">
          <ac:chgData name="邱彥翔" userId="17a294c2-4a85-40a1-9d53-28e48f0b0c07" providerId="ADAL" clId="{EDA464D2-BE0A-42B6-8330-52C78D2D544D}" dt="2022-03-31T16:51:57.973" v="396" actId="1076"/>
          <ac:picMkLst>
            <pc:docMk/>
            <pc:sldMk cId="3869846772" sldId="265"/>
            <ac:picMk id="5" creationId="{3A07B6D1-AB2F-47B7-A1FB-08D8FD323C70}"/>
          </ac:picMkLst>
        </pc:picChg>
        <pc:picChg chg="add mod">
          <ac:chgData name="邱彥翔" userId="17a294c2-4a85-40a1-9d53-28e48f0b0c07" providerId="ADAL" clId="{EDA464D2-BE0A-42B6-8330-52C78D2D544D}" dt="2022-03-31T16:51:57.973" v="396" actId="1076"/>
          <ac:picMkLst>
            <pc:docMk/>
            <pc:sldMk cId="3869846772" sldId="265"/>
            <ac:picMk id="6" creationId="{E6E6E706-2D27-4445-B4FF-40437B6D3E5B}"/>
          </ac:picMkLst>
        </pc:picChg>
      </pc:sldChg>
    </pc:docChg>
  </pc:docChgLst>
  <pc:docChgLst>
    <pc:chgData name="彥翔" userId="17a294c2-4a85-40a1-9d53-28e48f0b0c07" providerId="ADAL" clId="{5D1426A4-7251-41F0-A890-9943A82AD1E8}"/>
    <pc:docChg chg="modSld">
      <pc:chgData name="彥翔" userId="17a294c2-4a85-40a1-9d53-28e48f0b0c07" providerId="ADAL" clId="{5D1426A4-7251-41F0-A890-9943A82AD1E8}" dt="2022-04-26T02:58:08.214" v="11" actId="20577"/>
      <pc:docMkLst>
        <pc:docMk/>
      </pc:docMkLst>
      <pc:sldChg chg="modSp mod">
        <pc:chgData name="彥翔" userId="17a294c2-4a85-40a1-9d53-28e48f0b0c07" providerId="ADAL" clId="{5D1426A4-7251-41F0-A890-9943A82AD1E8}" dt="2022-04-26T02:58:08.214" v="11" actId="20577"/>
        <pc:sldMkLst>
          <pc:docMk/>
          <pc:sldMk cId="1549538575" sldId="263"/>
        </pc:sldMkLst>
        <pc:spChg chg="mod">
          <ac:chgData name="彥翔" userId="17a294c2-4a85-40a1-9d53-28e48f0b0c07" providerId="ADAL" clId="{5D1426A4-7251-41F0-A890-9943A82AD1E8}" dt="2022-04-26T02:58:08.214" v="11" actId="20577"/>
          <ac:spMkLst>
            <pc:docMk/>
            <pc:sldMk cId="1549538575" sldId="263"/>
            <ac:spMk id="3" creationId="{D645820B-66EA-4A86-B8B9-39C44162EA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AD14-0F3F-4BE1-9B89-BD234FDC21DC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A49D-66A2-4275-B442-659786F38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4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1A49D-66A2-4275-B442-659786F381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7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9915F-8A1F-4CB8-AC10-581DA61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0DB543-06EB-4609-98D1-505CCF865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CDE22-756A-42A3-AE54-7FF8E82A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3A2D3-F296-4907-85A4-CC4E6B2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C34BC-DEEE-4AA9-8974-A070187B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B73EB-D3EA-43A0-BD94-CB4B0717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D58871-E53F-4143-959C-B5217273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BB4BB-0FB0-4743-A970-12D191C4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420313-F4AA-4AE2-964B-10CE5E8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6B687-3808-4670-B10D-BA7C751E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4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4DFE47-0800-4019-AA7B-C952B4E2F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A8E33-D707-402D-9C1A-E0EB4D17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AD102-D218-4CC9-BDC1-35D0A360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0934A8-31DB-4A55-B6B0-6C4A2A6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729219-C2A7-4EC4-B5C2-8D2206E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76670-9227-40CF-80B3-378F14E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70D14-BD52-4BB6-9E5C-0F70778B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A6E6B-4303-4F67-878A-1F5F506B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A1A51A-8341-4917-9E86-F8F42C31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6A5AE-E483-49C6-8C30-8393CC53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1CB50-A8CF-4B66-B182-AF7DD443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AEC740-5563-4731-9616-4FFC72D7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577FA-9246-48A2-90C8-D4A2D277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7B7AE-F304-4EA7-A880-22C3C05E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7307BB-C21E-443C-ADD6-3E71F97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9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A446-464D-4283-A680-BFAB3774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6D2C2-542E-43C6-AB5C-AC6925807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48CE24-C39B-498B-8A1A-5AD3FF3D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A53263-0D3B-4D43-BE80-F71E19FC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C38836-4E2F-462E-B21C-3F365EF3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508540-FE88-40E5-B560-43FB5DE1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C1B9C-055D-485C-BD18-A1DF67B6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22F9F-21ED-41B7-8C98-611E43F6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65525B-3E4B-465A-AB55-E7B0676BC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5871B1-0F0F-418C-9C13-38C1FF5B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958853-0E6C-4EE0-8C09-9A8F550C4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76DF3-5634-473E-8D63-76FBA8BA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2DBACC-9BD3-4D56-88D5-83545D6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5F2611-232F-47CE-A4E5-8C66B4D5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6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19CF0-F366-457E-A5AB-F601F6C2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106C64-2AD6-4A4B-B15A-4E7883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12A6E0-24F3-4F60-9DF8-7C507E4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C0F71A-E344-45A1-AD04-9AB97E9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2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C0B52C-6F29-4F49-86EF-3F04A26F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D88C4-D99F-4C4D-90A5-78EC653D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CE0D0C-23E2-460D-883A-02A5B031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5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CBAF-C6AD-40F7-9731-96956B55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CE190-6B01-4F5D-97B9-8E56D0C9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0F3307-2C8B-4A9E-A537-832908D9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75DA9F-4FFE-48CC-B3EE-04DAB97F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5A81CE-76BA-4597-860D-1DCB0A44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5349A-5AAF-43F2-A4BC-42BD38B1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0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265A6-E159-43BA-9945-CF099391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DD8F90-EE7F-44C2-BF28-FC44527CD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826EA-76C0-4A47-AE35-AC369E217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9F0D91-B0F4-4311-BE79-65EDFB12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2ADBD2-AAE3-4516-9B24-30CAD17E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9B407-CBD9-4723-8017-B4A34F59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F888B4-4777-41CA-ABAE-F07C6470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72380D-DD87-44FB-A045-85E0DD45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649D0-B82A-4623-9687-43202525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2DE7-6C6D-43CA-A709-A016011F6422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CDA06-76E5-4F81-A6FF-AEA52A803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1859C-1634-47BD-B124-748641EFE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A173-B5C4-4CB6-AEDB-F30D35BE42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9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bNz7gQ4eJ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bNz7gQ4eJ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1DF77-A18E-4052-95AB-5D2DBD99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025" y="389854"/>
            <a:ext cx="9144000" cy="92325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41B49F-7B67-49F8-B4B5-D1E58317F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9964"/>
            <a:ext cx="9144000" cy="1798163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4000" dirty="0"/>
              <a:t>UE5 </a:t>
            </a:r>
            <a:r>
              <a:rPr lang="zh-TW" altLang="en-US" sz="4000" dirty="0"/>
              <a:t>半透明成像效果</a:t>
            </a:r>
            <a:endParaRPr lang="en-US" altLang="zh-TW" sz="4000" dirty="0"/>
          </a:p>
          <a:p>
            <a:pPr algn="l"/>
            <a:endParaRPr lang="en-US" altLang="zh-TW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TW" altLang="en-US" sz="4000" dirty="0"/>
              <a:t>將嘗試哪些方法修正半透明成像？</a:t>
            </a:r>
          </a:p>
        </p:txBody>
      </p:sp>
    </p:spTree>
    <p:extLst>
      <p:ext uri="{BB962C8B-B14F-4D97-AF65-F5344CB8AC3E}">
        <p14:creationId xmlns:p14="http://schemas.microsoft.com/office/powerpoint/2010/main" val="28299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E3BD63-E261-4663-A83F-F6632366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516" y="715177"/>
            <a:ext cx="4151824" cy="542764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4CCFC9E-254C-46E0-B61A-766CD6FD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3" y="2919789"/>
            <a:ext cx="6477000" cy="1325563"/>
          </a:xfrm>
        </p:spPr>
        <p:txBody>
          <a:bodyPr/>
          <a:lstStyle/>
          <a:p>
            <a:r>
              <a:rPr lang="en-US" altLang="zh-TW" dirty="0"/>
              <a:t>UE4 </a:t>
            </a:r>
            <a:r>
              <a:rPr lang="zh-TW" altLang="en-US" dirty="0"/>
              <a:t>硬體光追半透明成像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B01D33-550A-4514-9ED2-48415AC61E96}"/>
              </a:ext>
            </a:extLst>
          </p:cNvPr>
          <p:cNvSpPr txBox="1"/>
          <p:nvPr/>
        </p:nvSpPr>
        <p:spPr>
          <a:xfrm>
            <a:off x="9068585" y="6611779"/>
            <a:ext cx="3123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E8EAED"/>
                </a:solidFill>
                <a:latin typeface="Roboto" panose="020B0604020202020204" pitchFamily="2" charset="0"/>
                <a:hlinkClick r:id="rId3"/>
              </a:rPr>
              <a:t>https://www.youtube.com/watch?v=NbNz7gQ4eJg</a:t>
            </a:r>
            <a:endParaRPr lang="en-US" altLang="zh-TW" sz="1000" dirty="0">
              <a:solidFill>
                <a:srgbClr val="E8EAED"/>
              </a:solidFill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4CCFC9E-254C-46E0-B61A-766CD6FD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37" y="2766218"/>
            <a:ext cx="5374063" cy="1325563"/>
          </a:xfrm>
        </p:spPr>
        <p:txBody>
          <a:bodyPr/>
          <a:lstStyle/>
          <a:p>
            <a:r>
              <a:rPr lang="zh-TW" altLang="en-US" dirty="0"/>
              <a:t>真實世界半透明成像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FD8082-DCC7-44CE-8C8F-517447AA1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0" t="13334" r="30182" b="5567"/>
          <a:stretch/>
        </p:blipFill>
        <p:spPr>
          <a:xfrm>
            <a:off x="6544166" y="822439"/>
            <a:ext cx="5241303" cy="556181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9A6C96F-D6A0-497A-93E9-A241D0E6E4CB}"/>
              </a:ext>
            </a:extLst>
          </p:cNvPr>
          <p:cNvSpPr txBox="1"/>
          <p:nvPr/>
        </p:nvSpPr>
        <p:spPr>
          <a:xfrm>
            <a:off x="9068585" y="6611779"/>
            <a:ext cx="3123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E8EAED"/>
                </a:solidFill>
                <a:latin typeface="Roboto" panose="020B0604020202020204" pitchFamily="2" charset="0"/>
                <a:hlinkClick r:id="rId3"/>
              </a:rPr>
              <a:t>https://www.youtube.com/watch?v=NbNz7gQ4eJg</a:t>
            </a:r>
            <a:endParaRPr lang="en-US" altLang="zh-TW" sz="1000" dirty="0">
              <a:solidFill>
                <a:srgbClr val="E8EAED"/>
              </a:solidFill>
              <a:latin typeface="Roboto" panose="020B0604020202020204" pitchFamily="2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C97AE6E-F5F2-4AC9-8857-47B061C2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874" y="5454944"/>
            <a:ext cx="4714188" cy="51222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Upside down </a:t>
            </a:r>
            <a:r>
              <a:rPr lang="zh-TW" altLang="en-US" dirty="0"/>
              <a:t>效果能否實現？</a:t>
            </a:r>
          </a:p>
        </p:txBody>
      </p:sp>
    </p:spTree>
    <p:extLst>
      <p:ext uri="{BB962C8B-B14F-4D97-AF65-F5344CB8AC3E}">
        <p14:creationId xmlns:p14="http://schemas.microsoft.com/office/powerpoint/2010/main" val="195129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69FA15-7C9A-4C5F-B533-930216F2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82" y="60725"/>
            <a:ext cx="4029172" cy="1051692"/>
          </a:xfrm>
        </p:spPr>
        <p:txBody>
          <a:bodyPr/>
          <a:lstStyle/>
          <a:p>
            <a:r>
              <a:rPr lang="en-US" altLang="zh-TW" dirty="0"/>
              <a:t>UE5 </a:t>
            </a:r>
            <a:r>
              <a:rPr lang="zh-TW" altLang="en-US" dirty="0"/>
              <a:t>半透明成像</a:t>
            </a:r>
          </a:p>
        </p:txBody>
      </p:sp>
      <p:pic>
        <p:nvPicPr>
          <p:cNvPr id="5" name="Picture 2" descr="目前顯示的是「相片記事」">
            <a:extLst>
              <a:ext uri="{FF2B5EF4-FFF2-40B4-BE49-F238E27FC236}">
                <a16:creationId xmlns:a16="http://schemas.microsoft.com/office/drawing/2014/main" id="{3A07B6D1-AB2F-47B7-A1FB-08D8FD323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t="25432" r="398" b="2064"/>
          <a:stretch/>
        </p:blipFill>
        <p:spPr bwMode="auto">
          <a:xfrm>
            <a:off x="0" y="1167634"/>
            <a:ext cx="5822300" cy="497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E6E706-2D27-4445-B4FF-40437B6D3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4" t="26464" r="1" b="818"/>
          <a:stretch/>
        </p:blipFill>
        <p:spPr>
          <a:xfrm>
            <a:off x="6369702" y="1152986"/>
            <a:ext cx="5822300" cy="498699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E03759D-2BC5-4FB9-996C-BB7C171F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924" y="6189727"/>
            <a:ext cx="4760534" cy="512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Translucency in UE5 Lumen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F3A1119-C9E7-4F03-A8E6-AC307F05D189}"/>
              </a:ext>
            </a:extLst>
          </p:cNvPr>
          <p:cNvSpPr txBox="1">
            <a:spLocks/>
          </p:cNvSpPr>
          <p:nvPr/>
        </p:nvSpPr>
        <p:spPr>
          <a:xfrm>
            <a:off x="200608" y="6185138"/>
            <a:ext cx="5383762" cy="512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Translucency in UE5 Hardware RT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目前顯示的是「UE5 translucency」">
            <a:extLst>
              <a:ext uri="{FF2B5EF4-FFF2-40B4-BE49-F238E27FC236}">
                <a16:creationId xmlns:a16="http://schemas.microsoft.com/office/drawing/2014/main" id="{410958C0-6C18-4EC1-BDC7-07647A019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052" b="17452"/>
          <a:stretch/>
        </p:blipFill>
        <p:spPr bwMode="auto">
          <a:xfrm>
            <a:off x="4506039" y="866717"/>
            <a:ext cx="7674896" cy="48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14AC47C-1019-4530-8619-A76B555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2791718"/>
            <a:ext cx="4029172" cy="1022011"/>
          </a:xfrm>
        </p:spPr>
        <p:txBody>
          <a:bodyPr/>
          <a:lstStyle/>
          <a:p>
            <a:r>
              <a:rPr lang="en-US" altLang="zh-TW" dirty="0"/>
              <a:t>UE5 </a:t>
            </a:r>
            <a:r>
              <a:rPr lang="zh-TW" altLang="en-US" dirty="0"/>
              <a:t>半透明材質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45944BB-1DFB-48E5-9B34-A5DE652A4AA9}"/>
              </a:ext>
            </a:extLst>
          </p:cNvPr>
          <p:cNvSpPr txBox="1">
            <a:spLocks/>
          </p:cNvSpPr>
          <p:nvPr/>
        </p:nvSpPr>
        <p:spPr>
          <a:xfrm>
            <a:off x="6110077" y="5743994"/>
            <a:ext cx="4543719" cy="89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000" dirty="0"/>
              <a:t>In </a:t>
            </a:r>
            <a:r>
              <a:rPr lang="en-US" altLang="zh-TW" sz="3000" dirty="0" err="1"/>
              <a:t>RealisticRendering</a:t>
            </a:r>
            <a:r>
              <a:rPr lang="en-US" altLang="zh-TW" sz="3000" dirty="0"/>
              <a:t> Project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099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E6385-8B3A-4AB5-B116-539056BA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26"/>
          </a:xfrm>
        </p:spPr>
        <p:txBody>
          <a:bodyPr/>
          <a:lstStyle/>
          <a:p>
            <a:pPr algn="ctr"/>
            <a:r>
              <a:rPr lang="zh-TW" altLang="en-US" dirty="0"/>
              <a:t>會嘗試哪些方法？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5820B-66EA-4A86-B8B9-39C44162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795" y="1768102"/>
            <a:ext cx="10231017" cy="4371441"/>
          </a:xfrm>
        </p:spPr>
        <p:txBody>
          <a:bodyPr>
            <a:noAutofit/>
          </a:bodyPr>
          <a:lstStyle/>
          <a:p>
            <a:r>
              <a:rPr lang="en-US" altLang="zh-TW" sz="3000" b="0" i="0" dirty="0">
                <a:effectLst/>
                <a:latin typeface="Roboto" panose="02000000000000000000" pitchFamily="2" charset="0"/>
              </a:rPr>
              <a:t>Planar reflection	</a:t>
            </a:r>
          </a:p>
          <a:p>
            <a:pPr marL="0" indent="0">
              <a:buNone/>
            </a:pPr>
            <a:r>
              <a:rPr lang="en-US" altLang="zh-TW" sz="3000" dirty="0">
                <a:latin typeface="Roboto" panose="02000000000000000000" pitchFamily="2" charset="0"/>
              </a:rPr>
              <a:t>		</a:t>
            </a:r>
            <a:r>
              <a:rPr lang="zh-TW" altLang="en-US" sz="3000" b="0" i="0" dirty="0">
                <a:effectLst/>
                <a:latin typeface="Roboto" panose="02000000000000000000" pitchFamily="2" charset="0"/>
              </a:rPr>
              <a:t>評估：</a:t>
            </a:r>
            <a:r>
              <a:rPr lang="en-US" altLang="zh-TW" sz="3000" dirty="0">
                <a:latin typeface="Roboto" panose="02000000000000000000" pitchFamily="2" charset="0"/>
              </a:rPr>
              <a:t>may</a:t>
            </a:r>
            <a:r>
              <a:rPr lang="zh-TW" altLang="en-US" sz="3000" dirty="0">
                <a:latin typeface="Roboto" panose="02000000000000000000" pitchFamily="2" charset="0"/>
              </a:rPr>
              <a:t> </a:t>
            </a:r>
            <a:r>
              <a:rPr lang="en-US" altLang="zh-TW" sz="3000" dirty="0">
                <a:latin typeface="Roboto" panose="02000000000000000000" pitchFamily="2" charset="0"/>
              </a:rPr>
              <a:t>be</a:t>
            </a:r>
            <a:r>
              <a:rPr lang="zh-TW" altLang="en-US" sz="3000" dirty="0">
                <a:latin typeface="Roboto" panose="02000000000000000000" pitchFamily="2" charset="0"/>
              </a:rPr>
              <a:t> </a:t>
            </a:r>
            <a:r>
              <a:rPr lang="en-US" altLang="zh-TW" sz="3000" dirty="0">
                <a:latin typeface="Roboto" panose="02000000000000000000" pitchFamily="2" charset="0"/>
              </a:rPr>
              <a:t>expensive</a:t>
            </a:r>
          </a:p>
          <a:p>
            <a:endParaRPr lang="en-US" altLang="zh-TW" sz="3000" dirty="0">
              <a:latin typeface="Roboto" panose="02000000000000000000" pitchFamily="2" charset="0"/>
            </a:endParaRPr>
          </a:p>
          <a:p>
            <a:r>
              <a:rPr lang="en-US" altLang="zh-TW" sz="3000"/>
              <a:t>Sphere </a:t>
            </a:r>
            <a:r>
              <a:rPr lang="en-US" altLang="zh-TW" sz="3000" dirty="0"/>
              <a:t>reflection capture	</a:t>
            </a:r>
          </a:p>
          <a:p>
            <a:pPr marL="0" indent="0">
              <a:buNone/>
            </a:pPr>
            <a:r>
              <a:rPr lang="en-US" altLang="zh-TW" sz="3000" dirty="0"/>
              <a:t>		</a:t>
            </a:r>
            <a:r>
              <a:rPr lang="zh-TW" altLang="en-US" sz="3000" dirty="0"/>
              <a:t>評估：</a:t>
            </a:r>
            <a:r>
              <a:rPr lang="en-US" altLang="zh-TW" sz="3000" dirty="0"/>
              <a:t>unknown</a:t>
            </a:r>
          </a:p>
          <a:p>
            <a:pPr marL="0" indent="0">
              <a:buNone/>
            </a:pPr>
            <a:endParaRPr lang="en-US" altLang="zh-TW" sz="3000" dirty="0"/>
          </a:p>
          <a:p>
            <a:r>
              <a:rPr lang="en-US" altLang="zh-TW" sz="3000" dirty="0"/>
              <a:t>Dither fake translucency</a:t>
            </a:r>
          </a:p>
          <a:p>
            <a:pPr marL="0" indent="0">
              <a:buNone/>
            </a:pPr>
            <a:r>
              <a:rPr lang="en-US" altLang="zh-TW" sz="3000" dirty="0"/>
              <a:t>		</a:t>
            </a:r>
            <a:r>
              <a:rPr lang="zh-TW" altLang="en-US" sz="3000" dirty="0"/>
              <a:t>評估：最常用的解法，抖動產生的效果可能很差</a:t>
            </a:r>
            <a:endParaRPr lang="en-US" altLang="zh-TW" sz="3000" dirty="0"/>
          </a:p>
          <a:p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54953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E6385-8B3A-4AB5-B116-539056BA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26"/>
          </a:xfrm>
        </p:spPr>
        <p:txBody>
          <a:bodyPr/>
          <a:lstStyle/>
          <a:p>
            <a:pPr algn="ctr"/>
            <a:r>
              <a:rPr lang="zh-TW" altLang="en-US" dirty="0"/>
              <a:t>會嘗試哪些方法？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5820B-66EA-4A86-B8B9-39C44162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0" y="1800808"/>
            <a:ext cx="9019591" cy="4394719"/>
          </a:xfrm>
        </p:spPr>
        <p:txBody>
          <a:bodyPr>
            <a:normAutofit/>
          </a:bodyPr>
          <a:lstStyle/>
          <a:p>
            <a:r>
              <a:rPr lang="en-US" altLang="zh-TW" sz="3000" dirty="0"/>
              <a:t>Scene capture 2D feeding into the material</a:t>
            </a:r>
          </a:p>
          <a:p>
            <a:pPr marL="0" indent="0">
              <a:buNone/>
            </a:pPr>
            <a:r>
              <a:rPr lang="en-US" altLang="zh-TW" sz="3000" dirty="0"/>
              <a:t>  (using USceneCaptureComponent2D)	</a:t>
            </a:r>
          </a:p>
          <a:p>
            <a:pPr marL="0" indent="0">
              <a:buNone/>
            </a:pPr>
            <a:r>
              <a:rPr lang="en-US" altLang="zh-TW" sz="3000" dirty="0"/>
              <a:t>		</a:t>
            </a:r>
            <a:r>
              <a:rPr lang="zh-TW" altLang="en-US" sz="3000" dirty="0"/>
              <a:t>評估：極度昂貴可能影響效能</a:t>
            </a:r>
            <a:endParaRPr lang="en-US" altLang="zh-TW" sz="3000" dirty="0"/>
          </a:p>
          <a:p>
            <a:pPr marL="0" indent="0">
              <a:buNone/>
            </a:pPr>
            <a:endParaRPr lang="en-US" altLang="zh-TW" sz="3000" dirty="0"/>
          </a:p>
          <a:p>
            <a:endParaRPr lang="en-US" altLang="zh-TW" sz="3000" dirty="0"/>
          </a:p>
          <a:p>
            <a:r>
              <a:rPr lang="zh-TW" altLang="en-US" sz="3000" dirty="0"/>
              <a:t>其它</a:t>
            </a:r>
            <a:r>
              <a:rPr lang="en-US" altLang="zh-TW" sz="3000" dirty="0"/>
              <a:t>… </a:t>
            </a:r>
            <a:r>
              <a:rPr lang="en-US" altLang="zh-TW" sz="3000" dirty="0" err="1"/>
              <a:t>BluePrint</a:t>
            </a:r>
            <a:r>
              <a:rPr lang="en-US" altLang="zh-TW" sz="3000" dirty="0"/>
              <a:t> =&gt; make fake reflection and fake refraction(</a:t>
            </a:r>
            <a:r>
              <a:rPr lang="en-US" altLang="zh-TW" sz="3000" dirty="0" err="1"/>
              <a:t>snell’s</a:t>
            </a:r>
            <a:r>
              <a:rPr lang="en-US" altLang="zh-TW" sz="3000" dirty="0"/>
              <a:t> law)</a:t>
            </a:r>
          </a:p>
          <a:p>
            <a:pPr marL="0" indent="0">
              <a:buNone/>
            </a:pPr>
            <a:r>
              <a:rPr lang="en-US" altLang="zh-TW" sz="3000" dirty="0"/>
              <a:t>		</a:t>
            </a:r>
            <a:r>
              <a:rPr lang="zh-TW" altLang="en-US" sz="3000" dirty="0"/>
              <a:t>評估：</a:t>
            </a:r>
            <a:r>
              <a:rPr lang="en-US" altLang="zh-TW" sz="3000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0393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171</Words>
  <Application>Microsoft Office PowerPoint</Application>
  <PresentationFormat>寬螢幕</PresentationFormat>
  <Paragraphs>32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佈景主題</vt:lpstr>
      <vt:lpstr>Outline</vt:lpstr>
      <vt:lpstr>UE4 硬體光追半透明成像</vt:lpstr>
      <vt:lpstr>真實世界半透明成像</vt:lpstr>
      <vt:lpstr>UE5 半透明成像</vt:lpstr>
      <vt:lpstr>UE5 半透明材質</vt:lpstr>
      <vt:lpstr>會嘗試哪些方法？</vt:lpstr>
      <vt:lpstr>會嘗試哪些方法？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邱彥翔</dc:creator>
  <cp:lastModifiedBy>彥翔</cp:lastModifiedBy>
  <cp:revision>3</cp:revision>
  <dcterms:created xsi:type="dcterms:W3CDTF">2022-03-31T10:19:09Z</dcterms:created>
  <dcterms:modified xsi:type="dcterms:W3CDTF">2022-04-26T02:58:09Z</dcterms:modified>
</cp:coreProperties>
</file>