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邱彥翔" userId="17a294c2-4a85-40a1-9d53-28e48f0b0c07" providerId="ADAL" clId="{02494CE0-1A41-4FC3-B757-C996476216E2}"/>
    <pc:docChg chg="addSld delSld modSld">
      <pc:chgData name="邱彥翔" userId="17a294c2-4a85-40a1-9d53-28e48f0b0c07" providerId="ADAL" clId="{02494CE0-1A41-4FC3-B757-C996476216E2}" dt="2022-04-13T16:44:04.074" v="197" actId="20577"/>
      <pc:docMkLst>
        <pc:docMk/>
      </pc:docMkLst>
      <pc:sldChg chg="del">
        <pc:chgData name="邱彥翔" userId="17a294c2-4a85-40a1-9d53-28e48f0b0c07" providerId="ADAL" clId="{02494CE0-1A41-4FC3-B757-C996476216E2}" dt="2022-04-13T16:40:50.350" v="0" actId="2696"/>
        <pc:sldMkLst>
          <pc:docMk/>
          <pc:sldMk cId="2829918348" sldId="256"/>
        </pc:sldMkLst>
      </pc:sldChg>
      <pc:sldChg chg="del">
        <pc:chgData name="邱彥翔" userId="17a294c2-4a85-40a1-9d53-28e48f0b0c07" providerId="ADAL" clId="{02494CE0-1A41-4FC3-B757-C996476216E2}" dt="2022-04-13T16:40:50.365" v="1" actId="2696"/>
        <pc:sldMkLst>
          <pc:docMk/>
          <pc:sldMk cId="3113372351" sldId="258"/>
        </pc:sldMkLst>
      </pc:sldChg>
      <pc:sldChg chg="del">
        <pc:chgData name="邱彥翔" userId="17a294c2-4a85-40a1-9d53-28e48f0b0c07" providerId="ADAL" clId="{02494CE0-1A41-4FC3-B757-C996476216E2}" dt="2022-04-13T16:40:50.365" v="2" actId="2696"/>
        <pc:sldMkLst>
          <pc:docMk/>
          <pc:sldMk cId="1951296507" sldId="260"/>
        </pc:sldMkLst>
      </pc:sldChg>
      <pc:sldChg chg="del">
        <pc:chgData name="邱彥翔" userId="17a294c2-4a85-40a1-9d53-28e48f0b0c07" providerId="ADAL" clId="{02494CE0-1A41-4FC3-B757-C996476216E2}" dt="2022-04-13T16:40:50.381" v="4" actId="2696"/>
        <pc:sldMkLst>
          <pc:docMk/>
          <pc:sldMk cId="2909941968" sldId="262"/>
        </pc:sldMkLst>
      </pc:sldChg>
      <pc:sldChg chg="modSp add">
        <pc:chgData name="邱彥翔" userId="17a294c2-4a85-40a1-9d53-28e48f0b0c07" providerId="ADAL" clId="{02494CE0-1A41-4FC3-B757-C996476216E2}" dt="2022-04-13T16:44:04.074" v="197" actId="20577"/>
        <pc:sldMkLst>
          <pc:docMk/>
          <pc:sldMk cId="787265433" sldId="265"/>
        </pc:sldMkLst>
        <pc:spChg chg="mod">
          <ac:chgData name="邱彥翔" userId="17a294c2-4a85-40a1-9d53-28e48f0b0c07" providerId="ADAL" clId="{02494CE0-1A41-4FC3-B757-C996476216E2}" dt="2022-04-13T16:41:06.013" v="34" actId="20577"/>
          <ac:spMkLst>
            <pc:docMk/>
            <pc:sldMk cId="787265433" sldId="265"/>
            <ac:spMk id="2" creationId="{AE2884EB-09CC-4803-88F9-D9B538BF653F}"/>
          </ac:spMkLst>
        </pc:spChg>
        <pc:spChg chg="mod">
          <ac:chgData name="邱彥翔" userId="17a294c2-4a85-40a1-9d53-28e48f0b0c07" providerId="ADAL" clId="{02494CE0-1A41-4FC3-B757-C996476216E2}" dt="2022-04-13T16:44:04.074" v="197" actId="20577"/>
          <ac:spMkLst>
            <pc:docMk/>
            <pc:sldMk cId="787265433" sldId="265"/>
            <ac:spMk id="3" creationId="{A04E4A1E-DE05-4472-8941-D6B173338536}"/>
          </ac:spMkLst>
        </pc:spChg>
      </pc:sldChg>
      <pc:sldChg chg="del">
        <pc:chgData name="邱彥翔" userId="17a294c2-4a85-40a1-9d53-28e48f0b0c07" providerId="ADAL" clId="{02494CE0-1A41-4FC3-B757-C996476216E2}" dt="2022-04-13T16:40:50.365" v="3" actId="2696"/>
        <pc:sldMkLst>
          <pc:docMk/>
          <pc:sldMk cId="3869846772" sldId="265"/>
        </pc:sldMkLst>
      </pc:sldChg>
    </pc:docChg>
  </pc:docChgLst>
  <pc:docChgLst>
    <pc:chgData name="邱彥翔" userId="17a294c2-4a85-40a1-9d53-28e48f0b0c07" providerId="ADAL" clId="{4F5F1E9D-1B1E-4B96-90B7-DA1BF1574F6B}"/>
    <pc:docChg chg="undo custSel addSld delSld modSld">
      <pc:chgData name="邱彥翔" userId="17a294c2-4a85-40a1-9d53-28e48f0b0c07" providerId="ADAL" clId="{4F5F1E9D-1B1E-4B96-90B7-DA1BF1574F6B}" dt="2022-03-31T13:53:14.181" v="1566"/>
      <pc:docMkLst>
        <pc:docMk/>
      </pc:docMkLst>
      <pc:sldChg chg="modSp new mod">
        <pc:chgData name="邱彥翔" userId="17a294c2-4a85-40a1-9d53-28e48f0b0c07" providerId="ADAL" clId="{4F5F1E9D-1B1E-4B96-90B7-DA1BF1574F6B}" dt="2022-03-31T13:53:14.181" v="1566"/>
        <pc:sldMkLst>
          <pc:docMk/>
          <pc:sldMk cId="1549538575" sldId="263"/>
        </pc:sldMkLst>
        <pc:spChg chg="mod">
          <ac:chgData name="邱彥翔" userId="17a294c2-4a85-40a1-9d53-28e48f0b0c07" providerId="ADAL" clId="{4F5F1E9D-1B1E-4B96-90B7-DA1BF1574F6B}" dt="2022-03-31T13:39:55.846" v="853" actId="14100"/>
          <ac:spMkLst>
            <pc:docMk/>
            <pc:sldMk cId="1549538575" sldId="263"/>
            <ac:spMk id="2" creationId="{F1AE6385-8B3A-4AB5-B116-539056BA42E1}"/>
          </ac:spMkLst>
        </pc:spChg>
        <pc:spChg chg="mod">
          <ac:chgData name="邱彥翔" userId="17a294c2-4a85-40a1-9d53-28e48f0b0c07" providerId="ADAL" clId="{4F5F1E9D-1B1E-4B96-90B7-DA1BF1574F6B}" dt="2022-03-31T13:53:14.181" v="1566"/>
          <ac:spMkLst>
            <pc:docMk/>
            <pc:sldMk cId="1549538575" sldId="263"/>
            <ac:spMk id="3" creationId="{D645820B-66EA-4A86-B8B9-39C44162EAF3}"/>
          </ac:spMkLst>
        </pc:spChg>
      </pc:sldChg>
    </pc:docChg>
  </pc:docChgLst>
  <pc:docChgLst>
    <pc:chgData name="邱彥翔" userId="17a294c2-4a85-40a1-9d53-28e48f0b0c07" providerId="ADAL" clId="{CCC2E293-FF8E-455F-9BD6-7CBA6C3EA592}"/>
    <pc:docChg chg="custSel addSld delSld modSld sldOrd">
      <pc:chgData name="邱彥翔" userId="17a294c2-4a85-40a1-9d53-28e48f0b0c07" providerId="ADAL" clId="{CCC2E293-FF8E-455F-9BD6-7CBA6C3EA592}" dt="2022-04-14T12:49:32.400" v="1029" actId="20577"/>
      <pc:docMkLst>
        <pc:docMk/>
      </pc:docMkLst>
      <pc:sldChg chg="del">
        <pc:chgData name="邱彥翔" userId="17a294c2-4a85-40a1-9d53-28e48f0b0c07" providerId="ADAL" clId="{CCC2E293-FF8E-455F-9BD6-7CBA6C3EA592}" dt="2022-04-14T12:30:37.231" v="2" actId="47"/>
        <pc:sldMkLst>
          <pc:docMk/>
          <pc:sldMk cId="1549538575" sldId="263"/>
        </pc:sldMkLst>
      </pc:sldChg>
      <pc:sldChg chg="del">
        <pc:chgData name="邱彥翔" userId="17a294c2-4a85-40a1-9d53-28e48f0b0c07" providerId="ADAL" clId="{CCC2E293-FF8E-455F-9BD6-7CBA6C3EA592}" dt="2022-04-14T12:30:36.611" v="1" actId="47"/>
        <pc:sldMkLst>
          <pc:docMk/>
          <pc:sldMk cId="2039366648" sldId="264"/>
        </pc:sldMkLst>
      </pc:sldChg>
      <pc:sldChg chg="modSp mod">
        <pc:chgData name="邱彥翔" userId="17a294c2-4a85-40a1-9d53-28e48f0b0c07" providerId="ADAL" clId="{CCC2E293-FF8E-455F-9BD6-7CBA6C3EA592}" dt="2022-04-14T12:49:20.450" v="1025" actId="20577"/>
        <pc:sldMkLst>
          <pc:docMk/>
          <pc:sldMk cId="787265433" sldId="265"/>
        </pc:sldMkLst>
        <pc:spChg chg="mod">
          <ac:chgData name="邱彥翔" userId="17a294c2-4a85-40a1-9d53-28e48f0b0c07" providerId="ADAL" clId="{CCC2E293-FF8E-455F-9BD6-7CBA6C3EA592}" dt="2022-04-14T12:44:06.345" v="407" actId="20577"/>
          <ac:spMkLst>
            <pc:docMk/>
            <pc:sldMk cId="787265433" sldId="265"/>
            <ac:spMk id="2" creationId="{AE2884EB-09CC-4803-88F9-D9B538BF653F}"/>
          </ac:spMkLst>
        </pc:spChg>
        <pc:spChg chg="mod">
          <ac:chgData name="邱彥翔" userId="17a294c2-4a85-40a1-9d53-28e48f0b0c07" providerId="ADAL" clId="{CCC2E293-FF8E-455F-9BD6-7CBA6C3EA592}" dt="2022-04-14T12:49:20.450" v="1025" actId="20577"/>
          <ac:spMkLst>
            <pc:docMk/>
            <pc:sldMk cId="787265433" sldId="265"/>
            <ac:spMk id="3" creationId="{A04E4A1E-DE05-4472-8941-D6B173338536}"/>
          </ac:spMkLst>
        </pc:spChg>
      </pc:sldChg>
      <pc:sldChg chg="addSp delSp modSp new mod">
        <pc:chgData name="邱彥翔" userId="17a294c2-4a85-40a1-9d53-28e48f0b0c07" providerId="ADAL" clId="{CCC2E293-FF8E-455F-9BD6-7CBA6C3EA592}" dt="2022-04-14T12:32:54.829" v="140"/>
        <pc:sldMkLst>
          <pc:docMk/>
          <pc:sldMk cId="4072309600" sldId="266"/>
        </pc:sldMkLst>
        <pc:spChg chg="del">
          <ac:chgData name="邱彥翔" userId="17a294c2-4a85-40a1-9d53-28e48f0b0c07" providerId="ADAL" clId="{CCC2E293-FF8E-455F-9BD6-7CBA6C3EA592}" dt="2022-04-14T12:30:46.820" v="4" actId="478"/>
          <ac:spMkLst>
            <pc:docMk/>
            <pc:sldMk cId="4072309600" sldId="266"/>
            <ac:spMk id="2" creationId="{B0501214-66A5-434A-8EEA-6EE17ED315E9}"/>
          </ac:spMkLst>
        </pc:spChg>
        <pc:spChg chg="del">
          <ac:chgData name="邱彥翔" userId="17a294c2-4a85-40a1-9d53-28e48f0b0c07" providerId="ADAL" clId="{CCC2E293-FF8E-455F-9BD6-7CBA6C3EA592}" dt="2022-04-14T12:30:46.820" v="4" actId="478"/>
          <ac:spMkLst>
            <pc:docMk/>
            <pc:sldMk cId="4072309600" sldId="266"/>
            <ac:spMk id="3" creationId="{73114626-D3EF-4827-AD3F-80E682312077}"/>
          </ac:spMkLst>
        </pc:spChg>
        <pc:spChg chg="add mod">
          <ac:chgData name="邱彥翔" userId="17a294c2-4a85-40a1-9d53-28e48f0b0c07" providerId="ADAL" clId="{CCC2E293-FF8E-455F-9BD6-7CBA6C3EA592}" dt="2022-04-14T12:32:54.829" v="140"/>
          <ac:spMkLst>
            <pc:docMk/>
            <pc:sldMk cId="4072309600" sldId="266"/>
            <ac:spMk id="6" creationId="{46931E40-2CD7-47A9-9FFB-3501ABE45166}"/>
          </ac:spMkLst>
        </pc:spChg>
        <pc:picChg chg="add mod">
          <ac:chgData name="邱彥翔" userId="17a294c2-4a85-40a1-9d53-28e48f0b0c07" providerId="ADAL" clId="{CCC2E293-FF8E-455F-9BD6-7CBA6C3EA592}" dt="2022-04-14T12:32:30.033" v="124" actId="1076"/>
          <ac:picMkLst>
            <pc:docMk/>
            <pc:sldMk cId="4072309600" sldId="266"/>
            <ac:picMk id="5" creationId="{FA547ED2-7453-4245-ACE0-21A2DCD1973A}"/>
          </ac:picMkLst>
        </pc:picChg>
      </pc:sldChg>
      <pc:sldChg chg="addSp delSp modSp new mod">
        <pc:chgData name="邱彥翔" userId="17a294c2-4a85-40a1-9d53-28e48f0b0c07" providerId="ADAL" clId="{CCC2E293-FF8E-455F-9BD6-7CBA6C3EA592}" dt="2022-04-14T12:35:09.189" v="176" actId="1076"/>
        <pc:sldMkLst>
          <pc:docMk/>
          <pc:sldMk cId="3820232327" sldId="267"/>
        </pc:sldMkLst>
        <pc:spChg chg="del">
          <ac:chgData name="邱彥翔" userId="17a294c2-4a85-40a1-9d53-28e48f0b0c07" providerId="ADAL" clId="{CCC2E293-FF8E-455F-9BD6-7CBA6C3EA592}" dt="2022-04-14T12:32:17.028" v="121" actId="478"/>
          <ac:spMkLst>
            <pc:docMk/>
            <pc:sldMk cId="3820232327" sldId="267"/>
            <ac:spMk id="2" creationId="{58301B99-0A78-4F0C-A954-8E94DD2E6CF6}"/>
          </ac:spMkLst>
        </pc:spChg>
        <pc:spChg chg="del">
          <ac:chgData name="邱彥翔" userId="17a294c2-4a85-40a1-9d53-28e48f0b0c07" providerId="ADAL" clId="{CCC2E293-FF8E-455F-9BD6-7CBA6C3EA592}" dt="2022-04-14T12:32:17.028" v="121" actId="478"/>
          <ac:spMkLst>
            <pc:docMk/>
            <pc:sldMk cId="3820232327" sldId="267"/>
            <ac:spMk id="3" creationId="{BE6AB6F5-D0E7-416E-9A6A-B7825CD8FC8F}"/>
          </ac:spMkLst>
        </pc:spChg>
        <pc:spChg chg="add del">
          <ac:chgData name="邱彥翔" userId="17a294c2-4a85-40a1-9d53-28e48f0b0c07" providerId="ADAL" clId="{CCC2E293-FF8E-455F-9BD6-7CBA6C3EA592}" dt="2022-04-14T12:33:55.575" v="147" actId="478"/>
          <ac:spMkLst>
            <pc:docMk/>
            <pc:sldMk cId="3820232327" sldId="267"/>
            <ac:spMk id="5" creationId="{7010C55D-B528-429E-9B1D-682C91C79A05}"/>
          </ac:spMkLst>
        </pc:spChg>
        <pc:picChg chg="add mod">
          <ac:chgData name="邱彥翔" userId="17a294c2-4a85-40a1-9d53-28e48f0b0c07" providerId="ADAL" clId="{CCC2E293-FF8E-455F-9BD6-7CBA6C3EA592}" dt="2022-04-14T12:35:09.189" v="176" actId="1076"/>
          <ac:picMkLst>
            <pc:docMk/>
            <pc:sldMk cId="3820232327" sldId="267"/>
            <ac:picMk id="7" creationId="{E00A9DF8-07DB-485A-80E2-86FDAF7BD02E}"/>
          </ac:picMkLst>
        </pc:picChg>
        <pc:picChg chg="add del mod modCrop">
          <ac:chgData name="邱彥翔" userId="17a294c2-4a85-40a1-9d53-28e48f0b0c07" providerId="ADAL" clId="{CCC2E293-FF8E-455F-9BD6-7CBA6C3EA592}" dt="2022-04-14T12:34:40.233" v="163" actId="21"/>
          <ac:picMkLst>
            <pc:docMk/>
            <pc:sldMk cId="3820232327" sldId="267"/>
            <ac:picMk id="9" creationId="{79C9C0D7-8634-4F03-B8E5-96D6AADF1BDA}"/>
          </ac:picMkLst>
        </pc:picChg>
      </pc:sldChg>
      <pc:sldChg chg="addSp delSp modSp add mod ord">
        <pc:chgData name="邱彥翔" userId="17a294c2-4a85-40a1-9d53-28e48f0b0c07" providerId="ADAL" clId="{CCC2E293-FF8E-455F-9BD6-7CBA6C3EA592}" dt="2022-04-14T12:47:53.525" v="940"/>
        <pc:sldMkLst>
          <pc:docMk/>
          <pc:sldMk cId="2642299711" sldId="268"/>
        </pc:sldMkLst>
        <pc:spChg chg="add mod">
          <ac:chgData name="邱彥翔" userId="17a294c2-4a85-40a1-9d53-28e48f0b0c07" providerId="ADAL" clId="{CCC2E293-FF8E-455F-9BD6-7CBA6C3EA592}" dt="2022-04-14T12:47:53.525" v="940"/>
          <ac:spMkLst>
            <pc:docMk/>
            <pc:sldMk cId="2642299711" sldId="268"/>
            <ac:spMk id="2" creationId="{B623EC5D-5857-458C-BE35-F00A75FE5426}"/>
          </ac:spMkLst>
        </pc:spChg>
        <pc:spChg chg="add mod">
          <ac:chgData name="邱彥翔" userId="17a294c2-4a85-40a1-9d53-28e48f0b0c07" providerId="ADAL" clId="{CCC2E293-FF8E-455F-9BD6-7CBA6C3EA592}" dt="2022-04-14T12:47:03.617" v="844" actId="14100"/>
          <ac:spMkLst>
            <pc:docMk/>
            <pc:sldMk cId="2642299711" sldId="268"/>
            <ac:spMk id="4" creationId="{6E7A0226-7301-41BF-8B18-B7EF930063DB}"/>
          </ac:spMkLst>
        </pc:spChg>
        <pc:spChg chg="del">
          <ac:chgData name="邱彥翔" userId="17a294c2-4a85-40a1-9d53-28e48f0b0c07" providerId="ADAL" clId="{CCC2E293-FF8E-455F-9BD6-7CBA6C3EA592}" dt="2022-04-14T12:33:47.374" v="143" actId="478"/>
          <ac:spMkLst>
            <pc:docMk/>
            <pc:sldMk cId="2642299711" sldId="268"/>
            <ac:spMk id="5" creationId="{7010C55D-B528-429E-9B1D-682C91C79A05}"/>
          </ac:spMkLst>
        </pc:spChg>
        <pc:picChg chg="add mod modCrop">
          <ac:chgData name="邱彥翔" userId="17a294c2-4a85-40a1-9d53-28e48f0b0c07" providerId="ADAL" clId="{CCC2E293-FF8E-455F-9BD6-7CBA6C3EA592}" dt="2022-04-14T12:47:10.033" v="846" actId="1076"/>
          <ac:picMkLst>
            <pc:docMk/>
            <pc:sldMk cId="2642299711" sldId="268"/>
            <ac:picMk id="3" creationId="{E68FCB11-F59B-4327-84F7-747EEF3E85A6}"/>
          </ac:picMkLst>
        </pc:picChg>
      </pc:sldChg>
      <pc:sldChg chg="addSp delSp modSp add mod ord">
        <pc:chgData name="邱彥翔" userId="17a294c2-4a85-40a1-9d53-28e48f0b0c07" providerId="ADAL" clId="{CCC2E293-FF8E-455F-9BD6-7CBA6C3EA592}" dt="2022-04-14T12:49:32.400" v="1029" actId="20577"/>
        <pc:sldMkLst>
          <pc:docMk/>
          <pc:sldMk cId="898137379" sldId="269"/>
        </pc:sldMkLst>
        <pc:spChg chg="add mod">
          <ac:chgData name="邱彥翔" userId="17a294c2-4a85-40a1-9d53-28e48f0b0c07" providerId="ADAL" clId="{CCC2E293-FF8E-455F-9BD6-7CBA6C3EA592}" dt="2022-04-14T12:49:32.400" v="1029" actId="20577"/>
          <ac:spMkLst>
            <pc:docMk/>
            <pc:sldMk cId="898137379" sldId="269"/>
            <ac:spMk id="3" creationId="{EA2D6BDF-05C1-408C-8944-0A93895C2BEF}"/>
          </ac:spMkLst>
        </pc:spChg>
        <pc:spChg chg="add del mod">
          <ac:chgData name="邱彥翔" userId="17a294c2-4a85-40a1-9d53-28e48f0b0c07" providerId="ADAL" clId="{CCC2E293-FF8E-455F-9BD6-7CBA6C3EA592}" dt="2022-04-14T12:37:20.925" v="307"/>
          <ac:spMkLst>
            <pc:docMk/>
            <pc:sldMk cId="898137379" sldId="269"/>
            <ac:spMk id="4" creationId="{83316E0A-6C47-4014-A273-967F4F6C61E8}"/>
          </ac:spMkLst>
        </pc:spChg>
        <pc:spChg chg="mod">
          <ac:chgData name="邱彥翔" userId="17a294c2-4a85-40a1-9d53-28e48f0b0c07" providerId="ADAL" clId="{CCC2E293-FF8E-455F-9BD6-7CBA6C3EA592}" dt="2022-04-14T12:37:12.674" v="303" actId="20577"/>
          <ac:spMkLst>
            <pc:docMk/>
            <pc:sldMk cId="898137379" sldId="269"/>
            <ac:spMk id="5" creationId="{7010C55D-B528-429E-9B1D-682C91C79A05}"/>
          </ac:spMkLst>
        </pc:spChg>
      </pc:sldChg>
    </pc:docChg>
  </pc:docChgLst>
  <pc:docChgLst>
    <pc:chgData name="邱彥翔" userId="17a294c2-4a85-40a1-9d53-28e48f0b0c07" providerId="ADAL" clId="{EDA464D2-BE0A-42B6-8330-52C78D2D544D}"/>
    <pc:docChg chg="undo custSel addSld delSld modSld sldOrd">
      <pc:chgData name="邱彥翔" userId="17a294c2-4a85-40a1-9d53-28e48f0b0c07" providerId="ADAL" clId="{EDA464D2-BE0A-42B6-8330-52C78D2D544D}" dt="2022-03-31T16:51:57.973" v="396" actId="1076"/>
      <pc:docMkLst>
        <pc:docMk/>
      </pc:docMkLst>
      <pc:sldChg chg="modSp">
        <pc:chgData name="邱彥翔" userId="17a294c2-4a85-40a1-9d53-28e48f0b0c07" providerId="ADAL" clId="{EDA464D2-BE0A-42B6-8330-52C78D2D544D}" dt="2022-03-31T16:05:58.064" v="258" actId="14100"/>
        <pc:sldMkLst>
          <pc:docMk/>
          <pc:sldMk cId="1549538575" sldId="263"/>
        </pc:sldMkLst>
        <pc:spChg chg="mod">
          <ac:chgData name="邱彥翔" userId="17a294c2-4a85-40a1-9d53-28e48f0b0c07" providerId="ADAL" clId="{EDA464D2-BE0A-42B6-8330-52C78D2D544D}" dt="2022-03-31T16:05:58.064" v="258" actId="14100"/>
          <ac:spMkLst>
            <pc:docMk/>
            <pc:sldMk cId="1549538575" sldId="263"/>
            <ac:spMk id="3" creationId="{D645820B-66EA-4A86-B8B9-39C44162EAF3}"/>
          </ac:spMkLst>
        </pc:spChg>
      </pc:sldChg>
      <pc:sldChg chg="modSp add">
        <pc:chgData name="邱彥翔" userId="17a294c2-4a85-40a1-9d53-28e48f0b0c07" providerId="ADAL" clId="{EDA464D2-BE0A-42B6-8330-52C78D2D544D}" dt="2022-03-31T16:05:39.798" v="239" actId="255"/>
        <pc:sldMkLst>
          <pc:docMk/>
          <pc:sldMk cId="2039366648" sldId="264"/>
        </pc:sldMkLst>
        <pc:spChg chg="mod">
          <ac:chgData name="邱彥翔" userId="17a294c2-4a85-40a1-9d53-28e48f0b0c07" providerId="ADAL" clId="{EDA464D2-BE0A-42B6-8330-52C78D2D544D}" dt="2022-03-31T16:05:39.798" v="239" actId="255"/>
          <ac:spMkLst>
            <pc:docMk/>
            <pc:sldMk cId="2039366648" sldId="264"/>
            <ac:spMk id="3" creationId="{D645820B-66EA-4A86-B8B9-39C44162EA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AD14-0F3F-4BE1-9B89-BD234FDC21D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A49D-66A2-4275-B442-659786F38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4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9915F-8A1F-4CB8-AC10-581DA61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0DB543-06EB-4609-98D1-505CCF865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CDE22-756A-42A3-AE54-7FF8E82A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3A2D3-F296-4907-85A4-CC4E6B2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CC34BC-DEEE-4AA9-8974-A070187B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1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B73EB-D3EA-43A0-BD94-CB4B0717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D58871-E53F-4143-959C-B5217273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BB4BB-0FB0-4743-A970-12D191C4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420313-F4AA-4AE2-964B-10CE5E8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6B687-3808-4670-B10D-BA7C751E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4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4DFE47-0800-4019-AA7B-C952B4E2F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A8E33-D707-402D-9C1A-E0EB4D17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AD102-D218-4CC9-BDC1-35D0A360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0934A8-31DB-4A55-B6B0-6C4A2A63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729219-C2A7-4EC4-B5C2-8D2206E8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76670-9227-40CF-80B3-378F14E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70D14-BD52-4BB6-9E5C-0F70778B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A6E6B-4303-4F67-878A-1F5F506B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A1A51A-8341-4917-9E86-F8F42C31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06A5AE-E483-49C6-8C30-8393CC53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1CB50-A8CF-4B66-B182-AF7DD443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AEC740-5563-4731-9616-4FFC72D7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577FA-9246-48A2-90C8-D4A2D277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7B7AE-F304-4EA7-A880-22C3C05E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7307BB-C21E-443C-ADD6-3E71F97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9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A446-464D-4283-A680-BFAB3774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6D2C2-542E-43C6-AB5C-AC6925807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48CE24-C39B-498B-8A1A-5AD3FF3D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A53263-0D3B-4D43-BE80-F71E19FC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C38836-4E2F-462E-B21C-3F365EF3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508540-FE88-40E5-B560-43FB5DE1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4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C1B9C-055D-485C-BD18-A1DF67B6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122F9F-21ED-41B7-8C98-611E43F6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65525B-3E4B-465A-AB55-E7B0676BC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5871B1-0F0F-418C-9C13-38C1FF5B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958853-0E6C-4EE0-8C09-9A8F550C4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76DF3-5634-473E-8D63-76FBA8BA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2DBACC-9BD3-4D56-88D5-83545D68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5F2611-232F-47CE-A4E5-8C66B4D5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6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19CF0-F366-457E-A5AB-F601F6C2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106C64-2AD6-4A4B-B15A-4E7883F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12A6E0-24F3-4F60-9DF8-7C507E4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C0F71A-E344-45A1-AD04-9AB97E9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2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C0B52C-6F29-4F49-86EF-3F04A26F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D88C4-D99F-4C4D-90A5-78EC653D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CE0D0C-23E2-460D-883A-02A5B031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5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CBAF-C6AD-40F7-9731-96956B55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CE190-6B01-4F5D-97B9-8E56D0C9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0F3307-2C8B-4A9E-A537-832908D90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75DA9F-4FFE-48CC-B3EE-04DAB97F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5A81CE-76BA-4597-860D-1DCB0A44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25349A-5AAF-43F2-A4BC-42BD38B1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0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265A6-E159-43BA-9945-CF099391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DD8F90-EE7F-44C2-BF28-FC44527CD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826EA-76C0-4A47-AE35-AC369E217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9F0D91-B0F4-4311-BE79-65EDFB12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2ADBD2-AAE3-4516-9B24-30CAD17E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9B407-CBD9-4723-8017-B4A34F59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F888B4-4777-41CA-ABAE-F07C6470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72380D-DD87-44FB-A045-85E0DD45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649D0-B82A-4623-9687-43202525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2DE7-6C6D-43CA-A709-A016011F6422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CDA06-76E5-4F81-A6FF-AEA52A803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1859C-1634-47BD-B124-748641EFE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9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884EB-09CC-4803-88F9-D9B538BF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Planar Reflection (PRN)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E4A1E-DE05-4472-8941-D6B17333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Step</a:t>
            </a:r>
            <a:r>
              <a:rPr lang="zh-TW" altLang="en-US" dirty="0"/>
              <a:t>：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Edit &gt; Project Settings &gt; Engine-Rendering &gt; Optimizations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Check </a:t>
            </a:r>
            <a:r>
              <a:rPr lang="en-US" altLang="zh-TW" u="sng" dirty="0"/>
              <a:t>Support global clip plane for Planar Reflections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Window &gt; show </a:t>
            </a:r>
            <a:r>
              <a:rPr lang="en-US" altLang="zh-TW" u="sng" dirty="0"/>
              <a:t>Place Actors</a:t>
            </a:r>
            <a:r>
              <a:rPr lang="en-US" altLang="zh-TW" dirty="0"/>
              <a:t> &gt; Visual Effects -&gt; Search “Planar Reflection”</a:t>
            </a:r>
          </a:p>
        </p:txBody>
      </p:sp>
    </p:spTree>
    <p:extLst>
      <p:ext uri="{BB962C8B-B14F-4D97-AF65-F5344CB8AC3E}">
        <p14:creationId xmlns:p14="http://schemas.microsoft.com/office/powerpoint/2010/main" val="787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A547ED2-7453-4245-ACE0-21A2DCD19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6" y="947989"/>
            <a:ext cx="11818988" cy="550937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6931E40-2CD7-47A9-9FFB-3501ABE45166}"/>
              </a:ext>
            </a:extLst>
          </p:cNvPr>
          <p:cNvSpPr txBox="1"/>
          <p:nvPr/>
        </p:nvSpPr>
        <p:spPr>
          <a:xfrm>
            <a:off x="1432875" y="301658"/>
            <a:ext cx="879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插入</a:t>
            </a:r>
            <a:r>
              <a:rPr lang="en-US" altLang="zh-TW" sz="3600" dirty="0"/>
              <a:t>2</a:t>
            </a:r>
            <a:r>
              <a:rPr lang="zh-TW" altLang="en-US" sz="3600" dirty="0"/>
              <a:t>個 </a:t>
            </a:r>
            <a:r>
              <a:rPr lang="en-US" altLang="zh-TW" sz="3600" dirty="0"/>
              <a:t>planar reflection </a:t>
            </a:r>
            <a:r>
              <a:rPr lang="zh-TW" altLang="en-US" sz="3600" dirty="0"/>
              <a:t>以增強反射效果</a:t>
            </a:r>
          </a:p>
        </p:txBody>
      </p:sp>
    </p:spTree>
    <p:extLst>
      <p:ext uri="{BB962C8B-B14F-4D97-AF65-F5344CB8AC3E}">
        <p14:creationId xmlns:p14="http://schemas.microsoft.com/office/powerpoint/2010/main" val="40723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00A9DF8-07DB-485A-80E2-86FDAF7BD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4" y="234836"/>
            <a:ext cx="9464511" cy="63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8FCB11-F59B-4327-84F7-747EEF3E8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6" t="4124" r="13258" b="76"/>
          <a:stretch/>
        </p:blipFill>
        <p:spPr>
          <a:xfrm>
            <a:off x="4357271" y="483123"/>
            <a:ext cx="7683900" cy="589175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623EC5D-5857-458C-BE35-F00A75FE5426}"/>
              </a:ext>
            </a:extLst>
          </p:cNvPr>
          <p:cNvSpPr txBox="1"/>
          <p:nvPr/>
        </p:nvSpPr>
        <p:spPr>
          <a:xfrm>
            <a:off x="377072" y="2690335"/>
            <a:ext cx="3817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反射成像似乎有兩個球體，壁畫的反射角度也極其怪異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E7A0226-7301-41BF-8B18-B7EF930063DB}"/>
              </a:ext>
            </a:extLst>
          </p:cNvPr>
          <p:cNvSpPr/>
          <p:nvPr/>
        </p:nvSpPr>
        <p:spPr>
          <a:xfrm>
            <a:off x="5458119" y="1838227"/>
            <a:ext cx="3497345" cy="2320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29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010C55D-B528-429E-9B1D-682C91C79A05}"/>
              </a:ext>
            </a:extLst>
          </p:cNvPr>
          <p:cNvSpPr txBox="1"/>
          <p:nvPr/>
        </p:nvSpPr>
        <p:spPr>
          <a:xfrm>
            <a:off x="3009508" y="833429"/>
            <a:ext cx="6860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Roboto" panose="02000000000000000000" pitchFamily="2" charset="0"/>
              </a:rPr>
              <a:t>事前</a:t>
            </a:r>
            <a:r>
              <a:rPr lang="zh-TW" altLang="en-US" sz="3600" b="0" i="0" dirty="0">
                <a:effectLst/>
                <a:latin typeface="Roboto" panose="02000000000000000000" pitchFamily="2" charset="0"/>
              </a:rPr>
              <a:t>評估：</a:t>
            </a:r>
            <a:r>
              <a:rPr lang="en-US" altLang="zh-TW" sz="3600" dirty="0">
                <a:latin typeface="Roboto" panose="02000000000000000000" pitchFamily="2" charset="0"/>
              </a:rPr>
              <a:t>may</a:t>
            </a:r>
            <a:r>
              <a:rPr lang="zh-TW" altLang="en-US" sz="3600" dirty="0">
                <a:latin typeface="Roboto" panose="02000000000000000000" pitchFamily="2" charset="0"/>
              </a:rPr>
              <a:t> </a:t>
            </a:r>
            <a:r>
              <a:rPr lang="en-US" altLang="zh-TW" sz="3600" dirty="0">
                <a:latin typeface="Roboto" panose="02000000000000000000" pitchFamily="2" charset="0"/>
              </a:rPr>
              <a:t>be</a:t>
            </a:r>
            <a:r>
              <a:rPr lang="zh-TW" altLang="en-US" sz="3600" dirty="0">
                <a:latin typeface="Roboto" panose="02000000000000000000" pitchFamily="2" charset="0"/>
              </a:rPr>
              <a:t> </a:t>
            </a:r>
            <a:r>
              <a:rPr lang="en-US" altLang="zh-TW" sz="3600" dirty="0">
                <a:latin typeface="Roboto" panose="02000000000000000000" pitchFamily="2" charset="0"/>
              </a:rPr>
              <a:t>expensive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2D6BDF-05C1-408C-8944-0A93895C2BEF}"/>
              </a:ext>
            </a:extLst>
          </p:cNvPr>
          <p:cNvSpPr txBox="1"/>
          <p:nvPr/>
        </p:nvSpPr>
        <p:spPr>
          <a:xfrm>
            <a:off x="783996" y="2720361"/>
            <a:ext cx="106240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zh-TW" sz="3600" kern="12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+mn-cs"/>
              </a:rPr>
              <a:t>實測</a:t>
            </a:r>
            <a:r>
              <a:rPr lang="zh-TW" altLang="en-US" sz="3600" kern="12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+mn-cs"/>
              </a:rPr>
              <a:t>結</a:t>
            </a:r>
            <a:r>
              <a:rPr lang="zh-TW" altLang="zh-TW" sz="3600" kern="12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新細明體" panose="02020500000000000000" pitchFamily="18" charset="-120"/>
                <a:cs typeface="+mn-cs"/>
              </a:rPr>
              <a:t>果：</a:t>
            </a:r>
            <a:r>
              <a:rPr lang="en-US" altLang="zh-TW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1</a:t>
            </a:r>
            <a:r>
              <a:rPr lang="zh-TW" altLang="en-US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 個 </a:t>
            </a:r>
            <a:r>
              <a:rPr lang="en-US" altLang="zh-TW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PRN </a:t>
            </a:r>
            <a:r>
              <a:rPr lang="zh-TW" altLang="en-US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和 </a:t>
            </a:r>
            <a:r>
              <a:rPr lang="en-US" altLang="zh-TW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2</a:t>
            </a:r>
            <a:r>
              <a:rPr lang="zh-TW" altLang="en-US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 個 </a:t>
            </a:r>
            <a:r>
              <a:rPr lang="en-US" altLang="zh-TW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PRN </a:t>
            </a:r>
            <a:r>
              <a:rPr lang="zh-TW" altLang="en-US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成像效果相同，不確定是哪裡的問題，</a:t>
            </a:r>
            <a:r>
              <a:rPr lang="en-US" altLang="zh-TW" sz="360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PRN </a:t>
            </a:r>
            <a:r>
              <a:rPr lang="zh-TW" altLang="en-US" sz="360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成</a:t>
            </a:r>
            <a:r>
              <a:rPr lang="zh-TW" altLang="en-US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像只適用於特定平面場景，球體效果不佳</a:t>
            </a:r>
            <a:r>
              <a:rPr lang="en-US" altLang="zh-TW" sz="3600" dirty="0">
                <a:solidFill>
                  <a:srgbClr val="000000"/>
                </a:solidFill>
                <a:latin typeface="Roboto" panose="02000000000000000000" pitchFamily="2" charset="0"/>
                <a:ea typeface="新細明體" panose="02020500000000000000" pitchFamily="18" charset="-120"/>
              </a:rPr>
              <a:t> </a:t>
            </a:r>
            <a:endParaRPr lang="zh-TW" altLang="zh-TW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13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105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佈景主題</vt:lpstr>
      <vt:lpstr>Planar Reflection (PRN)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邱彥翔</dc:creator>
  <cp:lastModifiedBy>邱彥翔</cp:lastModifiedBy>
  <cp:revision>5</cp:revision>
  <dcterms:created xsi:type="dcterms:W3CDTF">2022-03-31T10:19:09Z</dcterms:created>
  <dcterms:modified xsi:type="dcterms:W3CDTF">2022-04-14T12:49:32Z</dcterms:modified>
</cp:coreProperties>
</file>