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1" r:id="rId3"/>
    <p:sldId id="262" r:id="rId4"/>
    <p:sldId id="264" r:id="rId5"/>
    <p:sldId id="256" r:id="rId6"/>
    <p:sldId id="258" r:id="rId7"/>
    <p:sldId id="259" r:id="rId8"/>
    <p:sldId id="257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邱彥翔" initials="邱彥翔" lastIdx="1" clrIdx="0">
    <p:extLst>
      <p:ext uri="{19B8F6BF-5375-455C-9EA6-DF929625EA0E}">
        <p15:presenceInfo xmlns:p15="http://schemas.microsoft.com/office/powerpoint/2012/main" userId="邱彥翔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邱彥翔" userId="17a294c2-4a85-40a1-9d53-28e48f0b0c07" providerId="ADAL" clId="{A1DD256C-0066-43BE-A04A-3296CE907E82}"/>
    <pc:docChg chg="undo custSel addSld delSld modSld sldOrd">
      <pc:chgData name="邱彥翔" userId="17a294c2-4a85-40a1-9d53-28e48f0b0c07" providerId="ADAL" clId="{A1DD256C-0066-43BE-A04A-3296CE907E82}" dt="2022-05-12T23:41:25.143" v="1405"/>
      <pc:docMkLst>
        <pc:docMk/>
      </pc:docMkLst>
      <pc:sldChg chg="addSp modSp">
        <pc:chgData name="邱彥翔" userId="17a294c2-4a85-40a1-9d53-28e48f0b0c07" providerId="ADAL" clId="{A1DD256C-0066-43BE-A04A-3296CE907E82}" dt="2022-05-12T22:04:13.430" v="1099" actId="14100"/>
        <pc:sldMkLst>
          <pc:docMk/>
          <pc:sldMk cId="2465610123" sldId="256"/>
        </pc:sldMkLst>
        <pc:spChg chg="mod">
          <ac:chgData name="邱彥翔" userId="17a294c2-4a85-40a1-9d53-28e48f0b0c07" providerId="ADAL" clId="{A1DD256C-0066-43BE-A04A-3296CE907E82}" dt="2022-05-12T21:10:21.324" v="483" actId="1076"/>
          <ac:spMkLst>
            <pc:docMk/>
            <pc:sldMk cId="2465610123" sldId="256"/>
            <ac:spMk id="2" creationId="{7F04637E-E7CF-5522-F5F4-AC6EC5BDF5FF}"/>
          </ac:spMkLst>
        </pc:spChg>
        <pc:spChg chg="mod">
          <ac:chgData name="邱彥翔" userId="17a294c2-4a85-40a1-9d53-28e48f0b0c07" providerId="ADAL" clId="{A1DD256C-0066-43BE-A04A-3296CE907E82}" dt="2022-05-12T21:05:15.678" v="364" actId="20577"/>
          <ac:spMkLst>
            <pc:docMk/>
            <pc:sldMk cId="2465610123" sldId="256"/>
            <ac:spMk id="3" creationId="{28BC1D04-A41F-9ED1-2DC3-F4A76BF1EE6A}"/>
          </ac:spMkLst>
        </pc:spChg>
        <pc:spChg chg="add mod">
          <ac:chgData name="邱彥翔" userId="17a294c2-4a85-40a1-9d53-28e48f0b0c07" providerId="ADAL" clId="{A1DD256C-0066-43BE-A04A-3296CE907E82}" dt="2022-05-12T21:05:10.532" v="358" actId="20577"/>
          <ac:spMkLst>
            <pc:docMk/>
            <pc:sldMk cId="2465610123" sldId="256"/>
            <ac:spMk id="6" creationId="{69BED5C6-55C5-432C-9F5C-EAA4371CF183}"/>
          </ac:spMkLst>
        </pc:spChg>
        <pc:picChg chg="mod modCrop">
          <ac:chgData name="邱彥翔" userId="17a294c2-4a85-40a1-9d53-28e48f0b0c07" providerId="ADAL" clId="{A1DD256C-0066-43BE-A04A-3296CE907E82}" dt="2022-05-12T22:04:13.430" v="1099" actId="14100"/>
          <ac:picMkLst>
            <pc:docMk/>
            <pc:sldMk cId="2465610123" sldId="256"/>
            <ac:picMk id="5" creationId="{3D0DB26D-AEED-980D-0747-2A3E7D93B200}"/>
          </ac:picMkLst>
        </pc:picChg>
      </pc:sldChg>
      <pc:sldChg chg="addSp delSp modSp add">
        <pc:chgData name="邱彥翔" userId="17a294c2-4a85-40a1-9d53-28e48f0b0c07" providerId="ADAL" clId="{A1DD256C-0066-43BE-A04A-3296CE907E82}" dt="2022-05-12T21:10:12.626" v="482" actId="255"/>
        <pc:sldMkLst>
          <pc:docMk/>
          <pc:sldMk cId="3957446917" sldId="257"/>
        </pc:sldMkLst>
        <pc:spChg chg="del">
          <ac:chgData name="邱彥翔" userId="17a294c2-4a85-40a1-9d53-28e48f0b0c07" providerId="ADAL" clId="{A1DD256C-0066-43BE-A04A-3296CE907E82}" dt="2022-05-12T20:32:55.843" v="96" actId="478"/>
          <ac:spMkLst>
            <pc:docMk/>
            <pc:sldMk cId="3957446917" sldId="257"/>
            <ac:spMk id="2" creationId="{2FFFFB55-221C-4713-BCD6-9E56F8F7855F}"/>
          </ac:spMkLst>
        </pc:spChg>
        <pc:spChg chg="del">
          <ac:chgData name="邱彥翔" userId="17a294c2-4a85-40a1-9d53-28e48f0b0c07" providerId="ADAL" clId="{A1DD256C-0066-43BE-A04A-3296CE907E82}" dt="2022-05-12T20:32:54.413" v="95" actId="478"/>
          <ac:spMkLst>
            <pc:docMk/>
            <pc:sldMk cId="3957446917" sldId="257"/>
            <ac:spMk id="3" creationId="{D372C541-0694-455E-943F-8635ED4B0B22}"/>
          </ac:spMkLst>
        </pc:spChg>
        <pc:spChg chg="add del">
          <ac:chgData name="邱彥翔" userId="17a294c2-4a85-40a1-9d53-28e48f0b0c07" providerId="ADAL" clId="{A1DD256C-0066-43BE-A04A-3296CE907E82}" dt="2022-05-12T20:42:55.395" v="100"/>
          <ac:spMkLst>
            <pc:docMk/>
            <pc:sldMk cId="3957446917" sldId="257"/>
            <ac:spMk id="4" creationId="{FCFFC650-0611-4070-8C6C-F3152517DAC9}"/>
          </ac:spMkLst>
        </pc:spChg>
        <pc:spChg chg="add del">
          <ac:chgData name="邱彥翔" userId="17a294c2-4a85-40a1-9d53-28e48f0b0c07" providerId="ADAL" clId="{A1DD256C-0066-43BE-A04A-3296CE907E82}" dt="2022-05-12T20:43:44.510" v="113"/>
          <ac:spMkLst>
            <pc:docMk/>
            <pc:sldMk cId="3957446917" sldId="257"/>
            <ac:spMk id="7" creationId="{5F4182AD-BDA1-4226-8A5F-6C4DDFF2162F}"/>
          </ac:spMkLst>
        </pc:spChg>
        <pc:spChg chg="add del">
          <ac:chgData name="邱彥翔" userId="17a294c2-4a85-40a1-9d53-28e48f0b0c07" providerId="ADAL" clId="{A1DD256C-0066-43BE-A04A-3296CE907E82}" dt="2022-05-12T20:43:57.485" v="118"/>
          <ac:spMkLst>
            <pc:docMk/>
            <pc:sldMk cId="3957446917" sldId="257"/>
            <ac:spMk id="9" creationId="{6663B712-E797-47D2-8273-E56AA75FEE49}"/>
          </ac:spMkLst>
        </pc:spChg>
        <pc:spChg chg="add del">
          <ac:chgData name="邱彥翔" userId="17a294c2-4a85-40a1-9d53-28e48f0b0c07" providerId="ADAL" clId="{A1DD256C-0066-43BE-A04A-3296CE907E82}" dt="2022-05-12T20:48:11.085" v="152"/>
          <ac:spMkLst>
            <pc:docMk/>
            <pc:sldMk cId="3957446917" sldId="257"/>
            <ac:spMk id="11" creationId="{0B58471D-18BE-4B2B-A167-D191D9F2F3B8}"/>
          </ac:spMkLst>
        </pc:spChg>
        <pc:spChg chg="add del">
          <ac:chgData name="邱彥翔" userId="17a294c2-4a85-40a1-9d53-28e48f0b0c07" providerId="ADAL" clId="{A1DD256C-0066-43BE-A04A-3296CE907E82}" dt="2022-05-12T20:51:54.597" v="207"/>
          <ac:spMkLst>
            <pc:docMk/>
            <pc:sldMk cId="3957446917" sldId="257"/>
            <ac:spMk id="21" creationId="{2BDAD39E-DCA0-4DA1-BBAA-245CE9C91E0F}"/>
          </ac:spMkLst>
        </pc:spChg>
        <pc:spChg chg="add del mod">
          <ac:chgData name="邱彥翔" userId="17a294c2-4a85-40a1-9d53-28e48f0b0c07" providerId="ADAL" clId="{A1DD256C-0066-43BE-A04A-3296CE907E82}" dt="2022-05-12T20:55:59.809" v="244" actId="478"/>
          <ac:spMkLst>
            <pc:docMk/>
            <pc:sldMk cId="3957446917" sldId="257"/>
            <ac:spMk id="23" creationId="{80DB5F93-0B6C-4710-B584-283B95936E67}"/>
          </ac:spMkLst>
        </pc:spChg>
        <pc:spChg chg="add mod">
          <ac:chgData name="邱彥翔" userId="17a294c2-4a85-40a1-9d53-28e48f0b0c07" providerId="ADAL" clId="{A1DD256C-0066-43BE-A04A-3296CE907E82}" dt="2022-05-12T21:10:07.222" v="481" actId="1076"/>
          <ac:spMkLst>
            <pc:docMk/>
            <pc:sldMk cId="3957446917" sldId="257"/>
            <ac:spMk id="24" creationId="{CC112BCB-4892-49AA-B122-1A2F02AA88D1}"/>
          </ac:spMkLst>
        </pc:spChg>
        <pc:spChg chg="add mod">
          <ac:chgData name="邱彥翔" userId="17a294c2-4a85-40a1-9d53-28e48f0b0c07" providerId="ADAL" clId="{A1DD256C-0066-43BE-A04A-3296CE907E82}" dt="2022-05-12T21:10:07.222" v="481" actId="1076"/>
          <ac:spMkLst>
            <pc:docMk/>
            <pc:sldMk cId="3957446917" sldId="257"/>
            <ac:spMk id="27" creationId="{76973F03-DE3E-4FDC-8D57-49369D342D7E}"/>
          </ac:spMkLst>
        </pc:spChg>
        <pc:spChg chg="add mod">
          <ac:chgData name="邱彥翔" userId="17a294c2-4a85-40a1-9d53-28e48f0b0c07" providerId="ADAL" clId="{A1DD256C-0066-43BE-A04A-3296CE907E82}" dt="2022-05-12T21:09:52.835" v="479" actId="1076"/>
          <ac:spMkLst>
            <pc:docMk/>
            <pc:sldMk cId="3957446917" sldId="257"/>
            <ac:spMk id="28" creationId="{9097ED48-5E60-4E56-B279-2F3928AF6FAD}"/>
          </ac:spMkLst>
        </pc:spChg>
        <pc:spChg chg="add mod">
          <ac:chgData name="邱彥翔" userId="17a294c2-4a85-40a1-9d53-28e48f0b0c07" providerId="ADAL" clId="{A1DD256C-0066-43BE-A04A-3296CE907E82}" dt="2022-05-12T21:07:51.606" v="405" actId="14100"/>
          <ac:spMkLst>
            <pc:docMk/>
            <pc:sldMk cId="3957446917" sldId="257"/>
            <ac:spMk id="29" creationId="{41968797-B2F4-401C-AECC-DC622BA1BBB9}"/>
          </ac:spMkLst>
        </pc:spChg>
        <pc:spChg chg="add mod">
          <ac:chgData name="邱彥翔" userId="17a294c2-4a85-40a1-9d53-28e48f0b0c07" providerId="ADAL" clId="{A1DD256C-0066-43BE-A04A-3296CE907E82}" dt="2022-05-12T21:10:12.626" v="482" actId="255"/>
          <ac:spMkLst>
            <pc:docMk/>
            <pc:sldMk cId="3957446917" sldId="257"/>
            <ac:spMk id="30" creationId="{EBC79FC6-7FCB-4799-95A9-C6640AEE5BFE}"/>
          </ac:spMkLst>
        </pc:spChg>
        <pc:picChg chg="add del mod">
          <ac:chgData name="邱彥翔" userId="17a294c2-4a85-40a1-9d53-28e48f0b0c07" providerId="ADAL" clId="{A1DD256C-0066-43BE-A04A-3296CE907E82}" dt="2022-05-12T20:50:04.146" v="188" actId="478"/>
          <ac:picMkLst>
            <pc:docMk/>
            <pc:sldMk cId="3957446917" sldId="257"/>
            <ac:picMk id="5" creationId="{8E31B505-BA1D-4EDF-8B1E-74E073E35595}"/>
          </ac:picMkLst>
        </pc:picChg>
        <pc:picChg chg="add del mod">
          <ac:chgData name="邱彥翔" userId="17a294c2-4a85-40a1-9d53-28e48f0b0c07" providerId="ADAL" clId="{A1DD256C-0066-43BE-A04A-3296CE907E82}" dt="2022-05-12T20:46:09.573" v="150" actId="478"/>
          <ac:picMkLst>
            <pc:docMk/>
            <pc:sldMk cId="3957446917" sldId="257"/>
            <ac:picMk id="6" creationId="{E6827FB7-72AD-40D7-B31C-845DBE4B23FC}"/>
          </ac:picMkLst>
        </pc:picChg>
        <pc:picChg chg="add mod modCrop">
          <ac:chgData name="邱彥翔" userId="17a294c2-4a85-40a1-9d53-28e48f0b0c07" providerId="ADAL" clId="{A1DD256C-0066-43BE-A04A-3296CE907E82}" dt="2022-05-12T21:09:56.310" v="480" actId="1076"/>
          <ac:picMkLst>
            <pc:docMk/>
            <pc:sldMk cId="3957446917" sldId="257"/>
            <ac:picMk id="8" creationId="{362422AE-6454-4E84-8426-EB95E7E96988}"/>
          </ac:picMkLst>
        </pc:picChg>
        <pc:picChg chg="add del mod modCrop">
          <ac:chgData name="邱彥翔" userId="17a294c2-4a85-40a1-9d53-28e48f0b0c07" providerId="ADAL" clId="{A1DD256C-0066-43BE-A04A-3296CE907E82}" dt="2022-05-12T20:51:52.234" v="205" actId="478"/>
          <ac:picMkLst>
            <pc:docMk/>
            <pc:sldMk cId="3957446917" sldId="257"/>
            <ac:picMk id="10" creationId="{D5A58B4C-4C71-45C2-AC30-29BDEB9006BB}"/>
          </ac:picMkLst>
        </pc:picChg>
        <pc:picChg chg="add del mod">
          <ac:chgData name="邱彥翔" userId="17a294c2-4a85-40a1-9d53-28e48f0b0c07" providerId="ADAL" clId="{A1DD256C-0066-43BE-A04A-3296CE907E82}" dt="2022-05-12T20:50:04.146" v="188" actId="478"/>
          <ac:picMkLst>
            <pc:docMk/>
            <pc:sldMk cId="3957446917" sldId="257"/>
            <ac:picMk id="12" creationId="{52289A79-66A4-4A3F-AE8E-2E1DEE2EE8D1}"/>
          </ac:picMkLst>
        </pc:picChg>
        <pc:picChg chg="add del mod">
          <ac:chgData name="邱彥翔" userId="17a294c2-4a85-40a1-9d53-28e48f0b0c07" providerId="ADAL" clId="{A1DD256C-0066-43BE-A04A-3296CE907E82}" dt="2022-05-12T20:50:14.683" v="194" actId="478"/>
          <ac:picMkLst>
            <pc:docMk/>
            <pc:sldMk cId="3957446917" sldId="257"/>
            <ac:picMk id="13" creationId="{2FA10192-2101-48E5-BCE5-A56A2313CFA9}"/>
          </ac:picMkLst>
        </pc:picChg>
        <pc:picChg chg="add del mod">
          <ac:chgData name="邱彥翔" userId="17a294c2-4a85-40a1-9d53-28e48f0b0c07" providerId="ADAL" clId="{A1DD256C-0066-43BE-A04A-3296CE907E82}" dt="2022-05-12T20:50:14.683" v="194" actId="478"/>
          <ac:picMkLst>
            <pc:docMk/>
            <pc:sldMk cId="3957446917" sldId="257"/>
            <ac:picMk id="14" creationId="{FAB2EB4A-24E3-40B9-9B23-54C58A625382}"/>
          </ac:picMkLst>
        </pc:picChg>
        <pc:picChg chg="add mod">
          <ac:chgData name="邱彥翔" userId="17a294c2-4a85-40a1-9d53-28e48f0b0c07" providerId="ADAL" clId="{A1DD256C-0066-43BE-A04A-3296CE907E82}" dt="2022-05-12T21:09:52.835" v="479" actId="1076"/>
          <ac:picMkLst>
            <pc:docMk/>
            <pc:sldMk cId="3957446917" sldId="257"/>
            <ac:picMk id="15" creationId="{3F5C61D2-1EDC-4110-A656-704AFB8EC8C9}"/>
          </ac:picMkLst>
        </pc:picChg>
        <pc:picChg chg="add del mod">
          <ac:chgData name="邱彥翔" userId="17a294c2-4a85-40a1-9d53-28e48f0b0c07" providerId="ADAL" clId="{A1DD256C-0066-43BE-A04A-3296CE907E82}" dt="2022-05-12T20:55:06.416" v="231" actId="478"/>
          <ac:picMkLst>
            <pc:docMk/>
            <pc:sldMk cId="3957446917" sldId="257"/>
            <ac:picMk id="16" creationId="{053E5CAD-EB62-4784-A091-2B819F20B674}"/>
          </ac:picMkLst>
        </pc:picChg>
        <pc:picChg chg="add del mod">
          <ac:chgData name="邱彥翔" userId="17a294c2-4a85-40a1-9d53-28e48f0b0c07" providerId="ADAL" clId="{A1DD256C-0066-43BE-A04A-3296CE907E82}" dt="2022-05-12T20:50:12.627" v="193" actId="478"/>
          <ac:picMkLst>
            <pc:docMk/>
            <pc:sldMk cId="3957446917" sldId="257"/>
            <ac:picMk id="17" creationId="{DCE88418-C316-4D33-968F-FC6FB0098A3D}"/>
          </ac:picMkLst>
        </pc:picChg>
        <pc:picChg chg="add del mod">
          <ac:chgData name="邱彥翔" userId="17a294c2-4a85-40a1-9d53-28e48f0b0c07" providerId="ADAL" clId="{A1DD256C-0066-43BE-A04A-3296CE907E82}" dt="2022-05-12T20:50:12.627" v="193" actId="478"/>
          <ac:picMkLst>
            <pc:docMk/>
            <pc:sldMk cId="3957446917" sldId="257"/>
            <ac:picMk id="18" creationId="{844C6515-3733-48C1-90D5-5C9414C59BA8}"/>
          </ac:picMkLst>
        </pc:picChg>
        <pc:picChg chg="add del mod">
          <ac:chgData name="邱彥翔" userId="17a294c2-4a85-40a1-9d53-28e48f0b0c07" providerId="ADAL" clId="{A1DD256C-0066-43BE-A04A-3296CE907E82}" dt="2022-05-12T20:50:40.323" v="203" actId="478"/>
          <ac:picMkLst>
            <pc:docMk/>
            <pc:sldMk cId="3957446917" sldId="257"/>
            <ac:picMk id="19" creationId="{2A95D1CF-BC25-45ED-9023-5CB6DDC450E9}"/>
          </ac:picMkLst>
        </pc:picChg>
        <pc:picChg chg="add del mod">
          <ac:chgData name="邱彥翔" userId="17a294c2-4a85-40a1-9d53-28e48f0b0c07" providerId="ADAL" clId="{A1DD256C-0066-43BE-A04A-3296CE907E82}" dt="2022-05-12T20:50:40.323" v="203" actId="478"/>
          <ac:picMkLst>
            <pc:docMk/>
            <pc:sldMk cId="3957446917" sldId="257"/>
            <ac:picMk id="20" creationId="{A8ECFABE-96BE-4061-9AC0-4DB1D271EB8F}"/>
          </ac:picMkLst>
        </pc:picChg>
        <pc:picChg chg="add del mod modCrop">
          <ac:chgData name="邱彥翔" userId="17a294c2-4a85-40a1-9d53-28e48f0b0c07" providerId="ADAL" clId="{A1DD256C-0066-43BE-A04A-3296CE907E82}" dt="2022-05-12T20:53:57.738" v="230" actId="478"/>
          <ac:picMkLst>
            <pc:docMk/>
            <pc:sldMk cId="3957446917" sldId="257"/>
            <ac:picMk id="22" creationId="{B0F9A6E1-8AEC-4F97-B19E-C520962814D2}"/>
          </ac:picMkLst>
        </pc:picChg>
        <pc:picChg chg="add mod">
          <ac:chgData name="邱彥翔" userId="17a294c2-4a85-40a1-9d53-28e48f0b0c07" providerId="ADAL" clId="{A1DD256C-0066-43BE-A04A-3296CE907E82}" dt="2022-05-12T21:09:20.791" v="473" actId="1076"/>
          <ac:picMkLst>
            <pc:docMk/>
            <pc:sldMk cId="3957446917" sldId="257"/>
            <ac:picMk id="1036" creationId="{852DF1D7-8543-4E4B-9FD8-20E73E86174B}"/>
          </ac:picMkLst>
        </pc:picChg>
        <pc:picChg chg="add mod">
          <ac:chgData name="邱彥翔" userId="17a294c2-4a85-40a1-9d53-28e48f0b0c07" providerId="ADAL" clId="{A1DD256C-0066-43BE-A04A-3296CE907E82}" dt="2022-05-12T21:09:18.440" v="472" actId="1076"/>
          <ac:picMkLst>
            <pc:docMk/>
            <pc:sldMk cId="3957446917" sldId="257"/>
            <ac:picMk id="1038" creationId="{27256118-7322-4C2D-90C2-A801D4AAF8AD}"/>
          </ac:picMkLst>
        </pc:picChg>
      </pc:sldChg>
      <pc:sldChg chg="addSp delSp modSp add">
        <pc:chgData name="邱彥翔" userId="17a294c2-4a85-40a1-9d53-28e48f0b0c07" providerId="ADAL" clId="{A1DD256C-0066-43BE-A04A-3296CE907E82}" dt="2022-05-12T21:06:03.444" v="378" actId="1076"/>
        <pc:sldMkLst>
          <pc:docMk/>
          <pc:sldMk cId="3499568196" sldId="258"/>
        </pc:sldMkLst>
        <pc:spChg chg="del">
          <ac:chgData name="邱彥翔" userId="17a294c2-4a85-40a1-9d53-28e48f0b0c07" providerId="ADAL" clId="{A1DD256C-0066-43BE-A04A-3296CE907E82}" dt="2022-05-12T21:05:38.220" v="366" actId="478"/>
          <ac:spMkLst>
            <pc:docMk/>
            <pc:sldMk cId="3499568196" sldId="258"/>
            <ac:spMk id="2" creationId="{9735399E-6B96-496E-8B9C-2D4B19197675}"/>
          </ac:spMkLst>
        </pc:spChg>
        <pc:spChg chg="del">
          <ac:chgData name="邱彥翔" userId="17a294c2-4a85-40a1-9d53-28e48f0b0c07" providerId="ADAL" clId="{A1DD256C-0066-43BE-A04A-3296CE907E82}" dt="2022-05-12T21:05:38.220" v="366" actId="478"/>
          <ac:spMkLst>
            <pc:docMk/>
            <pc:sldMk cId="3499568196" sldId="258"/>
            <ac:spMk id="3" creationId="{50BCCB45-F897-4D9C-ACF7-8B3AE8960CF3}"/>
          </ac:spMkLst>
        </pc:spChg>
        <pc:spChg chg="add del">
          <ac:chgData name="邱彥翔" userId="17a294c2-4a85-40a1-9d53-28e48f0b0c07" providerId="ADAL" clId="{A1DD256C-0066-43BE-A04A-3296CE907E82}" dt="2022-05-12T21:05:41.171" v="368"/>
          <ac:spMkLst>
            <pc:docMk/>
            <pc:sldMk cId="3499568196" sldId="258"/>
            <ac:spMk id="4" creationId="{B7630068-CDEB-4275-8947-6329C831DB50}"/>
          </ac:spMkLst>
        </pc:spChg>
        <pc:spChg chg="add mod">
          <ac:chgData name="邱彥翔" userId="17a294c2-4a85-40a1-9d53-28e48f0b0c07" providerId="ADAL" clId="{A1DD256C-0066-43BE-A04A-3296CE907E82}" dt="2022-05-12T21:06:03.444" v="378" actId="1076"/>
          <ac:spMkLst>
            <pc:docMk/>
            <pc:sldMk cId="3499568196" sldId="258"/>
            <ac:spMk id="6" creationId="{E1997C00-2E96-4A15-BE39-D2E063F7ECEF}"/>
          </ac:spMkLst>
        </pc:spChg>
        <pc:picChg chg="add mod">
          <ac:chgData name="邱彥翔" userId="17a294c2-4a85-40a1-9d53-28e48f0b0c07" providerId="ADAL" clId="{A1DD256C-0066-43BE-A04A-3296CE907E82}" dt="2022-05-12T21:06:03.444" v="378" actId="1076"/>
          <ac:picMkLst>
            <pc:docMk/>
            <pc:sldMk cId="3499568196" sldId="258"/>
            <ac:picMk id="5" creationId="{B119B564-B034-473B-A07A-6D2F25559899}"/>
          </ac:picMkLst>
        </pc:picChg>
      </pc:sldChg>
      <pc:sldChg chg="addSp delSp modSp add">
        <pc:chgData name="邱彥翔" userId="17a294c2-4a85-40a1-9d53-28e48f0b0c07" providerId="ADAL" clId="{A1DD256C-0066-43BE-A04A-3296CE907E82}" dt="2022-05-12T21:06:39.594" v="399" actId="1076"/>
        <pc:sldMkLst>
          <pc:docMk/>
          <pc:sldMk cId="3519370170" sldId="259"/>
        </pc:sldMkLst>
        <pc:spChg chg="add del">
          <ac:chgData name="邱彥翔" userId="17a294c2-4a85-40a1-9d53-28e48f0b0c07" providerId="ADAL" clId="{A1DD256C-0066-43BE-A04A-3296CE907E82}" dt="2022-05-12T21:06:13.694" v="381"/>
          <ac:spMkLst>
            <pc:docMk/>
            <pc:sldMk cId="3519370170" sldId="259"/>
            <ac:spMk id="2" creationId="{2FC9A9E6-8DF8-4C81-80DA-70BBBF5214FA}"/>
          </ac:spMkLst>
        </pc:spChg>
        <pc:spChg chg="mod">
          <ac:chgData name="邱彥翔" userId="17a294c2-4a85-40a1-9d53-28e48f0b0c07" providerId="ADAL" clId="{A1DD256C-0066-43BE-A04A-3296CE907E82}" dt="2022-05-12T21:06:28.627" v="398" actId="20577"/>
          <ac:spMkLst>
            <pc:docMk/>
            <pc:sldMk cId="3519370170" sldId="259"/>
            <ac:spMk id="6" creationId="{E1997C00-2E96-4A15-BE39-D2E063F7ECEF}"/>
          </ac:spMkLst>
        </pc:spChg>
        <pc:picChg chg="add mod">
          <ac:chgData name="邱彥翔" userId="17a294c2-4a85-40a1-9d53-28e48f0b0c07" providerId="ADAL" clId="{A1DD256C-0066-43BE-A04A-3296CE907E82}" dt="2022-05-12T21:06:39.594" v="399" actId="1076"/>
          <ac:picMkLst>
            <pc:docMk/>
            <pc:sldMk cId="3519370170" sldId="259"/>
            <ac:picMk id="3" creationId="{ACAB20C1-850F-43A8-9D7D-F3D8E6452226}"/>
          </ac:picMkLst>
        </pc:picChg>
        <pc:picChg chg="del mod">
          <ac:chgData name="邱彥翔" userId="17a294c2-4a85-40a1-9d53-28e48f0b0c07" providerId="ADAL" clId="{A1DD256C-0066-43BE-A04A-3296CE907E82}" dt="2022-05-12T21:06:11.363" v="379" actId="478"/>
          <ac:picMkLst>
            <pc:docMk/>
            <pc:sldMk cId="3519370170" sldId="259"/>
            <ac:picMk id="5" creationId="{B119B564-B034-473B-A07A-6D2F25559899}"/>
          </ac:picMkLst>
        </pc:picChg>
      </pc:sldChg>
      <pc:sldChg chg="modSp add">
        <pc:chgData name="邱彥翔" userId="17a294c2-4a85-40a1-9d53-28e48f0b0c07" providerId="ADAL" clId="{A1DD256C-0066-43BE-A04A-3296CE907E82}" dt="2022-05-12T22:03:51.463" v="1097" actId="1076"/>
        <pc:sldMkLst>
          <pc:docMk/>
          <pc:sldMk cId="484728205" sldId="260"/>
        </pc:sldMkLst>
        <pc:spChg chg="mod">
          <ac:chgData name="邱彥翔" userId="17a294c2-4a85-40a1-9d53-28e48f0b0c07" providerId="ADAL" clId="{A1DD256C-0066-43BE-A04A-3296CE907E82}" dt="2022-05-12T21:10:46.457" v="508" actId="122"/>
          <ac:spMkLst>
            <pc:docMk/>
            <pc:sldMk cId="484728205" sldId="260"/>
            <ac:spMk id="2" creationId="{2F45E3EC-C36E-471D-9EEE-482A482E889B}"/>
          </ac:spMkLst>
        </pc:spChg>
        <pc:spChg chg="mod">
          <ac:chgData name="邱彥翔" userId="17a294c2-4a85-40a1-9d53-28e48f0b0c07" providerId="ADAL" clId="{A1DD256C-0066-43BE-A04A-3296CE907E82}" dt="2022-05-12T22:03:51.463" v="1097" actId="1076"/>
          <ac:spMkLst>
            <pc:docMk/>
            <pc:sldMk cId="484728205" sldId="260"/>
            <ac:spMk id="3" creationId="{E06D537E-0B67-404B-BCFC-D32137635E70}"/>
          </ac:spMkLst>
        </pc:spChg>
      </pc:sldChg>
      <pc:sldChg chg="addSp delSp modSp add">
        <pc:chgData name="邱彥翔" userId="17a294c2-4a85-40a1-9d53-28e48f0b0c07" providerId="ADAL" clId="{A1DD256C-0066-43BE-A04A-3296CE907E82}" dt="2022-05-12T21:26:22.248" v="950" actId="14100"/>
        <pc:sldMkLst>
          <pc:docMk/>
          <pc:sldMk cId="760261390" sldId="261"/>
        </pc:sldMkLst>
        <pc:spChg chg="mod">
          <ac:chgData name="邱彥翔" userId="17a294c2-4a85-40a1-9d53-28e48f0b0c07" providerId="ADAL" clId="{A1DD256C-0066-43BE-A04A-3296CE907E82}" dt="2022-05-12T21:22:46.120" v="942" actId="1076"/>
          <ac:spMkLst>
            <pc:docMk/>
            <pc:sldMk cId="760261390" sldId="261"/>
            <ac:spMk id="2" creationId="{D401691D-B68D-4C1B-A10E-42F1AF52EC60}"/>
          </ac:spMkLst>
        </pc:spChg>
        <pc:spChg chg="del">
          <ac:chgData name="邱彥翔" userId="17a294c2-4a85-40a1-9d53-28e48f0b0c07" providerId="ADAL" clId="{A1DD256C-0066-43BE-A04A-3296CE907E82}" dt="2022-05-12T21:19:49.421" v="859" actId="478"/>
          <ac:spMkLst>
            <pc:docMk/>
            <pc:sldMk cId="760261390" sldId="261"/>
            <ac:spMk id="3" creationId="{D30FDE32-1AD9-4BE3-90AB-8EA4C74992B0}"/>
          </ac:spMkLst>
        </pc:spChg>
        <pc:spChg chg="add del">
          <ac:chgData name="邱彥翔" userId="17a294c2-4a85-40a1-9d53-28e48f0b0c07" providerId="ADAL" clId="{A1DD256C-0066-43BE-A04A-3296CE907E82}" dt="2022-05-12T21:20:39.432" v="866"/>
          <ac:spMkLst>
            <pc:docMk/>
            <pc:sldMk cId="760261390" sldId="261"/>
            <ac:spMk id="4" creationId="{AE2E74D0-4620-40E7-B9CC-CB5E60532FFF}"/>
          </ac:spMkLst>
        </pc:spChg>
        <pc:spChg chg="add mod">
          <ac:chgData name="邱彥翔" userId="17a294c2-4a85-40a1-9d53-28e48f0b0c07" providerId="ADAL" clId="{A1DD256C-0066-43BE-A04A-3296CE907E82}" dt="2022-05-12T21:22:49.365" v="943" actId="1076"/>
          <ac:spMkLst>
            <pc:docMk/>
            <pc:sldMk cId="760261390" sldId="261"/>
            <ac:spMk id="6" creationId="{3ABAE069-9FBE-4DEA-B9AF-F0589712795F}"/>
          </ac:spMkLst>
        </pc:spChg>
        <pc:spChg chg="add mod">
          <ac:chgData name="邱彥翔" userId="17a294c2-4a85-40a1-9d53-28e48f0b0c07" providerId="ADAL" clId="{A1DD256C-0066-43BE-A04A-3296CE907E82}" dt="2022-05-12T21:26:22.248" v="950" actId="14100"/>
          <ac:spMkLst>
            <pc:docMk/>
            <pc:sldMk cId="760261390" sldId="261"/>
            <ac:spMk id="7" creationId="{FA2E6EE1-EFF1-4DC1-BC20-9A6A99CE8F14}"/>
          </ac:spMkLst>
        </pc:spChg>
        <pc:picChg chg="add mod modCrop">
          <ac:chgData name="邱彥翔" userId="17a294c2-4a85-40a1-9d53-28e48f0b0c07" providerId="ADAL" clId="{A1DD256C-0066-43BE-A04A-3296CE907E82}" dt="2022-05-12T21:22:43.412" v="941" actId="1076"/>
          <ac:picMkLst>
            <pc:docMk/>
            <pc:sldMk cId="760261390" sldId="261"/>
            <ac:picMk id="5" creationId="{EDAD1AC7-0F43-4104-A0A5-2F33834A531C}"/>
          </ac:picMkLst>
        </pc:picChg>
      </pc:sldChg>
      <pc:sldChg chg="addSp delSp modSp add addCm delCm">
        <pc:chgData name="邱彥翔" userId="17a294c2-4a85-40a1-9d53-28e48f0b0c07" providerId="ADAL" clId="{A1DD256C-0066-43BE-A04A-3296CE907E82}" dt="2022-05-12T23:28:38.459" v="1184" actId="207"/>
        <pc:sldMkLst>
          <pc:docMk/>
          <pc:sldMk cId="1991478649" sldId="262"/>
        </pc:sldMkLst>
        <pc:spChg chg="add del mod">
          <ac:chgData name="邱彥翔" userId="17a294c2-4a85-40a1-9d53-28e48f0b0c07" providerId="ADAL" clId="{A1DD256C-0066-43BE-A04A-3296CE907E82}" dt="2022-05-12T21:40:03.035" v="1021" actId="122"/>
          <ac:spMkLst>
            <pc:docMk/>
            <pc:sldMk cId="1991478649" sldId="262"/>
            <ac:spMk id="2" creationId="{85D64EF3-FE68-417A-8DFF-7D1FFE7817D9}"/>
          </ac:spMkLst>
        </pc:spChg>
        <pc:spChg chg="add del mod">
          <ac:chgData name="邱彥翔" userId="17a294c2-4a85-40a1-9d53-28e48f0b0c07" providerId="ADAL" clId="{A1DD256C-0066-43BE-A04A-3296CE907E82}" dt="2022-05-12T23:28:38.459" v="1184" actId="207"/>
          <ac:spMkLst>
            <pc:docMk/>
            <pc:sldMk cId="1991478649" sldId="262"/>
            <ac:spMk id="3" creationId="{F6C4DCD7-D5E6-461C-B84E-AF575D75EB13}"/>
          </ac:spMkLst>
        </pc:spChg>
        <pc:spChg chg="add mod">
          <ac:chgData name="邱彥翔" userId="17a294c2-4a85-40a1-9d53-28e48f0b0c07" providerId="ADAL" clId="{A1DD256C-0066-43BE-A04A-3296CE907E82}" dt="2022-05-12T23:25:00.606" v="1145" actId="1076"/>
          <ac:spMkLst>
            <pc:docMk/>
            <pc:sldMk cId="1991478649" sldId="262"/>
            <ac:spMk id="4" creationId="{D090D2B9-8B08-4497-A9A0-7FA132ADB5B7}"/>
          </ac:spMkLst>
        </pc:spChg>
      </pc:sldChg>
      <pc:sldChg chg="addSp delSp modSp add del">
        <pc:chgData name="邱彥翔" userId="17a294c2-4a85-40a1-9d53-28e48f0b0c07" providerId="ADAL" clId="{A1DD256C-0066-43BE-A04A-3296CE907E82}" dt="2022-05-12T23:35:55.738" v="1197" actId="2696"/>
        <pc:sldMkLst>
          <pc:docMk/>
          <pc:sldMk cId="2668945848" sldId="263"/>
        </pc:sldMkLst>
        <pc:spChg chg="del">
          <ac:chgData name="邱彥翔" userId="17a294c2-4a85-40a1-9d53-28e48f0b0c07" providerId="ADAL" clId="{A1DD256C-0066-43BE-A04A-3296CE907E82}" dt="2022-05-12T23:14:06.514" v="1103" actId="478"/>
          <ac:spMkLst>
            <pc:docMk/>
            <pc:sldMk cId="2668945848" sldId="263"/>
            <ac:spMk id="2" creationId="{3670C27B-C770-4AE2-AA53-0764D2609404}"/>
          </ac:spMkLst>
        </pc:spChg>
        <pc:spChg chg="del">
          <ac:chgData name="邱彥翔" userId="17a294c2-4a85-40a1-9d53-28e48f0b0c07" providerId="ADAL" clId="{A1DD256C-0066-43BE-A04A-3296CE907E82}" dt="2022-05-12T23:14:06.514" v="1103" actId="478"/>
          <ac:spMkLst>
            <pc:docMk/>
            <pc:sldMk cId="2668945848" sldId="263"/>
            <ac:spMk id="3" creationId="{ABBC208D-C4C6-4F02-BA8C-C6E7D46BCD78}"/>
          </ac:spMkLst>
        </pc:spChg>
        <pc:spChg chg="add del mod">
          <ac:chgData name="邱彥翔" userId="17a294c2-4a85-40a1-9d53-28e48f0b0c07" providerId="ADAL" clId="{A1DD256C-0066-43BE-A04A-3296CE907E82}" dt="2022-05-12T23:33:48.725" v="1186" actId="478"/>
          <ac:spMkLst>
            <pc:docMk/>
            <pc:sldMk cId="2668945848" sldId="263"/>
            <ac:spMk id="6" creationId="{B74244F0-3193-4790-83F9-C0F8C065C1C7}"/>
          </ac:spMkLst>
        </pc:spChg>
        <pc:picChg chg="add del">
          <ac:chgData name="邱彥翔" userId="17a294c2-4a85-40a1-9d53-28e48f0b0c07" providerId="ADAL" clId="{A1DD256C-0066-43BE-A04A-3296CE907E82}" dt="2022-05-12T23:14:02.852" v="1102"/>
          <ac:picMkLst>
            <pc:docMk/>
            <pc:sldMk cId="2668945848" sldId="263"/>
            <ac:picMk id="4" creationId="{2637FD76-9C73-43A4-8BC4-6F1E3A1E672C}"/>
          </ac:picMkLst>
        </pc:picChg>
        <pc:picChg chg="add del mod">
          <ac:chgData name="邱彥翔" userId="17a294c2-4a85-40a1-9d53-28e48f0b0c07" providerId="ADAL" clId="{A1DD256C-0066-43BE-A04A-3296CE907E82}" dt="2022-05-12T23:33:44.971" v="1185" actId="478"/>
          <ac:picMkLst>
            <pc:docMk/>
            <pc:sldMk cId="2668945848" sldId="263"/>
            <ac:picMk id="5" creationId="{C2AD481C-AD1E-4763-88CA-C4FFBC397EA8}"/>
          </ac:picMkLst>
        </pc:picChg>
      </pc:sldChg>
      <pc:sldChg chg="addSp delSp modSp add">
        <pc:chgData name="邱彥翔" userId="17a294c2-4a85-40a1-9d53-28e48f0b0c07" providerId="ADAL" clId="{A1DD256C-0066-43BE-A04A-3296CE907E82}" dt="2022-05-12T23:34:58.048" v="1196" actId="20577"/>
        <pc:sldMkLst>
          <pc:docMk/>
          <pc:sldMk cId="5416278" sldId="264"/>
        </pc:sldMkLst>
        <pc:spChg chg="del">
          <ac:chgData name="邱彥翔" userId="17a294c2-4a85-40a1-9d53-28e48f0b0c07" providerId="ADAL" clId="{A1DD256C-0066-43BE-A04A-3296CE907E82}" dt="2022-05-12T23:19:35.409" v="1118" actId="478"/>
          <ac:spMkLst>
            <pc:docMk/>
            <pc:sldMk cId="5416278" sldId="264"/>
            <ac:spMk id="2" creationId="{9A8917A2-B57C-4A2C-ABD1-A5E8E71EA0A3}"/>
          </ac:spMkLst>
        </pc:spChg>
        <pc:spChg chg="del">
          <ac:chgData name="邱彥翔" userId="17a294c2-4a85-40a1-9d53-28e48f0b0c07" providerId="ADAL" clId="{A1DD256C-0066-43BE-A04A-3296CE907E82}" dt="2022-05-12T23:19:35.409" v="1118" actId="478"/>
          <ac:spMkLst>
            <pc:docMk/>
            <pc:sldMk cId="5416278" sldId="264"/>
            <ac:spMk id="3" creationId="{0EFB1E55-F91B-433B-839F-BC7018CD539C}"/>
          </ac:spMkLst>
        </pc:spChg>
        <pc:spChg chg="add del mod">
          <ac:chgData name="邱彥翔" userId="17a294c2-4a85-40a1-9d53-28e48f0b0c07" providerId="ADAL" clId="{A1DD256C-0066-43BE-A04A-3296CE907E82}" dt="2022-05-12T23:23:53.082" v="1124"/>
          <ac:spMkLst>
            <pc:docMk/>
            <pc:sldMk cId="5416278" sldId="264"/>
            <ac:spMk id="4" creationId="{CE614E03-C522-4364-BF71-B649ECA2A26A}"/>
          </ac:spMkLst>
        </pc:spChg>
        <pc:spChg chg="add mod">
          <ac:chgData name="邱彥翔" userId="17a294c2-4a85-40a1-9d53-28e48f0b0c07" providerId="ADAL" clId="{A1DD256C-0066-43BE-A04A-3296CE907E82}" dt="2022-05-12T23:24:37.992" v="1140" actId="1076"/>
          <ac:spMkLst>
            <pc:docMk/>
            <pc:sldMk cId="5416278" sldId="264"/>
            <ac:spMk id="5" creationId="{974A3D03-5093-49D9-8401-5B38A95B1DBE}"/>
          </ac:spMkLst>
        </pc:spChg>
        <pc:spChg chg="add mod">
          <ac:chgData name="邱彥翔" userId="17a294c2-4a85-40a1-9d53-28e48f0b0c07" providerId="ADAL" clId="{A1DD256C-0066-43BE-A04A-3296CE907E82}" dt="2022-05-12T23:34:58.048" v="1196" actId="20577"/>
          <ac:spMkLst>
            <pc:docMk/>
            <pc:sldMk cId="5416278" sldId="264"/>
            <ac:spMk id="6" creationId="{B2EC2F44-D973-4360-9146-FCB5C7C459AF}"/>
          </ac:spMkLst>
        </pc:spChg>
        <pc:picChg chg="add">
          <ac:chgData name="邱彥翔" userId="17a294c2-4a85-40a1-9d53-28e48f0b0c07" providerId="ADAL" clId="{A1DD256C-0066-43BE-A04A-3296CE907E82}" dt="2022-05-12T23:19:37.754" v="1119"/>
          <ac:picMkLst>
            <pc:docMk/>
            <pc:sldMk cId="5416278" sldId="264"/>
            <ac:picMk id="6146" creationId="{5876D527-8188-485F-B53D-A73408569F55}"/>
          </ac:picMkLst>
        </pc:picChg>
        <pc:picChg chg="add del">
          <ac:chgData name="邱彥翔" userId="17a294c2-4a85-40a1-9d53-28e48f0b0c07" providerId="ADAL" clId="{A1DD256C-0066-43BE-A04A-3296CE907E82}" dt="2022-05-12T23:23:51.595" v="1122"/>
          <ac:picMkLst>
            <pc:docMk/>
            <pc:sldMk cId="5416278" sldId="264"/>
            <ac:picMk id="6148" creationId="{58B4782A-25B4-4AA4-A2C1-CB3CBF56AC49}"/>
          </ac:picMkLst>
        </pc:picChg>
      </pc:sldChg>
      <pc:sldChg chg="modSp add ord">
        <pc:chgData name="邱彥翔" userId="17a294c2-4a85-40a1-9d53-28e48f0b0c07" providerId="ADAL" clId="{A1DD256C-0066-43BE-A04A-3296CE907E82}" dt="2022-05-12T23:41:25.143" v="1405"/>
        <pc:sldMkLst>
          <pc:docMk/>
          <pc:sldMk cId="2905124741" sldId="271"/>
        </pc:sldMkLst>
        <pc:spChg chg="mod">
          <ac:chgData name="邱彥翔" userId="17a294c2-4a85-40a1-9d53-28e48f0b0c07" providerId="ADAL" clId="{A1DD256C-0066-43BE-A04A-3296CE907E82}" dt="2022-05-12T23:41:14.278" v="1404"/>
          <ac:spMkLst>
            <pc:docMk/>
            <pc:sldMk cId="2905124741" sldId="271"/>
            <ac:spMk id="3" creationId="{5FF308AD-A9E5-416A-A55B-72A68A2F5678}"/>
          </ac:spMkLst>
        </pc:spChg>
      </pc:sldChg>
    </pc:docChg>
  </pc:docChgLst>
  <pc:docChgLst>
    <pc:chgData name="彥翔" userId="17a294c2-4a85-40a1-9d53-28e48f0b0c07" providerId="ADAL" clId="{D6FD285C-3EB1-40DF-8F86-071116ED136C}"/>
    <pc:docChg chg="custSel addSld modSld">
      <pc:chgData name="彥翔" userId="17a294c2-4a85-40a1-9d53-28e48f0b0c07" providerId="ADAL" clId="{D6FD285C-3EB1-40DF-8F86-071116ED136C}" dt="2022-05-12T14:50:23.521" v="190" actId="20577"/>
      <pc:docMkLst>
        <pc:docMk/>
      </pc:docMkLst>
      <pc:sldChg chg="addSp modSp new mod">
        <pc:chgData name="彥翔" userId="17a294c2-4a85-40a1-9d53-28e48f0b0c07" providerId="ADAL" clId="{D6FD285C-3EB1-40DF-8F86-071116ED136C}" dt="2022-05-12T14:50:23.521" v="190" actId="20577"/>
        <pc:sldMkLst>
          <pc:docMk/>
          <pc:sldMk cId="2465610123" sldId="256"/>
        </pc:sldMkLst>
        <pc:spChg chg="mod">
          <ac:chgData name="彥翔" userId="17a294c2-4a85-40a1-9d53-28e48f0b0c07" providerId="ADAL" clId="{D6FD285C-3EB1-40DF-8F86-071116ED136C}" dt="2022-05-12T08:26:30.184" v="26" actId="1076"/>
          <ac:spMkLst>
            <pc:docMk/>
            <pc:sldMk cId="2465610123" sldId="256"/>
            <ac:spMk id="2" creationId="{7F04637E-E7CF-5522-F5F4-AC6EC5BDF5FF}"/>
          </ac:spMkLst>
        </pc:spChg>
        <pc:spChg chg="mod">
          <ac:chgData name="彥翔" userId="17a294c2-4a85-40a1-9d53-28e48f0b0c07" providerId="ADAL" clId="{D6FD285C-3EB1-40DF-8F86-071116ED136C}" dt="2022-05-12T14:50:23.521" v="190" actId="20577"/>
          <ac:spMkLst>
            <pc:docMk/>
            <pc:sldMk cId="2465610123" sldId="256"/>
            <ac:spMk id="3" creationId="{28BC1D04-A41F-9ED1-2DC3-F4A76BF1EE6A}"/>
          </ac:spMkLst>
        </pc:spChg>
        <pc:picChg chg="add mod">
          <ac:chgData name="彥翔" userId="17a294c2-4a85-40a1-9d53-28e48f0b0c07" providerId="ADAL" clId="{D6FD285C-3EB1-40DF-8F86-071116ED136C}" dt="2022-05-12T08:27:38.155" v="57" actId="1076"/>
          <ac:picMkLst>
            <pc:docMk/>
            <pc:sldMk cId="2465610123" sldId="256"/>
            <ac:picMk id="5" creationId="{3D0DB26D-AEED-980D-0747-2A3E7D93B2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B4FB3-D982-12A9-84AE-1323900B0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63CE3-3BB2-605E-9430-7F16AA9FD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44C59-9D9D-CC72-EC97-F0A531D92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B6753B-D3ED-E04D-647D-6497F832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C6A1D9-D04A-8FF1-7CC8-D98AD3AE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53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58702D-2743-E0E0-9385-728270F3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432612-BDD6-70B4-7301-4D4E3DA4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74188D-94E6-877B-094A-DBADB5D4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CF7709-3C7B-AD0F-266A-7BA5642B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0F2B0D-347E-F17C-EC65-5B42A7EC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3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2AC63B-27EB-2F77-5A97-4D83974E0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0C5132-61D7-4BB0-2C59-76AD36914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B41239-07EF-070F-CEA3-9177282A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E02CB-F577-96F8-6D3C-CA4F4D8B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669774-E021-CF71-86DA-E0BA2039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64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2BDC9-30A4-14FB-DE43-F9736526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1BF1D-3CB3-AC00-2034-51816C03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8C1755-EDD6-3627-37E6-2BAA89EE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218162-6099-6EE3-BB07-57EE6AB7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A69225-8ACB-C144-5C32-15D034BC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67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23E622-CBC7-C000-513C-DC40661C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4C1BB4-3350-58AA-0681-40013FF9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E4D464-B6CD-8888-04FB-7383F88C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34DF7-9260-F940-8AA3-C2812CD2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9AA94B-F869-75C0-C5DA-E5CBFC1C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52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134AC-CB46-40C6-D3E6-4EEAB4F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35928-1848-AE7F-8007-E5370697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3E1FE9-5249-6FC9-9655-414A44F49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001CAE-E94D-5AD3-06CB-CF34ABFE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1FCD05-CA58-BC72-D4B0-0531281A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1E9861-05C9-C794-7D68-BF80D6BD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68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1BDBE-4FAD-33EC-E2C3-16A036BE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6C8CFE-45D0-03D2-4C41-1DD3D5D76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62D881-F5E8-4205-58A0-A0F4EE654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F6A48F-D778-7251-711D-3D17DC5FE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E48EC0-58EF-A095-7B61-4F62A5CBC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84FA17-0DE7-4F72-FBB5-0CE5F88D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CD0B7F-B24A-8295-C1E3-F160F5A0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A29BC3-D244-01B0-B34E-ABF97FF0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50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F19E7-8388-03A9-C8C2-E82C920E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EF53CE-036D-4503-7184-3159D8FC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F41E53-25BA-4C25-4FAA-8221F69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51C92F8-D650-419E-91C0-3DDBCCC9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7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F1601F-9B0C-4E70-8287-2DFC52BF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EA3520-88B7-779B-649D-319F7341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809599-8BD8-E2DC-86CB-A7F8ED00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58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65555-F9AB-FF06-E08D-6D0F4D97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CFAC07-7AD8-C2CA-D533-73420364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F1E9FDB-0697-9B92-E0B0-1ACD73859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944DF6-EBB2-D2EC-C8A4-82B60B46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67B88B-EA38-B6C0-74C9-31A7193B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EC993E-7782-1255-5B7A-83AF5F9D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68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A91E6-42F6-7801-49EE-61F943D8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6513648-28F4-0772-DF28-DE80088BB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5D8450-F727-705A-2D8B-70335D5F8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2ADD33-B842-AF3E-93B6-63CFBB86F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603BBC-CE86-4674-082F-4F0E1D5F1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A80FF4-F992-B822-4E87-5A766B75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C7791BC-053B-914B-E70A-60A525A7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5E1A1E-3843-AA43-0DF0-192A49400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294821-60B4-C37E-27F7-7BE1AE99C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AEEC8-C562-4B6A-9D13-7F6B75B21E04}" type="datetimeFigureOut">
              <a:rPr lang="zh-TW" altLang="en-US" smtClean="0"/>
              <a:t>2022/5/12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BADC0C-05ED-A2EE-5C44-8D88B6178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8B4F1-85DC-0534-C925-DE863BA6A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23D64-C75A-4BD5-97BE-F16C74F40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40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igitized-life.blogspot.com/2011/08/blender-25_16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realengine.com/zh-CN/tech-blog/understanding-and-application-of-transparent-materials-in-ue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4.27/en-US/RenderingAndGraphics/Materials/HowTo/Transparency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1691D-B68D-4C1B-A10E-42F1AF52E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98"/>
            <a:ext cx="9144000" cy="747077"/>
          </a:xfrm>
        </p:spPr>
        <p:txBody>
          <a:bodyPr>
            <a:normAutofit fontScale="90000"/>
          </a:bodyPr>
          <a:lstStyle/>
          <a:p>
            <a:r>
              <a:rPr lang="zh-TW" altLang="en-US" sz="4800" dirty="0"/>
              <a:t>透明球成像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AD1AC7-0F43-4104-A0A5-2F33834A5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" b="1530"/>
          <a:stretch/>
        </p:blipFill>
        <p:spPr>
          <a:xfrm>
            <a:off x="2135525" y="1474146"/>
            <a:ext cx="8532475" cy="523145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ABAE069-9FBE-4DEA-B9AF-F0589712795F}"/>
              </a:ext>
            </a:extLst>
          </p:cNvPr>
          <p:cNvSpPr txBox="1"/>
          <p:nvPr/>
        </p:nvSpPr>
        <p:spPr>
          <a:xfrm>
            <a:off x="4617720" y="1012481"/>
            <a:ext cx="29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透明球視為凸透鏡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2E6EE1-EFF1-4DC1-BC20-9A6A99CE8F14}"/>
              </a:ext>
            </a:extLst>
          </p:cNvPr>
          <p:cNvSpPr/>
          <p:nvPr/>
        </p:nvSpPr>
        <p:spPr>
          <a:xfrm>
            <a:off x="7122160" y="1747520"/>
            <a:ext cx="452120" cy="48593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261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1DF77-A18E-4052-95AB-5D2DBD99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674" y="389854"/>
            <a:ext cx="10412964" cy="923253"/>
          </a:xfrm>
        </p:spPr>
        <p:txBody>
          <a:bodyPr>
            <a:noAutofit/>
          </a:bodyPr>
          <a:lstStyle/>
          <a:p>
            <a:r>
              <a:rPr lang="zh-TW" altLang="en-US" sz="4800" dirty="0"/>
              <a:t>半透明反射與折射</a:t>
            </a:r>
            <a:endParaRPr lang="zh-TW" altLang="zh-TW" sz="4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9E4783-6A67-4009-8C6A-97285485DBF2}"/>
              </a:ext>
            </a:extLst>
          </p:cNvPr>
          <p:cNvSpPr txBox="1"/>
          <p:nvPr/>
        </p:nvSpPr>
        <p:spPr>
          <a:xfrm>
            <a:off x="5645020" y="6468146"/>
            <a:ext cx="702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Ref: </a:t>
            </a:r>
            <a:r>
              <a:rPr lang="en-US" altLang="zh-TW" dirty="0">
                <a:hlinkClick r:id="rId2"/>
              </a:rPr>
              <a:t>https://digitized-life.blogspot.com/2011/08/blender-25_16.html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4A2D037-7A26-4F83-8310-3C4ECBF1C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09" y="1662027"/>
            <a:ext cx="6911845" cy="392372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FF308AD-A9E5-416A-A55B-72A68A2F5678}"/>
              </a:ext>
            </a:extLst>
          </p:cNvPr>
          <p:cNvSpPr txBox="1"/>
          <p:nvPr/>
        </p:nvSpPr>
        <p:spPr>
          <a:xfrm>
            <a:off x="374535" y="1961894"/>
            <a:ext cx="44973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/>
              <a:t>圖左有折射</a:t>
            </a:r>
            <a:endParaRPr lang="en-US" altLang="zh-TW" sz="3000" dirty="0"/>
          </a:p>
          <a:p>
            <a:r>
              <a:rPr lang="zh-TW" altLang="en-US" sz="3000" dirty="0"/>
              <a:t>圖右無折射</a:t>
            </a:r>
            <a:endParaRPr lang="en-US" altLang="zh-TW" sz="3000" dirty="0"/>
          </a:p>
          <a:p>
            <a:r>
              <a:rPr lang="zh-TW" altLang="en-US" sz="3000" dirty="0"/>
              <a:t>反射？？？</a:t>
            </a:r>
            <a:endParaRPr lang="en-US" altLang="zh-TW" sz="3000" dirty="0"/>
          </a:p>
          <a:p>
            <a:r>
              <a:rPr lang="en-US" altLang="zh-TW" sz="3000" dirty="0"/>
              <a:t>Z-Transparency </a:t>
            </a:r>
            <a:r>
              <a:rPr lang="zh-TW" altLang="en-US" sz="3000" dirty="0"/>
              <a:t>已被新版</a:t>
            </a:r>
            <a:r>
              <a:rPr lang="en-US" altLang="zh-TW" sz="3000" dirty="0"/>
              <a:t>Blender </a:t>
            </a:r>
            <a:r>
              <a:rPr lang="zh-TW" altLang="en-US" sz="3000" dirty="0"/>
              <a:t>棄用</a:t>
            </a:r>
            <a:endParaRPr lang="en-US" altLang="zh-TW" sz="3000" dirty="0"/>
          </a:p>
          <a:p>
            <a:endParaRPr lang="en-US" altLang="zh-TW" sz="3000" dirty="0"/>
          </a:p>
          <a:p>
            <a:r>
              <a:rPr lang="en-US" altLang="zh-TW" sz="3000" dirty="0"/>
              <a:t>(from Blender)</a:t>
            </a:r>
            <a:endParaRPr lang="zh-TW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90512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64EF3-FE68-417A-8DFF-7D1FFE78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UE4/UE5</a:t>
            </a:r>
            <a:r>
              <a:rPr lang="zh-TW" altLang="en-US" dirty="0"/>
              <a:t>中的半透明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C4DCD7-D5E6-461C-B84E-AF575D75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UE4</a:t>
            </a:r>
            <a:r>
              <a:rPr lang="zh-TW" altLang="en-US" dirty="0"/>
              <a:t>中透明材質主要是指</a:t>
            </a:r>
            <a:r>
              <a:rPr lang="en-US" altLang="zh-TW" dirty="0">
                <a:solidFill>
                  <a:srgbClr val="FF0000"/>
                </a:solidFill>
              </a:rPr>
              <a:t>Blend Mode</a:t>
            </a:r>
            <a:r>
              <a:rPr lang="zh-TW" altLang="en-US" dirty="0">
                <a:solidFill>
                  <a:srgbClr val="FF0000"/>
                </a:solidFill>
              </a:rPr>
              <a:t>是</a:t>
            </a:r>
            <a:r>
              <a:rPr lang="en-US" altLang="zh-TW" dirty="0">
                <a:solidFill>
                  <a:srgbClr val="FF0000"/>
                </a:solidFill>
              </a:rPr>
              <a:t>Translucent</a:t>
            </a:r>
            <a:r>
              <a:rPr lang="zh-TW" altLang="en-US" dirty="0">
                <a:solidFill>
                  <a:srgbClr val="FF0000"/>
                </a:solidFill>
              </a:rPr>
              <a:t>類型</a:t>
            </a:r>
            <a:r>
              <a:rPr lang="zh-TW" altLang="en-US" dirty="0"/>
              <a:t>的材質。它的特徵是可以有半透效果，能部分或者全部看到後面</a:t>
            </a:r>
            <a:r>
              <a:rPr lang="en-US" altLang="zh-TW" dirty="0" err="1"/>
              <a:t>SceneColor</a:t>
            </a:r>
            <a:r>
              <a:rPr lang="en-US" altLang="zh-TW" dirty="0"/>
              <a:t>(</a:t>
            </a:r>
            <a:r>
              <a:rPr lang="zh-TW" altLang="en-US" dirty="0"/>
              <a:t>背景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透明材質的最大特性是</a:t>
            </a:r>
            <a:r>
              <a:rPr lang="zh-TW" altLang="en-US" dirty="0">
                <a:solidFill>
                  <a:srgbClr val="FF0000"/>
                </a:solidFill>
              </a:rPr>
              <a:t>可以半透</a:t>
            </a:r>
            <a:r>
              <a:rPr lang="zh-TW" altLang="en-US" dirty="0"/>
              <a:t>，同時看到前景和背景（背景的顏色，深度，法線，等等），或者說可以採樣到背景作為前景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90D2B9-8B08-4497-A9A0-7FA132ADB5B7}"/>
              </a:ext>
            </a:extLst>
          </p:cNvPr>
          <p:cNvSpPr txBox="1"/>
          <p:nvPr/>
        </p:nvSpPr>
        <p:spPr>
          <a:xfrm>
            <a:off x="2255520" y="6492875"/>
            <a:ext cx="9936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/>
              <a:t>URL: </a:t>
            </a:r>
            <a:r>
              <a:rPr lang="en-US" altLang="zh-TW" sz="1600" dirty="0">
                <a:hlinkClick r:id="rId2"/>
              </a:rPr>
              <a:t>https://www.unrealengine.com/zh-CN/tech-blog/understanding-and-application-of-transparent-materials-in-ue4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9147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rans_Opacity_Settings.png">
            <a:extLst>
              <a:ext uri="{FF2B5EF4-FFF2-40B4-BE49-F238E27FC236}">
                <a16:creationId xmlns:a16="http://schemas.microsoft.com/office/drawing/2014/main" id="{5876D527-8188-485F-B53D-A73408569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9175"/>
            <a:ext cx="12192000" cy="22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74A3D03-5093-49D9-8401-5B38A95B1DBE}"/>
              </a:ext>
            </a:extLst>
          </p:cNvPr>
          <p:cNvSpPr txBox="1"/>
          <p:nvPr/>
        </p:nvSpPr>
        <p:spPr>
          <a:xfrm>
            <a:off x="3362960" y="6519446"/>
            <a:ext cx="897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URL: </a:t>
            </a:r>
            <a:r>
              <a:rPr lang="en-US" altLang="zh-TW" sz="1600" dirty="0">
                <a:hlinkClick r:id="rId3"/>
              </a:rPr>
              <a:t>https://docs.unrealengine.com/4.27/en-US/RenderingAndGraphics/Materials/HowTo/Transparency/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EC2F44-D973-4360-9146-FCB5C7C459AF}"/>
              </a:ext>
            </a:extLst>
          </p:cNvPr>
          <p:cNvSpPr txBox="1"/>
          <p:nvPr/>
        </p:nvSpPr>
        <p:spPr>
          <a:xfrm>
            <a:off x="3302000" y="4897010"/>
            <a:ext cx="55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UE4/UE5 transparency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541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4637E-E7CF-5522-F5F4-AC6EC5BDF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187"/>
            <a:ext cx="9144000" cy="1045802"/>
          </a:xfrm>
        </p:spPr>
        <p:txBody>
          <a:bodyPr/>
          <a:lstStyle/>
          <a:p>
            <a:r>
              <a:rPr lang="en-US" altLang="zh-TW" dirty="0"/>
              <a:t>Dither Fake Translucency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BC1D04-A41F-9ED1-2DC3-F4A76BF1E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2392"/>
            <a:ext cx="9144000" cy="3959258"/>
          </a:xfrm>
        </p:spPr>
        <p:txBody>
          <a:bodyPr/>
          <a:lstStyle/>
          <a:p>
            <a:pPr algn="l"/>
            <a:r>
              <a:rPr lang="en-US" altLang="zh-TW" dirty="0"/>
              <a:t>Step: 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/>
              <a:t>Material -&gt; Blend Mode = Masked(Fig. 1)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 err="1"/>
              <a:t>BluePrint</a:t>
            </a:r>
            <a:r>
              <a:rPr lang="en-US" altLang="zh-TW" dirty="0"/>
              <a:t> -&gt; Move “Opacity” to “Opacity Mask”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/>
              <a:t>Material -&gt; Shading Model = Default Lit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altLang="zh-TW" dirty="0"/>
              <a:t>add </a:t>
            </a:r>
            <a:r>
              <a:rPr lang="en-US" altLang="zh-TW" dirty="0" err="1"/>
              <a:t>DitherTemporalAA</a:t>
            </a:r>
            <a:r>
              <a:rPr lang="en-US" altLang="zh-TW" dirty="0"/>
              <a:t>  between Opacity Mask and Value in </a:t>
            </a:r>
            <a:r>
              <a:rPr lang="en-US" altLang="zh-TW" dirty="0" err="1"/>
              <a:t>BluePrint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D0DB26D-AEED-980D-0747-2A3E7D93B2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29" r="2258" b="3983"/>
          <a:stretch/>
        </p:blipFill>
        <p:spPr>
          <a:xfrm>
            <a:off x="8983028" y="3429000"/>
            <a:ext cx="2539880" cy="297031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9BED5C6-55C5-432C-9F5C-EAA4371CF183}"/>
              </a:ext>
            </a:extLst>
          </p:cNvPr>
          <p:cNvSpPr txBox="1"/>
          <p:nvPr/>
        </p:nvSpPr>
        <p:spPr>
          <a:xfrm>
            <a:off x="9609927" y="6396335"/>
            <a:ext cx="1286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246561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119B564-B034-473B-A07A-6D2F25559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736" y="741680"/>
            <a:ext cx="7928529" cy="493370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1997C00-2E96-4A15-BE39-D2E063F7ECEF}"/>
              </a:ext>
            </a:extLst>
          </p:cNvPr>
          <p:cNvSpPr txBox="1"/>
          <p:nvPr/>
        </p:nvSpPr>
        <p:spPr>
          <a:xfrm>
            <a:off x="3871569" y="6014720"/>
            <a:ext cx="44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Thin Translucency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956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997C00-2E96-4A15-BE39-D2E063F7ECEF}"/>
              </a:ext>
            </a:extLst>
          </p:cNvPr>
          <p:cNvSpPr txBox="1"/>
          <p:nvPr/>
        </p:nvSpPr>
        <p:spPr>
          <a:xfrm>
            <a:off x="4113544" y="5916571"/>
            <a:ext cx="44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Dither Fake Translucency</a:t>
            </a:r>
            <a:endParaRPr lang="zh-TW" altLang="en-US" sz="24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AB20C1-850F-43A8-9D7D-F3D8E645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96" y="479764"/>
            <a:ext cx="9912358" cy="50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7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62422AE-6454-4E84-8426-EB95E7E969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1" b="754"/>
          <a:stretch/>
        </p:blipFill>
        <p:spPr>
          <a:xfrm>
            <a:off x="7419860" y="1605160"/>
            <a:ext cx="4005733" cy="265757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F5C61D2-1EDC-4110-A656-704AFB8E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273" y="1605160"/>
            <a:ext cx="4005733" cy="2657575"/>
          </a:xfrm>
          <a:prstGeom prst="rect">
            <a:avLst/>
          </a:prstGeom>
        </p:spPr>
      </p:pic>
      <p:pic>
        <p:nvPicPr>
          <p:cNvPr id="1036" name="Picture 12" descr="https://lh3.googleusercontent.com/keep-bbsk/AGk0z-PpF8yhuQWoC08966XlKFIVSUZtilxh-9dJuZTaWudpxAeMUUwC_tFxL9x8ii5L5YaJXa5Uxw3ZMiye4ysyubbJXBTGqMvy4Wnw2AE=s1066">
            <a:extLst>
              <a:ext uri="{FF2B5EF4-FFF2-40B4-BE49-F238E27FC236}">
                <a16:creationId xmlns:a16="http://schemas.microsoft.com/office/drawing/2014/main" id="{852DF1D7-8543-4E4B-9FD8-20E73E86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273" y="4363499"/>
            <a:ext cx="4005733" cy="22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h3.googleusercontent.com/keep-bbsk/AGk0z-ObSoE0-GiX-zaQQFuK9WjE8XjWRoipUrHGTc7telnQfzGztZVxOcTz3kth6cJQvQfa2oaJcmVsyJ0XBovKCzet5seprlNuuZzaubs=s1064">
            <a:extLst>
              <a:ext uri="{FF2B5EF4-FFF2-40B4-BE49-F238E27FC236}">
                <a16:creationId xmlns:a16="http://schemas.microsoft.com/office/drawing/2014/main" id="{27256118-7322-4C2D-90C2-A801D4AAF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61" y="4393877"/>
            <a:ext cx="4045414" cy="225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CC112BCB-4892-49AA-B122-1A2F02AA88D1}"/>
              </a:ext>
            </a:extLst>
          </p:cNvPr>
          <p:cNvSpPr txBox="1"/>
          <p:nvPr/>
        </p:nvSpPr>
        <p:spPr>
          <a:xfrm>
            <a:off x="2547708" y="994085"/>
            <a:ext cx="44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Dither Fake Translucency</a:t>
            </a:r>
            <a:endParaRPr lang="zh-TW" altLang="en-US" sz="2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6973F03-DE3E-4FDC-8D57-49369D342D7E}"/>
              </a:ext>
            </a:extLst>
          </p:cNvPr>
          <p:cNvSpPr txBox="1"/>
          <p:nvPr/>
        </p:nvSpPr>
        <p:spPr>
          <a:xfrm>
            <a:off x="7218137" y="994599"/>
            <a:ext cx="44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Thin Translucency</a:t>
            </a:r>
            <a:endParaRPr lang="zh-TW" altLang="en-US" sz="2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097ED48-5E60-4E56-B279-2F3928AF6FAD}"/>
              </a:ext>
            </a:extLst>
          </p:cNvPr>
          <p:cNvSpPr txBox="1"/>
          <p:nvPr/>
        </p:nvSpPr>
        <p:spPr>
          <a:xfrm>
            <a:off x="675689" y="2703116"/>
            <a:ext cx="1210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Graph</a:t>
            </a:r>
            <a:endParaRPr lang="zh-TW" altLang="en-US" sz="2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1968797-B2F4-401C-AECC-DC622BA1BBB9}"/>
              </a:ext>
            </a:extLst>
          </p:cNvPr>
          <p:cNvSpPr txBox="1"/>
          <p:nvPr/>
        </p:nvSpPr>
        <p:spPr>
          <a:xfrm>
            <a:off x="538480" y="5021677"/>
            <a:ext cx="1645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Shader</a:t>
            </a:r>
          </a:p>
          <a:p>
            <a:pPr algn="ctr"/>
            <a:r>
              <a:rPr lang="en-US" altLang="zh-TW" sz="2400" dirty="0"/>
              <a:t>Complexity</a:t>
            </a:r>
            <a:endParaRPr lang="zh-TW" altLang="en-US" sz="2400" dirty="0"/>
          </a:p>
        </p:txBody>
      </p:sp>
      <p:sp>
        <p:nvSpPr>
          <p:cNvPr id="30" name="標題 1">
            <a:extLst>
              <a:ext uri="{FF2B5EF4-FFF2-40B4-BE49-F238E27FC236}">
                <a16:creationId xmlns:a16="http://schemas.microsoft.com/office/drawing/2014/main" id="{EBC79FC6-7FCB-4799-95A9-C6640AEE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675" y="198749"/>
            <a:ext cx="10515600" cy="647469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/>
              <a:t>成像效果與複雜度</a:t>
            </a:r>
          </a:p>
        </p:txBody>
      </p:sp>
    </p:spTree>
    <p:extLst>
      <p:ext uri="{BB962C8B-B14F-4D97-AF65-F5344CB8AC3E}">
        <p14:creationId xmlns:p14="http://schemas.microsoft.com/office/powerpoint/2010/main" val="395744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5E3EC-C36E-471D-9EEE-482A482E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D537E-0B67-404B-BCFC-D3213763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2069465"/>
            <a:ext cx="11216640" cy="18624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3600" dirty="0"/>
              <a:t>Dither Fake Translucency </a:t>
            </a:r>
            <a:r>
              <a:rPr lang="zh-TW" altLang="en-US" sz="3600" dirty="0"/>
              <a:t>能有效降低性能開銷，避免性能問題</a:t>
            </a:r>
            <a:r>
              <a:rPr lang="en-US" altLang="zh-TW" sz="3600" dirty="0"/>
              <a:t>(performance issue)</a:t>
            </a:r>
            <a:r>
              <a:rPr lang="zh-TW" altLang="en-US" sz="3600" dirty="0"/>
              <a:t>，但成像效果差，抖動產生的半透明極不自然</a:t>
            </a:r>
          </a:p>
        </p:txBody>
      </p:sp>
    </p:spTree>
    <p:extLst>
      <p:ext uri="{BB962C8B-B14F-4D97-AF65-F5344CB8AC3E}">
        <p14:creationId xmlns:p14="http://schemas.microsoft.com/office/powerpoint/2010/main" val="48472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261</Words>
  <Application>Microsoft Office PowerPoint</Application>
  <PresentationFormat>寬螢幕</PresentationFormat>
  <Paragraphs>34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透明球成像</vt:lpstr>
      <vt:lpstr>半透明反射與折射</vt:lpstr>
      <vt:lpstr>UE4/UE5中的半透明</vt:lpstr>
      <vt:lpstr>PowerPoint 簡報</vt:lpstr>
      <vt:lpstr>Dither Fake Translucency</vt:lpstr>
      <vt:lpstr>PowerPoint 簡報</vt:lpstr>
      <vt:lpstr>PowerPoint 簡報</vt:lpstr>
      <vt:lpstr>成像效果與複雜度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Dither Fake Translucency</dc:title>
  <dc:creator>彥翔</dc:creator>
  <cp:lastModifiedBy>邱彥翔</cp:lastModifiedBy>
  <cp:revision>5</cp:revision>
  <dcterms:created xsi:type="dcterms:W3CDTF">2022-05-12T08:24:46Z</dcterms:created>
  <dcterms:modified xsi:type="dcterms:W3CDTF">2022-05-12T23:41:30Z</dcterms:modified>
</cp:coreProperties>
</file>