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邱彥翔" userId="17a294c2-4a85-40a1-9d53-28e48f0b0c07" providerId="ADAL" clId="{7908A887-8063-4E80-BCB8-AB52BA493A12}"/>
    <pc:docChg chg="undo custSel addSld delSld modSld sldOrd">
      <pc:chgData name="邱彥翔" userId="17a294c2-4a85-40a1-9d53-28e48f0b0c07" providerId="ADAL" clId="{7908A887-8063-4E80-BCB8-AB52BA493A12}" dt="2022-05-27T03:20:46.662" v="1564" actId="20577"/>
      <pc:docMkLst>
        <pc:docMk/>
      </pc:docMkLst>
      <pc:sldChg chg="add del">
        <pc:chgData name="邱彥翔" userId="17a294c2-4a85-40a1-9d53-28e48f0b0c07" providerId="ADAL" clId="{7908A887-8063-4E80-BCB8-AB52BA493A12}" dt="2022-05-26T03:46:32.907" v="2" actId="2696"/>
        <pc:sldMkLst>
          <pc:docMk/>
          <pc:sldMk cId="3016780462" sldId="256"/>
        </pc:sldMkLst>
      </pc:sldChg>
      <pc:sldChg chg="addSp delSp modSp add del ord">
        <pc:chgData name="邱彥翔" userId="17a294c2-4a85-40a1-9d53-28e48f0b0c07" providerId="ADAL" clId="{7908A887-8063-4E80-BCB8-AB52BA493A12}" dt="2022-05-26T16:57:41.355" v="1318" actId="2696"/>
        <pc:sldMkLst>
          <pc:docMk/>
          <pc:sldMk cId="2465610123" sldId="257"/>
        </pc:sldMkLst>
        <pc:spChg chg="mod">
          <ac:chgData name="邱彥翔" userId="17a294c2-4a85-40a1-9d53-28e48f0b0c07" providerId="ADAL" clId="{7908A887-8063-4E80-BCB8-AB52BA493A12}" dt="2022-05-26T15:08:04.355" v="725" actId="27636"/>
          <ac:spMkLst>
            <pc:docMk/>
            <pc:sldMk cId="2465610123" sldId="257"/>
            <ac:spMk id="2" creationId="{7F04637E-E7CF-5522-F5F4-AC6EC5BDF5FF}"/>
          </ac:spMkLst>
        </pc:spChg>
        <pc:spChg chg="mod">
          <ac:chgData name="邱彥翔" userId="17a294c2-4a85-40a1-9d53-28e48f0b0c07" providerId="ADAL" clId="{7908A887-8063-4E80-BCB8-AB52BA493A12}" dt="2022-05-26T04:10:22.717" v="704" actId="20577"/>
          <ac:spMkLst>
            <pc:docMk/>
            <pc:sldMk cId="2465610123" sldId="257"/>
            <ac:spMk id="3" creationId="{28BC1D04-A41F-9ED1-2DC3-F4A76BF1EE6A}"/>
          </ac:spMkLst>
        </pc:spChg>
        <pc:spChg chg="add del mod">
          <ac:chgData name="邱彥翔" userId="17a294c2-4a85-40a1-9d53-28e48f0b0c07" providerId="ADAL" clId="{7908A887-8063-4E80-BCB8-AB52BA493A12}" dt="2022-05-26T16:37:48.307" v="754" actId="1076"/>
          <ac:spMkLst>
            <pc:docMk/>
            <pc:sldMk cId="2465610123" sldId="257"/>
            <ac:spMk id="4" creationId="{9F13CF8E-E388-4579-B6C6-B9E680809E3E}"/>
          </ac:spMkLst>
        </pc:spChg>
        <pc:spChg chg="del">
          <ac:chgData name="邱彥翔" userId="17a294c2-4a85-40a1-9d53-28e48f0b0c07" providerId="ADAL" clId="{7908A887-8063-4E80-BCB8-AB52BA493A12}" dt="2022-05-26T03:50:17.665" v="21" actId="478"/>
          <ac:spMkLst>
            <pc:docMk/>
            <pc:sldMk cId="2465610123" sldId="257"/>
            <ac:spMk id="6" creationId="{69BED5C6-55C5-432C-9F5C-EAA4371CF183}"/>
          </ac:spMkLst>
        </pc:spChg>
        <pc:picChg chg="del">
          <ac:chgData name="邱彥翔" userId="17a294c2-4a85-40a1-9d53-28e48f0b0c07" providerId="ADAL" clId="{7908A887-8063-4E80-BCB8-AB52BA493A12}" dt="2022-05-26T03:50:17.665" v="21" actId="478"/>
          <ac:picMkLst>
            <pc:docMk/>
            <pc:sldMk cId="2465610123" sldId="257"/>
            <ac:picMk id="5" creationId="{3D0DB26D-AEED-980D-0747-2A3E7D93B200}"/>
          </ac:picMkLst>
        </pc:picChg>
        <pc:picChg chg="add del">
          <ac:chgData name="邱彥翔" userId="17a294c2-4a85-40a1-9d53-28e48f0b0c07" providerId="ADAL" clId="{7908A887-8063-4E80-BCB8-AB52BA493A12}" dt="2022-05-26T16:37:24.697" v="743"/>
          <ac:picMkLst>
            <pc:docMk/>
            <pc:sldMk cId="2465610123" sldId="257"/>
            <ac:picMk id="7" creationId="{2AFCEED5-6BCA-43E8-BFFD-6AD7BB29823D}"/>
          </ac:picMkLst>
        </pc:picChg>
      </pc:sldChg>
      <pc:sldChg chg="addSp delSp modSp add">
        <pc:chgData name="邱彥翔" userId="17a294c2-4a85-40a1-9d53-28e48f0b0c07" providerId="ADAL" clId="{7908A887-8063-4E80-BCB8-AB52BA493A12}" dt="2022-05-27T03:20:46.662" v="1564" actId="20577"/>
        <pc:sldMkLst>
          <pc:docMk/>
          <pc:sldMk cId="3555899243" sldId="258"/>
        </pc:sldMkLst>
        <pc:spChg chg="del">
          <ac:chgData name="邱彥翔" userId="17a294c2-4a85-40a1-9d53-28e48f0b0c07" providerId="ADAL" clId="{7908A887-8063-4E80-BCB8-AB52BA493A12}" dt="2022-05-26T16:59:26.427" v="1332" actId="478"/>
          <ac:spMkLst>
            <pc:docMk/>
            <pc:sldMk cId="3555899243" sldId="258"/>
            <ac:spMk id="2" creationId="{C7AC86D9-38FA-44EE-8691-7EF9AA0A130E}"/>
          </ac:spMkLst>
        </pc:spChg>
        <pc:spChg chg="del">
          <ac:chgData name="邱彥翔" userId="17a294c2-4a85-40a1-9d53-28e48f0b0c07" providerId="ADAL" clId="{7908A887-8063-4E80-BCB8-AB52BA493A12}" dt="2022-05-26T08:53:37.894" v="706"/>
          <ac:spMkLst>
            <pc:docMk/>
            <pc:sldMk cId="3555899243" sldId="258"/>
            <ac:spMk id="3" creationId="{1EC728BE-D842-452B-8AFF-2BBA46E96576}"/>
          </ac:spMkLst>
        </pc:spChg>
        <pc:spChg chg="add del mod">
          <ac:chgData name="邱彥翔" userId="17a294c2-4a85-40a1-9d53-28e48f0b0c07" providerId="ADAL" clId="{7908A887-8063-4E80-BCB8-AB52BA493A12}" dt="2022-05-26T08:53:42.560" v="707"/>
          <ac:spMkLst>
            <pc:docMk/>
            <pc:sldMk cId="3555899243" sldId="258"/>
            <ac:spMk id="4" creationId="{818522C1-5EC0-48FE-8FC2-F30B9B8C706D}"/>
          </ac:spMkLst>
        </pc:spChg>
        <pc:spChg chg="add del mod">
          <ac:chgData name="邱彥翔" userId="17a294c2-4a85-40a1-9d53-28e48f0b0c07" providerId="ADAL" clId="{7908A887-8063-4E80-BCB8-AB52BA493A12}" dt="2022-05-26T08:53:49.963" v="712"/>
          <ac:spMkLst>
            <pc:docMk/>
            <pc:sldMk cId="3555899243" sldId="258"/>
            <ac:spMk id="5" creationId="{65ABB1A7-DB59-4A17-97EC-41299F7341DA}"/>
          </ac:spMkLst>
        </pc:spChg>
        <pc:spChg chg="add del mod">
          <ac:chgData name="邱彥翔" userId="17a294c2-4a85-40a1-9d53-28e48f0b0c07" providerId="ADAL" clId="{7908A887-8063-4E80-BCB8-AB52BA493A12}" dt="2022-05-26T08:53:49.957" v="711"/>
          <ac:spMkLst>
            <pc:docMk/>
            <pc:sldMk cId="3555899243" sldId="258"/>
            <ac:spMk id="6" creationId="{BD629826-49E8-4111-97D8-71316E0932C5}"/>
          </ac:spMkLst>
        </pc:spChg>
        <pc:spChg chg="add del mod">
          <ac:chgData name="邱彥翔" userId="17a294c2-4a85-40a1-9d53-28e48f0b0c07" providerId="ADAL" clId="{7908A887-8063-4E80-BCB8-AB52BA493A12}" dt="2022-05-26T16:58:10.955" v="1321"/>
          <ac:spMkLst>
            <pc:docMk/>
            <pc:sldMk cId="3555899243" sldId="258"/>
            <ac:spMk id="9" creationId="{CCA136F3-BED4-46B7-96CA-9ECFCE1CB655}"/>
          </ac:spMkLst>
        </pc:spChg>
        <pc:spChg chg="add del mod">
          <ac:chgData name="邱彥翔" userId="17a294c2-4a85-40a1-9d53-28e48f0b0c07" providerId="ADAL" clId="{7908A887-8063-4E80-BCB8-AB52BA493A12}" dt="2022-05-26T16:58:10.949" v="1320"/>
          <ac:spMkLst>
            <pc:docMk/>
            <pc:sldMk cId="3555899243" sldId="258"/>
            <ac:spMk id="10" creationId="{8146BFF2-D259-41E1-ABFD-5DECA72BA96A}"/>
          </ac:spMkLst>
        </pc:spChg>
        <pc:spChg chg="add del">
          <ac:chgData name="邱彥翔" userId="17a294c2-4a85-40a1-9d53-28e48f0b0c07" providerId="ADAL" clId="{7908A887-8063-4E80-BCB8-AB52BA493A12}" dt="2022-05-26T16:59:19.326" v="1329"/>
          <ac:spMkLst>
            <pc:docMk/>
            <pc:sldMk cId="3555899243" sldId="258"/>
            <ac:spMk id="17" creationId="{569A7CB5-D6B5-4225-906F-38F19FD248E8}"/>
          </ac:spMkLst>
        </pc:spChg>
        <pc:spChg chg="add del">
          <ac:chgData name="邱彥翔" userId="17a294c2-4a85-40a1-9d53-28e48f0b0c07" providerId="ADAL" clId="{7908A887-8063-4E80-BCB8-AB52BA493A12}" dt="2022-05-26T16:59:19.326" v="1329"/>
          <ac:spMkLst>
            <pc:docMk/>
            <pc:sldMk cId="3555899243" sldId="258"/>
            <ac:spMk id="18" creationId="{B2BF2F8F-C589-468E-9CE2-DCB22F6CFC32}"/>
          </ac:spMkLst>
        </pc:spChg>
        <pc:spChg chg="add del">
          <ac:chgData name="邱彥翔" userId="17a294c2-4a85-40a1-9d53-28e48f0b0c07" providerId="ADAL" clId="{7908A887-8063-4E80-BCB8-AB52BA493A12}" dt="2022-05-26T16:59:19.326" v="1329"/>
          <ac:spMkLst>
            <pc:docMk/>
            <pc:sldMk cId="3555899243" sldId="258"/>
            <ac:spMk id="19" creationId="{C0E3BF05-1AAF-4390-B372-D57C52889E81}"/>
          </ac:spMkLst>
        </pc:spChg>
        <pc:spChg chg="add del">
          <ac:chgData name="邱彥翔" userId="17a294c2-4a85-40a1-9d53-28e48f0b0c07" providerId="ADAL" clId="{7908A887-8063-4E80-BCB8-AB52BA493A12}" dt="2022-05-26T16:59:19.326" v="1329"/>
          <ac:spMkLst>
            <pc:docMk/>
            <pc:sldMk cId="3555899243" sldId="258"/>
            <ac:spMk id="20" creationId="{C0ED7487-E533-48E1-A948-AB3545F34A48}"/>
          </ac:spMkLst>
        </pc:spChg>
        <pc:spChg chg="add del mod">
          <ac:chgData name="邱彥翔" userId="17a294c2-4a85-40a1-9d53-28e48f0b0c07" providerId="ADAL" clId="{7908A887-8063-4E80-BCB8-AB52BA493A12}" dt="2022-05-26T16:59:24.757" v="1331" actId="478"/>
          <ac:spMkLst>
            <pc:docMk/>
            <pc:sldMk cId="3555899243" sldId="258"/>
            <ac:spMk id="22" creationId="{E64CC2ED-AC01-4585-A023-3622C1324C1D}"/>
          </ac:spMkLst>
        </pc:spChg>
        <pc:spChg chg="add mod">
          <ac:chgData name="邱彥翔" userId="17a294c2-4a85-40a1-9d53-28e48f0b0c07" providerId="ADAL" clId="{7908A887-8063-4E80-BCB8-AB52BA493A12}" dt="2022-05-26T17:20:23.139" v="1489" actId="1076"/>
          <ac:spMkLst>
            <pc:docMk/>
            <pc:sldMk cId="3555899243" sldId="258"/>
            <ac:spMk id="27" creationId="{03581D68-536C-4328-A5CE-C4C773B52D7C}"/>
          </ac:spMkLst>
        </pc:spChg>
        <pc:spChg chg="add mod">
          <ac:chgData name="邱彥翔" userId="17a294c2-4a85-40a1-9d53-28e48f0b0c07" providerId="ADAL" clId="{7908A887-8063-4E80-BCB8-AB52BA493A12}" dt="2022-05-26T17:20:23.139" v="1489" actId="1076"/>
          <ac:spMkLst>
            <pc:docMk/>
            <pc:sldMk cId="3555899243" sldId="258"/>
            <ac:spMk id="28" creationId="{46BE9E6D-8BB9-44D6-8182-FFD4F7787465}"/>
          </ac:spMkLst>
        </pc:spChg>
        <pc:spChg chg="add mod">
          <ac:chgData name="邱彥翔" userId="17a294c2-4a85-40a1-9d53-28e48f0b0c07" providerId="ADAL" clId="{7908A887-8063-4E80-BCB8-AB52BA493A12}" dt="2022-05-27T03:20:46.662" v="1564" actId="20577"/>
          <ac:spMkLst>
            <pc:docMk/>
            <pc:sldMk cId="3555899243" sldId="258"/>
            <ac:spMk id="29" creationId="{0D7E5FBF-D3AB-49B1-864F-060DAE5A084C}"/>
          </ac:spMkLst>
        </pc:spChg>
        <pc:spChg chg="add mod">
          <ac:chgData name="邱彥翔" userId="17a294c2-4a85-40a1-9d53-28e48f0b0c07" providerId="ADAL" clId="{7908A887-8063-4E80-BCB8-AB52BA493A12}" dt="2022-05-26T17:20:23.139" v="1489" actId="1076"/>
          <ac:spMkLst>
            <pc:docMk/>
            <pc:sldMk cId="3555899243" sldId="258"/>
            <ac:spMk id="30" creationId="{E6F9160E-0BE8-4304-8A78-0F8F6456C67A}"/>
          </ac:spMkLst>
        </pc:spChg>
        <pc:spChg chg="add del">
          <ac:chgData name="邱彥翔" userId="17a294c2-4a85-40a1-9d53-28e48f0b0c07" providerId="ADAL" clId="{7908A887-8063-4E80-BCB8-AB52BA493A12}" dt="2022-05-26T16:59:43.643" v="1338"/>
          <ac:spMkLst>
            <pc:docMk/>
            <pc:sldMk cId="3555899243" sldId="258"/>
            <ac:spMk id="31" creationId="{E23B0C3E-48D2-4E81-B32E-6FD395A25092}"/>
          </ac:spMkLst>
        </pc:spChg>
        <pc:spChg chg="add del">
          <ac:chgData name="邱彥翔" userId="17a294c2-4a85-40a1-9d53-28e48f0b0c07" providerId="ADAL" clId="{7908A887-8063-4E80-BCB8-AB52BA493A12}" dt="2022-05-26T17:00:13.815" v="1348"/>
          <ac:spMkLst>
            <pc:docMk/>
            <pc:sldMk cId="3555899243" sldId="258"/>
            <ac:spMk id="33" creationId="{5DF54FE6-9DFC-489E-8EA0-D0360615614F}"/>
          </ac:spMkLst>
        </pc:spChg>
        <pc:picChg chg="add del mod">
          <ac:chgData name="邱彥翔" userId="17a294c2-4a85-40a1-9d53-28e48f0b0c07" providerId="ADAL" clId="{7908A887-8063-4E80-BCB8-AB52BA493A12}" dt="2022-05-26T16:57:35.494" v="1317" actId="478"/>
          <ac:picMkLst>
            <pc:docMk/>
            <pc:sldMk cId="3555899243" sldId="258"/>
            <ac:picMk id="7" creationId="{C71A8182-D2D1-43FF-8F42-3722043FC154}"/>
          </ac:picMkLst>
        </pc:picChg>
        <pc:picChg chg="add del mod">
          <ac:chgData name="邱彥翔" userId="17a294c2-4a85-40a1-9d53-28e48f0b0c07" providerId="ADAL" clId="{7908A887-8063-4E80-BCB8-AB52BA493A12}" dt="2022-05-26T16:59:19.972" v="1330" actId="478"/>
          <ac:picMkLst>
            <pc:docMk/>
            <pc:sldMk cId="3555899243" sldId="258"/>
            <ac:picMk id="11" creationId="{81B9C173-DC9B-43F9-8689-02BE12EC9AD9}"/>
          </ac:picMkLst>
        </pc:picChg>
        <pc:picChg chg="add del mod">
          <ac:chgData name="邱彥翔" userId="17a294c2-4a85-40a1-9d53-28e48f0b0c07" providerId="ADAL" clId="{7908A887-8063-4E80-BCB8-AB52BA493A12}" dt="2022-05-26T16:59:19.972" v="1330" actId="478"/>
          <ac:picMkLst>
            <pc:docMk/>
            <pc:sldMk cId="3555899243" sldId="258"/>
            <ac:picMk id="12" creationId="{FB9AB76C-47D3-473E-A804-D964FB6CDD77}"/>
          </ac:picMkLst>
        </pc:picChg>
        <pc:picChg chg="add del">
          <ac:chgData name="邱彥翔" userId="17a294c2-4a85-40a1-9d53-28e48f0b0c07" providerId="ADAL" clId="{7908A887-8063-4E80-BCB8-AB52BA493A12}" dt="2022-05-26T16:59:19.326" v="1329"/>
          <ac:picMkLst>
            <pc:docMk/>
            <pc:sldMk cId="3555899243" sldId="258"/>
            <ac:picMk id="13" creationId="{1012A10B-CA0F-4740-936A-9D3081FD6850}"/>
          </ac:picMkLst>
        </pc:picChg>
        <pc:picChg chg="add del">
          <ac:chgData name="邱彥翔" userId="17a294c2-4a85-40a1-9d53-28e48f0b0c07" providerId="ADAL" clId="{7908A887-8063-4E80-BCB8-AB52BA493A12}" dt="2022-05-26T16:59:19.326" v="1329"/>
          <ac:picMkLst>
            <pc:docMk/>
            <pc:sldMk cId="3555899243" sldId="258"/>
            <ac:picMk id="14" creationId="{F6ED1863-5739-463D-9F1E-6D447764BC1E}"/>
          </ac:picMkLst>
        </pc:picChg>
        <pc:picChg chg="add del">
          <ac:chgData name="邱彥翔" userId="17a294c2-4a85-40a1-9d53-28e48f0b0c07" providerId="ADAL" clId="{7908A887-8063-4E80-BCB8-AB52BA493A12}" dt="2022-05-26T16:59:19.326" v="1329"/>
          <ac:picMkLst>
            <pc:docMk/>
            <pc:sldMk cId="3555899243" sldId="258"/>
            <ac:picMk id="15" creationId="{12978328-4328-45B4-9FE8-A179521CF6CF}"/>
          </ac:picMkLst>
        </pc:picChg>
        <pc:picChg chg="add del">
          <ac:chgData name="邱彥翔" userId="17a294c2-4a85-40a1-9d53-28e48f0b0c07" providerId="ADAL" clId="{7908A887-8063-4E80-BCB8-AB52BA493A12}" dt="2022-05-26T16:59:19.326" v="1329"/>
          <ac:picMkLst>
            <pc:docMk/>
            <pc:sldMk cId="3555899243" sldId="258"/>
            <ac:picMk id="16" creationId="{34A753DD-34AC-464F-A1B1-52FC7921C6D5}"/>
          </ac:picMkLst>
        </pc:picChg>
        <pc:picChg chg="add mod">
          <ac:chgData name="邱彥翔" userId="17a294c2-4a85-40a1-9d53-28e48f0b0c07" providerId="ADAL" clId="{7908A887-8063-4E80-BCB8-AB52BA493A12}" dt="2022-05-26T17:20:23.139" v="1489" actId="1076"/>
          <ac:picMkLst>
            <pc:docMk/>
            <pc:sldMk cId="3555899243" sldId="258"/>
            <ac:picMk id="23" creationId="{7A123D15-ED99-40A4-AA2F-94BBAC2BF043}"/>
          </ac:picMkLst>
        </pc:picChg>
        <pc:picChg chg="add del">
          <ac:chgData name="邱彥翔" userId="17a294c2-4a85-40a1-9d53-28e48f0b0c07" providerId="ADAL" clId="{7908A887-8063-4E80-BCB8-AB52BA493A12}" dt="2022-05-26T16:59:32.513" v="1334" actId="478"/>
          <ac:picMkLst>
            <pc:docMk/>
            <pc:sldMk cId="3555899243" sldId="258"/>
            <ac:picMk id="24" creationId="{69FBEDE7-D434-4D5B-A277-D50C7D94EB95}"/>
          </ac:picMkLst>
        </pc:picChg>
        <pc:picChg chg="add del">
          <ac:chgData name="邱彥翔" userId="17a294c2-4a85-40a1-9d53-28e48f0b0c07" providerId="ADAL" clId="{7908A887-8063-4E80-BCB8-AB52BA493A12}" dt="2022-05-26T17:00:00.213" v="1346" actId="478"/>
          <ac:picMkLst>
            <pc:docMk/>
            <pc:sldMk cId="3555899243" sldId="258"/>
            <ac:picMk id="25" creationId="{AB4B6EBD-BFF1-4F67-B527-645C6CC2A923}"/>
          </ac:picMkLst>
        </pc:picChg>
        <pc:picChg chg="add mod">
          <ac:chgData name="邱彥翔" userId="17a294c2-4a85-40a1-9d53-28e48f0b0c07" providerId="ADAL" clId="{7908A887-8063-4E80-BCB8-AB52BA493A12}" dt="2022-05-26T17:20:23.139" v="1489" actId="1076"/>
          <ac:picMkLst>
            <pc:docMk/>
            <pc:sldMk cId="3555899243" sldId="258"/>
            <ac:picMk id="26" creationId="{9BEF5BB5-B4A0-4EEB-9C3A-CB9F84C551F7}"/>
          </ac:picMkLst>
        </pc:picChg>
        <pc:picChg chg="add mod modCrop">
          <ac:chgData name="邱彥翔" userId="17a294c2-4a85-40a1-9d53-28e48f0b0c07" providerId="ADAL" clId="{7908A887-8063-4E80-BCB8-AB52BA493A12}" dt="2022-05-26T17:20:23.139" v="1489" actId="1076"/>
          <ac:picMkLst>
            <pc:docMk/>
            <pc:sldMk cId="3555899243" sldId="258"/>
            <ac:picMk id="32" creationId="{CD84E310-ACEF-4C70-8C66-24B98533EFDF}"/>
          </ac:picMkLst>
        </pc:picChg>
        <pc:picChg chg="add mod">
          <ac:chgData name="邱彥翔" userId="17a294c2-4a85-40a1-9d53-28e48f0b0c07" providerId="ADAL" clId="{7908A887-8063-4E80-BCB8-AB52BA493A12}" dt="2022-05-26T17:20:23.139" v="1489" actId="1076"/>
          <ac:picMkLst>
            <pc:docMk/>
            <pc:sldMk cId="3555899243" sldId="258"/>
            <ac:picMk id="34" creationId="{57D71FCF-4543-4872-BD4C-CA661A7D6DAC}"/>
          </ac:picMkLst>
        </pc:picChg>
      </pc:sldChg>
      <pc:sldChg chg="addSp delSp modSp add">
        <pc:chgData name="邱彥翔" userId="17a294c2-4a85-40a1-9d53-28e48f0b0c07" providerId="ADAL" clId="{7908A887-8063-4E80-BCB8-AB52BA493A12}" dt="2022-05-26T17:31:09.497" v="1494" actId="20577"/>
        <pc:sldMkLst>
          <pc:docMk/>
          <pc:sldMk cId="761254111" sldId="259"/>
        </pc:sldMkLst>
        <pc:spChg chg="mod">
          <ac:chgData name="邱彥翔" userId="17a294c2-4a85-40a1-9d53-28e48f0b0c07" providerId="ADAL" clId="{7908A887-8063-4E80-BCB8-AB52BA493A12}" dt="2022-05-26T17:31:09.497" v="1494" actId="20577"/>
          <ac:spMkLst>
            <pc:docMk/>
            <pc:sldMk cId="761254111" sldId="259"/>
            <ac:spMk id="2" creationId="{7F04637E-E7CF-5522-F5F4-AC6EC5BDF5FF}"/>
          </ac:spMkLst>
        </pc:spChg>
        <pc:spChg chg="del">
          <ac:chgData name="邱彥翔" userId="17a294c2-4a85-40a1-9d53-28e48f0b0c07" providerId="ADAL" clId="{7908A887-8063-4E80-BCB8-AB52BA493A12}" dt="2022-05-26T15:08:16.913" v="727" actId="478"/>
          <ac:spMkLst>
            <pc:docMk/>
            <pc:sldMk cId="761254111" sldId="259"/>
            <ac:spMk id="3" creationId="{28BC1D04-A41F-9ED1-2DC3-F4A76BF1EE6A}"/>
          </ac:spMkLst>
        </pc:spChg>
        <pc:spChg chg="add mod">
          <ac:chgData name="邱彥翔" userId="17a294c2-4a85-40a1-9d53-28e48f0b0c07" providerId="ADAL" clId="{7908A887-8063-4E80-BCB8-AB52BA493A12}" dt="2022-05-26T16:36:13.514" v="735" actId="1076"/>
          <ac:spMkLst>
            <pc:docMk/>
            <pc:sldMk cId="761254111" sldId="259"/>
            <ac:spMk id="5" creationId="{B204E2FE-1308-4A6B-9629-AD99E72685C5}"/>
          </ac:spMkLst>
        </pc:spChg>
        <pc:picChg chg="add mod modCrop">
          <ac:chgData name="邱彥翔" userId="17a294c2-4a85-40a1-9d53-28e48f0b0c07" providerId="ADAL" clId="{7908A887-8063-4E80-BCB8-AB52BA493A12}" dt="2022-05-26T16:36:40.818" v="738" actId="1076"/>
          <ac:picMkLst>
            <pc:docMk/>
            <pc:sldMk cId="761254111" sldId="259"/>
            <ac:picMk id="2050" creationId="{FA3ADD01-D8AB-4770-BBE0-03510C5934B4}"/>
          </ac:picMkLst>
        </pc:picChg>
      </pc:sldChg>
      <pc:sldChg chg="modSp add">
        <pc:chgData name="邱彥翔" userId="17a294c2-4a85-40a1-9d53-28e48f0b0c07" providerId="ADAL" clId="{7908A887-8063-4E80-BCB8-AB52BA493A12}" dt="2022-05-26T17:32:36.906" v="1522" actId="20577"/>
        <pc:sldMkLst>
          <pc:docMk/>
          <pc:sldMk cId="2718693953" sldId="260"/>
        </pc:sldMkLst>
        <pc:spChg chg="mod">
          <ac:chgData name="邱彥翔" userId="17a294c2-4a85-40a1-9d53-28e48f0b0c07" providerId="ADAL" clId="{7908A887-8063-4E80-BCB8-AB52BA493A12}" dt="2022-05-26T17:31:12.257" v="1496" actId="20577"/>
          <ac:spMkLst>
            <pc:docMk/>
            <pc:sldMk cId="2718693953" sldId="260"/>
            <ac:spMk id="2" creationId="{7F04637E-E7CF-5522-F5F4-AC6EC5BDF5FF}"/>
          </ac:spMkLst>
        </pc:spChg>
        <pc:spChg chg="mod">
          <ac:chgData name="邱彥翔" userId="17a294c2-4a85-40a1-9d53-28e48f0b0c07" providerId="ADAL" clId="{7908A887-8063-4E80-BCB8-AB52BA493A12}" dt="2022-05-26T17:32:36.906" v="1522" actId="20577"/>
          <ac:spMkLst>
            <pc:docMk/>
            <pc:sldMk cId="2718693953" sldId="260"/>
            <ac:spMk id="3" creationId="{28BC1D04-A41F-9ED1-2DC3-F4A76BF1EE6A}"/>
          </ac:spMkLst>
        </pc:spChg>
      </pc:sldChg>
      <pc:sldChg chg="modSp add">
        <pc:chgData name="邱彥翔" userId="17a294c2-4a85-40a1-9d53-28e48f0b0c07" providerId="ADAL" clId="{7908A887-8063-4E80-BCB8-AB52BA493A12}" dt="2022-05-27T02:30:20.074" v="1559"/>
        <pc:sldMkLst>
          <pc:docMk/>
          <pc:sldMk cId="701232363" sldId="261"/>
        </pc:sldMkLst>
        <pc:spChg chg="mod">
          <ac:chgData name="邱彥翔" userId="17a294c2-4a85-40a1-9d53-28e48f0b0c07" providerId="ADAL" clId="{7908A887-8063-4E80-BCB8-AB52BA493A12}" dt="2022-05-26T17:04:00.688" v="1457" actId="122"/>
          <ac:spMkLst>
            <pc:docMk/>
            <pc:sldMk cId="701232363" sldId="261"/>
            <ac:spMk id="2" creationId="{18B2228D-9A7E-4678-BA55-A4C742B439E5}"/>
          </ac:spMkLst>
        </pc:spChg>
        <pc:spChg chg="mod">
          <ac:chgData name="邱彥翔" userId="17a294c2-4a85-40a1-9d53-28e48f0b0c07" providerId="ADAL" clId="{7908A887-8063-4E80-BCB8-AB52BA493A12}" dt="2022-05-27T02:30:20.074" v="1559"/>
          <ac:spMkLst>
            <pc:docMk/>
            <pc:sldMk cId="701232363" sldId="261"/>
            <ac:spMk id="3" creationId="{F1BAAFF9-1032-4946-AE66-FF61EEC542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D5D39-F301-4703-A521-FBDCE5A6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910B6B-F4D0-4964-9485-8675D1ED0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56E6E-D985-4775-B824-E5C62D55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F0B1-2ACD-4E1C-AAD5-B8D2A078CDB1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DEA79-383B-4D72-8446-F2DC9E51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24361-385C-4F5E-9E66-CDB68AEB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C00-78A8-4BC1-A22B-3B0F72BB2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9EF95-166B-4B34-B16D-6E25E4F9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385C73-5987-42A1-A20F-35B050812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799249-E462-4BC1-9386-A4E408E3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F0B1-2ACD-4E1C-AAD5-B8D2A078CDB1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FB08F-A7F6-43F3-B91F-9A247804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4C5856-AEC0-4421-9C76-7738083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C00-78A8-4BC1-A22B-3B0F72BB2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6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9C969F-D177-49D2-A5FB-CFCAC0036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C8BD36-29AD-4532-9AE5-F9CB2B15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561946-FEB3-415F-AC55-68B0F637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F0B1-2ACD-4E1C-AAD5-B8D2A078CDB1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37F0FE-FD24-4EFF-93E6-12EB2A6B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5725E5-7F2E-468B-B5DE-9BD49398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C00-78A8-4BC1-A22B-3B0F72BB2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89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C459C-16C7-499A-96BC-5B138AF3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E33B2-794D-43D3-BD81-2AA73D8B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3E249-005C-458D-8469-7BA50C58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F0B1-2ACD-4E1C-AAD5-B8D2A078CDB1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D0C041-4611-4307-8073-A65A1750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F272B6-A29B-4234-9B5D-2CC30008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C00-78A8-4BC1-A22B-3B0F72BB2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20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F5DE7-74DE-4AD5-BD2A-85B7E1A9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153CD9-10CE-473F-BD76-F955123CB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6A286-2862-4C46-BFE4-0732C22E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F0B1-2ACD-4E1C-AAD5-B8D2A078CDB1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2826F5-5CBD-43D1-B866-DD80282A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84D7F-04A3-43DC-B257-312FE4CB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C00-78A8-4BC1-A22B-3B0F72BB2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E632E-0D9E-4256-9F15-6400C1E9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50699-D62C-455F-8E12-3C1672175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0C851E-7E19-4509-B0E7-92A2ABA01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2AF228-41E7-4CA3-8642-F4DA7A84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F0B1-2ACD-4E1C-AAD5-B8D2A078CDB1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2199CB-14C3-4D47-AF9C-D75C1B6F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0DF2A1-E620-43B4-8631-AF8D54EC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C00-78A8-4BC1-A22B-3B0F72BB2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76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DA618-F930-4E56-B1CD-AE173FAA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1C1BDA-BABF-4918-A3D8-618192A1F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E013F3-9B5C-4233-BC2B-8263BA66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6208CF-EEE4-4ABC-9C16-300AE695C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B42B4F-03C0-4016-A4DB-FB88FFC74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C83420-9F21-4839-A2D2-766406CB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F0B1-2ACD-4E1C-AAD5-B8D2A078CDB1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AD3F8A-EEF1-4C1D-A380-A1B0B0A3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15188A-8AC6-4E9E-9EEB-61520340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C00-78A8-4BC1-A22B-3B0F72BB2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71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74C02-AECF-431C-9F8B-71419EC4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9237C-D847-4D84-92D9-9C5ECFD5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F0B1-2ACD-4E1C-AAD5-B8D2A078CDB1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543CB1-313D-4EA2-B28C-49BBAB7E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87B99C-3AF6-4A33-9022-313FE688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C00-78A8-4BC1-A22B-3B0F72BB2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02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4062B0-77B8-47E5-BFFC-0CB780BE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F0B1-2ACD-4E1C-AAD5-B8D2A078CDB1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1EC4AA-A82D-4C08-942E-C2B0F168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067FE5-741F-463C-BFFF-04FF4990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C00-78A8-4BC1-A22B-3B0F72BB2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70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0CBC9-709B-4B31-9E8A-D53F8EBA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237379-D883-4D25-8865-32C7A3F5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2AB4A7-F607-4E49-91BC-574A3BA0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9A05C7-24C5-4D17-BA99-FF74B52E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F0B1-2ACD-4E1C-AAD5-B8D2A078CDB1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12F71A-6524-40A7-9CBF-B356AA5D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90D1D5-E52C-45C7-9C7E-5CF6D3A9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C00-78A8-4BC1-A22B-3B0F72BB2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87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E01DF-0342-4968-99A2-6881489D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8B2F4B-B407-4161-BF57-88F6BEA48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40FDC6-0460-49E3-9AB9-CB81F488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5EDBC1-EC24-47E7-845E-A4BC2DDA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F0B1-2ACD-4E1C-AAD5-B8D2A078CDB1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02F20F-3F1C-4F9C-971F-B57CDF1D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8EB073-62DD-4444-B709-6985726E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6C00-78A8-4BC1-A22B-3B0F72BB2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0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B705B4-7AE1-45E2-B9A7-821D9237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422641-BF88-46BC-93BD-21F89F01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8A4FB-95D2-47AA-9E4C-3899783CC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F0B1-2ACD-4E1C-AAD5-B8D2A078CDB1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A59AD6-98B2-472B-9427-1628BC704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4657E3-E738-46F1-A312-4958D869D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6C00-78A8-4BC1-A22B-3B0F72BB2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84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Z9lEOSiF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4637E-E7CF-5522-F5F4-AC6EC5BDF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187"/>
            <a:ext cx="9144000" cy="1045802"/>
          </a:xfrm>
        </p:spPr>
        <p:txBody>
          <a:bodyPr>
            <a:normAutofit/>
          </a:bodyPr>
          <a:lstStyle/>
          <a:p>
            <a:r>
              <a:rPr lang="en-US" altLang="zh-TW" dirty="0"/>
              <a:t>Blueprint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BC1D04-A41F-9ED1-2DC3-F4A76BF1E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2392"/>
            <a:ext cx="9144000" cy="3959258"/>
          </a:xfrm>
        </p:spPr>
        <p:txBody>
          <a:bodyPr/>
          <a:lstStyle/>
          <a:p>
            <a:pPr algn="l"/>
            <a:r>
              <a:rPr lang="en-US" altLang="zh-TW" dirty="0"/>
              <a:t>Step: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dirty="0"/>
              <a:t>Content Drawer -&gt; right click -&gt; Materials &amp; Textures -&gt; Cube Render Target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dirty="0"/>
              <a:t>Window -&gt; Place Actors -&gt; Search “Scene Capture Cube” -&gt; Put into Scene that you want to render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dirty="0"/>
              <a:t>click the </a:t>
            </a:r>
            <a:r>
              <a:rPr lang="en-US" altLang="zh-TW" dirty="0" err="1"/>
              <a:t>SceneCaptureCube</a:t>
            </a:r>
            <a:r>
              <a:rPr lang="en-US" altLang="zh-TW" dirty="0"/>
              <a:t> in </a:t>
            </a:r>
            <a:r>
              <a:rPr lang="en-US" altLang="zh-TW"/>
              <a:t>World Outliner </a:t>
            </a:r>
            <a:r>
              <a:rPr lang="en-US" altLang="zh-TW" dirty="0"/>
              <a:t>-&gt; replace Texture Target in Details to Cube Render Target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dirty="0"/>
              <a:t>double click to open the Cube Render Target which just created in the Content Drawer -&gt; Save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dirty="0"/>
              <a:t>right click the Cube Render Target -&gt; Create Static Texture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dirty="0"/>
              <a:t>put the Texture Cube which created from Step 5 into </a:t>
            </a:r>
            <a:r>
              <a:rPr lang="en-US" altLang="zh-TW" dirty="0" err="1"/>
              <a:t>ParamCube</a:t>
            </a:r>
            <a:r>
              <a:rPr lang="en-US" altLang="zh-TW" dirty="0"/>
              <a:t> -&gt; Details -&gt; Param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13CF8E-E388-4579-B6C6-B9E680809E3E}"/>
              </a:ext>
            </a:extLst>
          </p:cNvPr>
          <p:cNvSpPr txBox="1"/>
          <p:nvPr/>
        </p:nvSpPr>
        <p:spPr>
          <a:xfrm>
            <a:off x="8888964" y="6581001"/>
            <a:ext cx="3303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hlinkClick r:id="rId2"/>
              </a:rPr>
              <a:t>https://www.youtube.com/watch?v=UxZ9lEOSiFw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86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4637E-E7CF-5522-F5F4-AC6EC5BDF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187"/>
            <a:ext cx="9144000" cy="1045802"/>
          </a:xfrm>
        </p:spPr>
        <p:txBody>
          <a:bodyPr>
            <a:normAutofit/>
          </a:bodyPr>
          <a:lstStyle/>
          <a:p>
            <a:r>
              <a:rPr lang="en-US" altLang="zh-TW" dirty="0"/>
              <a:t>Blueprint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204E2FE-1308-4A6B-9629-AD99E726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4327" y="2698758"/>
            <a:ext cx="7181461" cy="236607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https://lh3.googleusercontent.com/keep-bbsk/AGk0z-PKQTGyNvrefqLa88DoEXCLTs2RJZyBij4728pFt2gKOMYQcIl3KODTNrhhqkj8KQI6UpDmAxvDiUbbBoDYQb1R1B8fekcG0EZ62IU=s1882">
            <a:extLst>
              <a:ext uri="{FF2B5EF4-FFF2-40B4-BE49-F238E27FC236}">
                <a16:creationId xmlns:a16="http://schemas.microsoft.com/office/drawing/2014/main" id="{FA3ADD01-D8AB-4770-BBE0-03510C593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r="-54"/>
          <a:stretch/>
        </p:blipFill>
        <p:spPr bwMode="auto">
          <a:xfrm>
            <a:off x="1305767" y="1553000"/>
            <a:ext cx="9580465" cy="46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25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7A123D15-ED99-40A4-AA2F-94BBAC2BF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1" b="754"/>
          <a:stretch/>
        </p:blipFill>
        <p:spPr>
          <a:xfrm>
            <a:off x="7363876" y="1325241"/>
            <a:ext cx="4045414" cy="2683901"/>
          </a:xfrm>
          <a:prstGeom prst="rect">
            <a:avLst/>
          </a:prstGeom>
        </p:spPr>
      </p:pic>
      <p:pic>
        <p:nvPicPr>
          <p:cNvPr id="26" name="Picture 14" descr="https://lh3.googleusercontent.com/keep-bbsk/AGk0z-ObSoE0-GiX-zaQQFuK9WjE8XjWRoipUrHGTc7telnQfzGztZVxOcTz3kth6cJQvQfa2oaJcmVsyJ0XBovKCzet5seprlNuuZzaubs=s1064">
            <a:extLst>
              <a:ext uri="{FF2B5EF4-FFF2-40B4-BE49-F238E27FC236}">
                <a16:creationId xmlns:a16="http://schemas.microsoft.com/office/drawing/2014/main" id="{9BEF5BB5-B4A0-4EEB-9C3A-CB9F84C5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77" y="4113958"/>
            <a:ext cx="4045414" cy="225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03581D68-536C-4328-A5CE-C4C773B52D7C}"/>
              </a:ext>
            </a:extLst>
          </p:cNvPr>
          <p:cNvSpPr txBox="1"/>
          <p:nvPr/>
        </p:nvSpPr>
        <p:spPr>
          <a:xfrm>
            <a:off x="2668623" y="714679"/>
            <a:ext cx="444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Fake Translucency by Blueprint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6BE9E6D-8BB9-44D6-8182-FFD4F7787465}"/>
              </a:ext>
            </a:extLst>
          </p:cNvPr>
          <p:cNvSpPr txBox="1"/>
          <p:nvPr/>
        </p:nvSpPr>
        <p:spPr>
          <a:xfrm>
            <a:off x="7162153" y="714680"/>
            <a:ext cx="444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Thin Translucency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D7E5FBF-D3AB-49B1-864F-060DAE5A084C}"/>
              </a:ext>
            </a:extLst>
          </p:cNvPr>
          <p:cNvSpPr txBox="1"/>
          <p:nvPr/>
        </p:nvSpPr>
        <p:spPr>
          <a:xfrm>
            <a:off x="619705" y="2423197"/>
            <a:ext cx="121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image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6F9160E-0BE8-4304-8A78-0F8F6456C67A}"/>
              </a:ext>
            </a:extLst>
          </p:cNvPr>
          <p:cNvSpPr txBox="1"/>
          <p:nvPr/>
        </p:nvSpPr>
        <p:spPr>
          <a:xfrm>
            <a:off x="482496" y="4741758"/>
            <a:ext cx="164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Shader</a:t>
            </a:r>
          </a:p>
          <a:p>
            <a:pPr algn="ctr"/>
            <a:r>
              <a:rPr lang="en-US" altLang="zh-TW" sz="2400" dirty="0"/>
              <a:t>Complexity</a:t>
            </a:r>
            <a:endParaRPr lang="zh-TW" altLang="en-US" sz="2400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D84E310-ACEF-4C70-8C66-24B98533E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6" b="422"/>
          <a:stretch/>
        </p:blipFill>
        <p:spPr>
          <a:xfrm>
            <a:off x="2713288" y="1325241"/>
            <a:ext cx="4005733" cy="265757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7D71FCF-4543-4872-BD4C-CA661A7D6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623" y="4014097"/>
            <a:ext cx="4045414" cy="240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2228D-9A7E-4678-BA55-A4C742B4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待處理問題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AAFF9-1032-4946-AE66-FF61EEC5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3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zh-TW" sz="3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TW" altLang="en-US" sz="3600" dirty="0"/>
              <a:t>加強折射 </a:t>
            </a:r>
            <a:r>
              <a:rPr lang="en-US" altLang="zh-TW" sz="3600" dirty="0"/>
              <a:t>&amp; </a:t>
            </a:r>
            <a:r>
              <a:rPr lang="zh-TW" altLang="en-US" sz="3600"/>
              <a:t>減少反射</a:t>
            </a:r>
            <a:endParaRPr lang="en-US" altLang="zh-TW" sz="3600" dirty="0"/>
          </a:p>
          <a:p>
            <a:pPr marL="0" indent="0" algn="ctr">
              <a:buNone/>
            </a:pPr>
            <a:endParaRPr lang="en-US" altLang="zh-TW" sz="3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TW" altLang="en-US" sz="3600" dirty="0">
                <a:solidFill>
                  <a:srgbClr val="FF0000"/>
                </a:solidFill>
              </a:rPr>
              <a:t>倒立實像</a:t>
            </a:r>
          </a:p>
        </p:txBody>
      </p:sp>
    </p:spTree>
    <p:extLst>
      <p:ext uri="{BB962C8B-B14F-4D97-AF65-F5344CB8AC3E}">
        <p14:creationId xmlns:p14="http://schemas.microsoft.com/office/powerpoint/2010/main" val="70123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C5EB335427940967C70E30921D167" ma:contentTypeVersion="12" ma:contentTypeDescription="Create a new document." ma:contentTypeScope="" ma:versionID="3d3facf83a2db4834df62f6b6dea43b2">
  <xsd:schema xmlns:xsd="http://www.w3.org/2001/XMLSchema" xmlns:xs="http://www.w3.org/2001/XMLSchema" xmlns:p="http://schemas.microsoft.com/office/2006/metadata/properties" xmlns:ns3="e7651a6e-77fa-45cd-9f6d-85761671ca1c" xmlns:ns4="7ac188a0-7628-4c45-9388-603feda005bc" targetNamespace="http://schemas.microsoft.com/office/2006/metadata/properties" ma:root="true" ma:fieldsID="f25431e5b821acd7f35c1ac4099e38ce" ns3:_="" ns4:_="">
    <xsd:import namespace="e7651a6e-77fa-45cd-9f6d-85761671ca1c"/>
    <xsd:import namespace="7ac188a0-7628-4c45-9388-603feda005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51a6e-77fa-45cd-9f6d-85761671ca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188a0-7628-4c45-9388-603feda005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072BB5-FBFC-4668-B266-02099BEDE81A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7651a6e-77fa-45cd-9f6d-85761671ca1c"/>
    <ds:schemaRef ds:uri="http://schemas.microsoft.com/office/2006/documentManagement/types"/>
    <ds:schemaRef ds:uri="http://purl.org/dc/terms/"/>
    <ds:schemaRef ds:uri="7ac188a0-7628-4c45-9388-603feda005b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F7909C-BE34-475F-96CE-BB8E1B5DE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25C93-E36E-452C-BEEF-919F82A9F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651a6e-77fa-45cd-9f6d-85761671ca1c"/>
    <ds:schemaRef ds:uri="7ac188a0-7628-4c45-9388-603feda005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127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Blueprint</vt:lpstr>
      <vt:lpstr>Blueprint</vt:lpstr>
      <vt:lpstr>PowerPoint 簡報</vt:lpstr>
      <vt:lpstr>待處理問題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邱彥翔</dc:creator>
  <cp:lastModifiedBy>邱彥翔</cp:lastModifiedBy>
  <cp:revision>6</cp:revision>
  <dcterms:created xsi:type="dcterms:W3CDTF">2022-05-26T03:45:13Z</dcterms:created>
  <dcterms:modified xsi:type="dcterms:W3CDTF">2022-05-27T03:20:47Z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0x0101003F1C5EB335427940967C70E30921D167</vt:lpwstr>
  </property>
</Properties>
</file>