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6D3655-8370-412C-7A21-B1BDFBDAC6D1}" v="1" dt="2022-07-07T02:31:27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邱彥翔" userId="17a294c2-4a85-40a1-9d53-28e48f0b0c07" providerId="ADAL" clId="{977C2A23-26C9-4294-98F1-669269BCA275}"/>
    <pc:docChg chg="custSel addSld modSld">
      <pc:chgData name="邱彥翔" userId="17a294c2-4a85-40a1-9d53-28e48f0b0c07" providerId="ADAL" clId="{977C2A23-26C9-4294-98F1-669269BCA275}" dt="2022-06-23T16:23:38.561" v="50"/>
      <pc:docMkLst>
        <pc:docMk/>
      </pc:docMkLst>
      <pc:sldChg chg="addSp delSp modSp add modTransition">
        <pc:chgData name="邱彥翔" userId="17a294c2-4a85-40a1-9d53-28e48f0b0c07" providerId="ADAL" clId="{977C2A23-26C9-4294-98F1-669269BCA275}" dt="2022-06-23T16:23:38.561" v="50"/>
        <pc:sldMkLst>
          <pc:docMk/>
          <pc:sldMk cId="3870495640" sldId="262"/>
        </pc:sldMkLst>
        <pc:spChg chg="mod">
          <ac:chgData name="邱彥翔" userId="17a294c2-4a85-40a1-9d53-28e48f0b0c07" providerId="ADAL" clId="{977C2A23-26C9-4294-98F1-669269BCA275}" dt="2022-06-23T16:21:37.148" v="22" actId="122"/>
          <ac:spMkLst>
            <pc:docMk/>
            <pc:sldMk cId="3870495640" sldId="262"/>
            <ac:spMk id="2" creationId="{18CF0CB3-5AB1-4EBC-834C-A65DEF2724DC}"/>
          </ac:spMkLst>
        </pc:spChg>
        <pc:spChg chg="add del">
          <ac:chgData name="邱彥翔" userId="17a294c2-4a85-40a1-9d53-28e48f0b0c07" providerId="ADAL" clId="{977C2A23-26C9-4294-98F1-669269BCA275}" dt="2022-06-23T16:21:29.792" v="4"/>
          <ac:spMkLst>
            <pc:docMk/>
            <pc:sldMk cId="3870495640" sldId="262"/>
            <ac:spMk id="3" creationId="{565302C5-3279-4EE4-A704-F9DA3B241581}"/>
          </ac:spMkLst>
        </pc:spChg>
        <pc:spChg chg="add del mod">
          <ac:chgData name="邱彥翔" userId="17a294c2-4a85-40a1-9d53-28e48f0b0c07" providerId="ADAL" clId="{977C2A23-26C9-4294-98F1-669269BCA275}" dt="2022-06-23T16:21:29.782" v="3"/>
          <ac:spMkLst>
            <pc:docMk/>
            <pc:sldMk cId="3870495640" sldId="262"/>
            <ac:spMk id="4" creationId="{0204C821-0792-48F0-A2FA-292B006EBD03}"/>
          </ac:spMkLst>
        </pc:spChg>
        <pc:picChg chg="add mod">
          <ac:chgData name="邱彥翔" userId="17a294c2-4a85-40a1-9d53-28e48f0b0c07" providerId="ADAL" clId="{977C2A23-26C9-4294-98F1-669269BCA275}" dt="2022-06-23T16:21:29.792" v="4"/>
          <ac:picMkLst>
            <pc:docMk/>
            <pc:sldMk cId="3870495640" sldId="262"/>
            <ac:picMk id="5" creationId="{4EC21B14-9AE8-4014-9D0D-F16095CACC44}"/>
          </ac:picMkLst>
        </pc:picChg>
      </pc:sldChg>
      <pc:sldChg chg="addSp delSp modSp add modTransition">
        <pc:chgData name="邱彥翔" userId="17a294c2-4a85-40a1-9d53-28e48f0b0c07" providerId="ADAL" clId="{977C2A23-26C9-4294-98F1-669269BCA275}" dt="2022-06-23T16:23:38.561" v="50"/>
        <pc:sldMkLst>
          <pc:docMk/>
          <pc:sldMk cId="3844696427" sldId="263"/>
        </pc:sldMkLst>
        <pc:spChg chg="mod">
          <ac:chgData name="邱彥翔" userId="17a294c2-4a85-40a1-9d53-28e48f0b0c07" providerId="ADAL" clId="{977C2A23-26C9-4294-98F1-669269BCA275}" dt="2022-06-23T16:22:09.577" v="47" actId="122"/>
          <ac:spMkLst>
            <pc:docMk/>
            <pc:sldMk cId="3844696427" sldId="263"/>
            <ac:spMk id="2" creationId="{B2D6FB40-3EEB-4BAB-AEB5-A8470C0409E8}"/>
          </ac:spMkLst>
        </pc:spChg>
        <pc:spChg chg="add del">
          <ac:chgData name="邱彥翔" userId="17a294c2-4a85-40a1-9d53-28e48f0b0c07" providerId="ADAL" clId="{977C2A23-26C9-4294-98F1-669269BCA275}" dt="2022-06-23T16:21:51.157" v="26"/>
          <ac:spMkLst>
            <pc:docMk/>
            <pc:sldMk cId="3844696427" sldId="263"/>
            <ac:spMk id="3" creationId="{130B7EE8-401F-41A3-B330-CD17DF1154ED}"/>
          </ac:spMkLst>
        </pc:spChg>
        <pc:spChg chg="add del mod">
          <ac:chgData name="邱彥翔" userId="17a294c2-4a85-40a1-9d53-28e48f0b0c07" providerId="ADAL" clId="{977C2A23-26C9-4294-98F1-669269BCA275}" dt="2022-06-23T16:21:51.144" v="25"/>
          <ac:spMkLst>
            <pc:docMk/>
            <pc:sldMk cId="3844696427" sldId="263"/>
            <ac:spMk id="4" creationId="{912A2E30-8F9B-4644-81B1-8E052B75CD99}"/>
          </ac:spMkLst>
        </pc:spChg>
        <pc:spChg chg="add del mod">
          <ac:chgData name="邱彥翔" userId="17a294c2-4a85-40a1-9d53-28e48f0b0c07" providerId="ADAL" clId="{977C2A23-26C9-4294-98F1-669269BCA275}" dt="2022-06-23T16:21:59.144" v="30"/>
          <ac:spMkLst>
            <pc:docMk/>
            <pc:sldMk cId="3844696427" sldId="263"/>
            <ac:spMk id="7" creationId="{1FCCB971-2887-4A5A-9D12-7DE328C9569C}"/>
          </ac:spMkLst>
        </pc:spChg>
        <pc:spChg chg="add del mod">
          <ac:chgData name="邱彥翔" userId="17a294c2-4a85-40a1-9d53-28e48f0b0c07" providerId="ADAL" clId="{977C2A23-26C9-4294-98F1-669269BCA275}" dt="2022-06-23T16:21:59.138" v="29"/>
          <ac:spMkLst>
            <pc:docMk/>
            <pc:sldMk cId="3844696427" sldId="263"/>
            <ac:spMk id="8" creationId="{4F30562D-2566-4CD3-96AF-7DEA1D5FE182}"/>
          </ac:spMkLst>
        </pc:spChg>
        <pc:picChg chg="add del mod">
          <ac:chgData name="邱彥翔" userId="17a294c2-4a85-40a1-9d53-28e48f0b0c07" providerId="ADAL" clId="{977C2A23-26C9-4294-98F1-669269BCA275}" dt="2022-06-23T16:21:53.441" v="27" actId="478"/>
          <ac:picMkLst>
            <pc:docMk/>
            <pc:sldMk cId="3844696427" sldId="263"/>
            <ac:picMk id="5" creationId="{958C0622-A7DD-48C6-B239-2AB001D72052}"/>
          </ac:picMkLst>
        </pc:picChg>
        <pc:picChg chg="add mod">
          <ac:chgData name="邱彥翔" userId="17a294c2-4a85-40a1-9d53-28e48f0b0c07" providerId="ADAL" clId="{977C2A23-26C9-4294-98F1-669269BCA275}" dt="2022-06-23T16:21:59.144" v="30"/>
          <ac:picMkLst>
            <pc:docMk/>
            <pc:sldMk cId="3844696427" sldId="263"/>
            <ac:picMk id="9" creationId="{40B5907D-B908-46AA-83BD-78DD382E9403}"/>
          </ac:picMkLst>
        </pc:picChg>
      </pc:sldChg>
    </pc:docChg>
  </pc:docChgLst>
  <pc:docChgLst>
    <pc:chgData name="邱彥翔" userId="S::108703017@nccu.edu.tw::17a294c2-4a85-40a1-9d53-28e48f0b0c07" providerId="AD" clId="Web-{E96D3655-8370-412C-7A21-B1BDFBDAC6D1}"/>
    <pc:docChg chg="modSld">
      <pc:chgData name="邱彥翔" userId="S::108703017@nccu.edu.tw::17a294c2-4a85-40a1-9d53-28e48f0b0c07" providerId="AD" clId="Web-{E96D3655-8370-412C-7A21-B1BDFBDAC6D1}" dt="2022-07-07T02:31:27.886" v="0" actId="20577"/>
      <pc:docMkLst>
        <pc:docMk/>
      </pc:docMkLst>
      <pc:sldChg chg="modSp">
        <pc:chgData name="邱彥翔" userId="S::108703017@nccu.edu.tw::17a294c2-4a85-40a1-9d53-28e48f0b0c07" providerId="AD" clId="Web-{E96D3655-8370-412C-7A21-B1BDFBDAC6D1}" dt="2022-07-07T02:31:27.886" v="0" actId="20577"/>
        <pc:sldMkLst>
          <pc:docMk/>
          <pc:sldMk cId="742265201" sldId="256"/>
        </pc:sldMkLst>
        <pc:spChg chg="mod">
          <ac:chgData name="邱彥翔" userId="S::108703017@nccu.edu.tw::17a294c2-4a85-40a1-9d53-28e48f0b0c07" providerId="AD" clId="Web-{E96D3655-8370-412C-7A21-B1BDFBDAC6D1}" dt="2022-07-07T02:31:27.886" v="0" actId="20577"/>
          <ac:spMkLst>
            <pc:docMk/>
            <pc:sldMk cId="742265201" sldId="256"/>
            <ac:spMk id="3" creationId="{ADD54F4C-5406-4ABC-AA64-6F750C7BD34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13D5E7-DE73-43CC-BAEA-CFA60C8DAB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EF6E60D-BF0E-46CE-B617-26A921CD3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D81FE0-31D3-4E83-91E5-30E0A5061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5CC8E1-E838-477D-AB7F-6D7398F2A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522AE1-8602-4ACD-B754-61B2E9324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6612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EC8AD7-0FDD-43B0-A110-ECD6B74F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38DFD5-69D2-40AE-8EC1-396BBD1C07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62D5C73-1DC2-43A5-A695-F7CB36CBC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97D92FE-A261-4E44-BA42-E5A8F9C1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F855428-1B49-4F2C-B832-EDF3A7EA8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8042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2EA02FB-617E-400D-9440-D71BF36739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A58766-B73A-42F3-B60D-B8B2B6FCF4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CCFE9E-607F-4721-8EE3-7292FCDA4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EEFF4F8-D13D-401A-81BE-3289DE780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B4359A4-1B08-4B7F-8180-F37CCFB79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571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191D34-7302-4804-9DA3-788B7D8F4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D08B19-A9B0-41E8-87F3-96FBF7F6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CF1CAF-A0CA-4123-B297-01934F822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6DE61F-0F15-4B03-B19A-F1E6A5812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23991E-B5B6-475F-A474-4B41139A6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895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C80F1-B83B-4798-8712-EFC016A8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54DB8F3-D5BA-4426-803E-09DCE1A70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4A3CDFD-DF23-4A4A-95C1-30252D921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388A9A-0693-49C6-A9FC-9C4681CCE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0AA73A0-6FEE-4CC4-B7A4-D51817B5F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2443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B96FC2-CE7E-48F6-8545-6E144A45F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2AC173A-2428-404F-A558-CB0C808B1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CA7D6E3-7F2C-4273-871F-5F3B1B082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9A15BC-DAC0-40C0-9778-0923E319C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51C194B-589E-4B57-AC13-034017167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9D592DC-FEA3-4875-8047-DE2E47C13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9652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068DBF-7DA5-4C94-9CE6-62AED7A8C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289DC-566F-49D9-A651-0248440978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D50624B-8DF0-416A-86C6-A9D1F5546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F5DE516-22CC-45DE-B32B-FE5502689A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1D4A354-BD88-4A58-A939-5472A9666A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0919698-E0FA-4387-9F7B-6A0E5191C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8B01206-0C61-47CD-A57D-DBDF73A9C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3B6827-BFB3-4153-A7B2-EDE3490E2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7419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8BDBD7-CCCF-40B3-A4EF-D98234A8A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92BF60B-F6B4-4EC3-90D9-A27CCE581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C70CF28-94D4-4985-BF5E-9AC6B0826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08ADDCA-A682-4866-B2E0-1B4616217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57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4A23254-3FDF-4380-BD01-05F011F02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713E1B5-AF61-4FCD-B547-B9D618C0F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AA51AF3-63EE-494A-B51D-01C82EF8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983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8EDBDE-D667-451B-A51F-62BF4BEF2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D1E734-5296-49A9-AA87-C3CDE3AF0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8D0E146-7901-47B2-AB30-C3270CC57E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3688C5B-EDF3-4D03-B168-B17FAAC0A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2CBC8F-F99A-47F4-87AF-894268E7A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50FF5A2-20BE-4459-BE13-E8D2D8940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256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077A56-FE6D-4728-B3C4-7A097F54A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E0C5416-B7A4-4A4A-A31F-D3C490050A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85ED4B2-1B6E-4FA7-84D0-6C4BDAA48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18C77C6-A486-4F3C-B93C-024F2E33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A7928D7-B743-48FC-A1C9-A1D4AD8A3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59AE53E-B1BC-4877-B72F-73612EF0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69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350EFA7-90D9-4A37-9193-007CEAE4B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139FDE5-2C5A-4255-BB55-2E986CEEB4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46CD9D-2373-4158-989B-381D7E3C0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B190A-6997-47B7-9D8A-2C6ADAFE2D0C}" type="datetimeFigureOut">
              <a:rPr lang="zh-TW" altLang="en-US" smtClean="0"/>
              <a:t>2022/7/6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B21EDC-04B8-49EE-A6CA-E972A3BD70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DC0015A-0534-4044-9119-39C10B646D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9EAFD-8AC0-4C68-96A1-02A9E81DD22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1544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843379"/>
            <a:ext cx="9144000" cy="532660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sz="3600" dirty="0">
                <a:ea typeface="新細明體"/>
              </a:rPr>
              <a:t>7/8: </a:t>
            </a:r>
            <a:r>
              <a:rPr lang="zh-TW" altLang="en-US" sz="3600">
                <a:ea typeface="新細明體"/>
              </a:rPr>
              <a:t>比較半透明成像及修補差異問題</a:t>
            </a:r>
            <a:endParaRPr lang="en-US" altLang="zh-TW" sz="3600">
              <a:ea typeface="新細明體"/>
            </a:endParaRPr>
          </a:p>
          <a:p>
            <a:br>
              <a:rPr lang="zh-TW" altLang="en-US" sz="3600" dirty="0"/>
            </a:br>
            <a:r>
              <a:rPr lang="en-US" altLang="zh-TW" sz="3600" dirty="0"/>
              <a:t>7/22: </a:t>
            </a:r>
            <a:r>
              <a:rPr lang="zh-TW" altLang="en-US" sz="3600" dirty="0"/>
              <a:t>完成技術修補</a:t>
            </a:r>
            <a:endParaRPr lang="en-US" altLang="zh-TW" sz="3600" dirty="0"/>
          </a:p>
          <a:p>
            <a:br>
              <a:rPr lang="zh-TW" altLang="en-US" sz="3600" dirty="0"/>
            </a:br>
            <a:r>
              <a:rPr lang="en-US" altLang="zh-TW" sz="3600" dirty="0"/>
              <a:t>8/5: </a:t>
            </a:r>
            <a:r>
              <a:rPr lang="zh-TW" altLang="en-US" sz="3600" dirty="0"/>
              <a:t>研究插件撰寫</a:t>
            </a:r>
            <a:endParaRPr lang="en-US" altLang="zh-TW" sz="3600" dirty="0"/>
          </a:p>
          <a:p>
            <a:br>
              <a:rPr lang="zh-TW" altLang="en-US" sz="3600" dirty="0"/>
            </a:br>
            <a:r>
              <a:rPr lang="en-US" altLang="zh-TW" sz="3600" dirty="0"/>
              <a:t>8/19: </a:t>
            </a:r>
            <a:r>
              <a:rPr lang="zh-TW" altLang="en-US" sz="3600" dirty="0"/>
              <a:t>嘗試插件撰寫</a:t>
            </a:r>
            <a:endParaRPr lang="en-US" altLang="zh-TW" sz="3600" dirty="0"/>
          </a:p>
          <a:p>
            <a:br>
              <a:rPr lang="zh-TW" altLang="en-US" sz="3600" dirty="0"/>
            </a:br>
            <a:r>
              <a:rPr lang="en-US" altLang="zh-TW" sz="3600" dirty="0"/>
              <a:t>9/2: </a:t>
            </a:r>
            <a:r>
              <a:rPr lang="zh-TW" altLang="en-US" sz="3600" dirty="0"/>
              <a:t>初步成品</a:t>
            </a:r>
          </a:p>
        </p:txBody>
      </p:sp>
    </p:spTree>
    <p:extLst>
      <p:ext uri="{BB962C8B-B14F-4D97-AF65-F5344CB8AC3E}">
        <p14:creationId xmlns:p14="http://schemas.microsoft.com/office/powerpoint/2010/main" val="742265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9814" y="2006353"/>
            <a:ext cx="9144000" cy="3906175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比較全方位硬體光追與當前進度成像並嘗試處理差異</a:t>
            </a:r>
            <a:endParaRPr lang="en-US" altLang="zh-TW" sz="3600" dirty="0"/>
          </a:p>
          <a:p>
            <a:endParaRPr lang="en-US" altLang="zh-TW" sz="3600" dirty="0"/>
          </a:p>
          <a:p>
            <a:pPr algn="l"/>
            <a:r>
              <a:rPr lang="zh-TW" altLang="en-US" sz="3600" dirty="0"/>
              <a:t>當前已知問題</a:t>
            </a:r>
            <a:r>
              <a:rPr lang="en-US" altLang="zh-TW" sz="3600" dirty="0"/>
              <a:t>:</a:t>
            </a:r>
          </a:p>
          <a:p>
            <a:pPr algn="l"/>
            <a:r>
              <a:rPr lang="en-US" altLang="zh-TW" sz="3600" dirty="0"/>
              <a:t>	</a:t>
            </a:r>
            <a:r>
              <a:rPr lang="zh-TW" altLang="en-US" sz="3600" dirty="0"/>
              <a:t>上下左右未倒立</a:t>
            </a:r>
            <a:endParaRPr lang="en-US" altLang="zh-TW" sz="3600" dirty="0"/>
          </a:p>
          <a:p>
            <a:pPr algn="l"/>
            <a:r>
              <a:rPr lang="en-US" altLang="zh-TW" sz="3600" dirty="0"/>
              <a:t>	</a:t>
            </a:r>
            <a:r>
              <a:rPr lang="zh-TW" altLang="en-US" sz="3600" dirty="0"/>
              <a:t>反射效果過強</a:t>
            </a:r>
            <a:endParaRPr lang="en-US" altLang="zh-TW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2D068-2840-4A2D-9A4D-D323FDC6D06F}"/>
              </a:ext>
            </a:extLst>
          </p:cNvPr>
          <p:cNvSpPr txBox="1"/>
          <p:nvPr/>
        </p:nvSpPr>
        <p:spPr>
          <a:xfrm>
            <a:off x="958790" y="624940"/>
            <a:ext cx="104401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/>
              <a:t>7/8: </a:t>
            </a:r>
            <a:r>
              <a:rPr lang="zh-TW" altLang="en-US" sz="4800" dirty="0"/>
              <a:t>比較半透明成像及修補差異問題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410631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1846554"/>
            <a:ext cx="9144000" cy="454536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預計差異處理完成</a:t>
            </a:r>
            <a:endParaRPr lang="en-US" altLang="zh-TW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2D068-2840-4A2D-9A4D-D323FDC6D06F}"/>
              </a:ext>
            </a:extLst>
          </p:cNvPr>
          <p:cNvSpPr txBox="1"/>
          <p:nvPr/>
        </p:nvSpPr>
        <p:spPr>
          <a:xfrm>
            <a:off x="3286218" y="466079"/>
            <a:ext cx="561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7/22: </a:t>
            </a:r>
            <a:r>
              <a:rPr lang="zh-TW" altLang="en-US" sz="4800" dirty="0"/>
              <a:t>完成技術修補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2626363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1811044"/>
            <a:ext cx="9144000" cy="458087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基本及進階插件研究</a:t>
            </a:r>
            <a:endParaRPr lang="en-US" altLang="zh-TW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2D068-2840-4A2D-9A4D-D323FDC6D06F}"/>
              </a:ext>
            </a:extLst>
          </p:cNvPr>
          <p:cNvSpPr txBox="1"/>
          <p:nvPr/>
        </p:nvSpPr>
        <p:spPr>
          <a:xfrm>
            <a:off x="3286218" y="466079"/>
            <a:ext cx="561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8/5: </a:t>
            </a:r>
            <a:r>
              <a:rPr lang="zh-TW" altLang="en-US" sz="4800" dirty="0"/>
              <a:t>研究插件撰寫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857595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1722268"/>
            <a:ext cx="9144000" cy="4669654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撰寫插件</a:t>
            </a:r>
            <a:endParaRPr lang="en-US" altLang="zh-TW" sz="3600" dirty="0"/>
          </a:p>
          <a:p>
            <a:endParaRPr lang="en-US" altLang="zh-TW" sz="3600" dirty="0"/>
          </a:p>
          <a:p>
            <a:pPr algn="l"/>
            <a:r>
              <a:rPr lang="zh-TW" altLang="en-US" sz="3600" dirty="0"/>
              <a:t>預計達成效果</a:t>
            </a:r>
            <a:endParaRPr lang="en-US" altLang="zh-TW" sz="3600" dirty="0"/>
          </a:p>
          <a:p>
            <a:pPr algn="l"/>
            <a:r>
              <a:rPr lang="en-US" altLang="zh-TW" sz="3600" dirty="0"/>
              <a:t>	</a:t>
            </a:r>
            <a:r>
              <a:rPr lang="zh-TW" altLang="en-US" sz="3600" dirty="0"/>
              <a:t>使用者可自由選擇場景中哪些材質使用半透明透視效果</a:t>
            </a:r>
            <a:r>
              <a:rPr lang="en-US" altLang="zh-TW" sz="3600" dirty="0"/>
              <a:t>(</a:t>
            </a:r>
            <a:r>
              <a:rPr lang="zh-TW" altLang="en-US" sz="3600" dirty="0"/>
              <a:t>插件中可能加入一些細部調整參數</a:t>
            </a:r>
            <a:r>
              <a:rPr lang="en-US" altLang="zh-TW" sz="3600" dirty="0"/>
              <a:t>)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2D068-2840-4A2D-9A4D-D323FDC6D06F}"/>
              </a:ext>
            </a:extLst>
          </p:cNvPr>
          <p:cNvSpPr txBox="1"/>
          <p:nvPr/>
        </p:nvSpPr>
        <p:spPr>
          <a:xfrm>
            <a:off x="3286218" y="466078"/>
            <a:ext cx="561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8/19: </a:t>
            </a:r>
            <a:r>
              <a:rPr lang="zh-TW" altLang="en-US" sz="4800" dirty="0"/>
              <a:t>嘗試插件撰寫</a:t>
            </a:r>
            <a:endParaRPr lang="en-US" altLang="zh-TW" sz="4800" dirty="0"/>
          </a:p>
        </p:txBody>
      </p:sp>
    </p:spTree>
    <p:extLst>
      <p:ext uri="{BB962C8B-B14F-4D97-AF65-F5344CB8AC3E}">
        <p14:creationId xmlns:p14="http://schemas.microsoft.com/office/powerpoint/2010/main" val="3247080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>
            <a:extLst>
              <a:ext uri="{FF2B5EF4-FFF2-40B4-BE49-F238E27FC236}">
                <a16:creationId xmlns:a16="http://schemas.microsoft.com/office/drawing/2014/main" id="{ADD54F4C-5406-4ABC-AA64-6F750C7BD3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46447" y="1784412"/>
            <a:ext cx="9144000" cy="4607510"/>
          </a:xfrm>
        </p:spPr>
        <p:txBody>
          <a:bodyPr>
            <a:normAutofit/>
          </a:bodyPr>
          <a:lstStyle/>
          <a:p>
            <a:r>
              <a:rPr lang="zh-TW" altLang="zh-TW" sz="3600" dirty="0"/>
              <a:t>可使用插件生成仿硬體光追半透明效果</a:t>
            </a:r>
            <a:endParaRPr lang="en-US" altLang="zh-TW" sz="3600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3A2D068-2840-4A2D-9A4D-D323FDC6D06F}"/>
              </a:ext>
            </a:extLst>
          </p:cNvPr>
          <p:cNvSpPr txBox="1"/>
          <p:nvPr/>
        </p:nvSpPr>
        <p:spPr>
          <a:xfrm>
            <a:off x="3286218" y="466078"/>
            <a:ext cx="56195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4800" dirty="0"/>
              <a:t>9/2: </a:t>
            </a:r>
            <a:r>
              <a:rPr lang="zh-TW" altLang="zh-TW" sz="4800" dirty="0"/>
              <a:t>初步成品</a:t>
            </a:r>
            <a:endParaRPr lang="zh-TW" altLang="zh-TW" sz="48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3334978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F0CB3-5AB1-4EBC-834C-A65DEF272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Upside down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4EC21B14-9AE8-4014-9D0D-F16095CACC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477"/>
            <a:ext cx="10515600" cy="3981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495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D6FB40-3EEB-4BAB-AEB5-A8470C040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Result image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40B5907D-B908-46AA-83BD-78DD382E94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8087" y="2453481"/>
            <a:ext cx="4695825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6964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1C5EB335427940967C70E30921D167" ma:contentTypeVersion="12" ma:contentTypeDescription="Create a new document." ma:contentTypeScope="" ma:versionID="3d3facf83a2db4834df62f6b6dea43b2">
  <xsd:schema xmlns:xsd="http://www.w3.org/2001/XMLSchema" xmlns:xs="http://www.w3.org/2001/XMLSchema" xmlns:p="http://schemas.microsoft.com/office/2006/metadata/properties" xmlns:ns3="e7651a6e-77fa-45cd-9f6d-85761671ca1c" xmlns:ns4="7ac188a0-7628-4c45-9388-603feda005bc" targetNamespace="http://schemas.microsoft.com/office/2006/metadata/properties" ma:root="true" ma:fieldsID="f25431e5b821acd7f35c1ac4099e38ce" ns3:_="" ns4:_="">
    <xsd:import namespace="e7651a6e-77fa-45cd-9f6d-85761671ca1c"/>
    <xsd:import namespace="7ac188a0-7628-4c45-9388-603feda005b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651a6e-77fa-45cd-9f6d-85761671ca1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188a0-7628-4c45-9388-603feda005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9045BAE-28C5-4E96-825F-9F3DB3C73E3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7651a6e-77fa-45cd-9f6d-85761671ca1c"/>
    <ds:schemaRef ds:uri="7ac188a0-7628-4c45-9388-603feda005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B6BAE25-7F7D-473D-8A58-7DE7F936EB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3E8EC32-F254-44B4-8F8E-614AA02FA507}">
  <ds:schemaRefs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e7651a6e-77fa-45cd-9f6d-85761671ca1c"/>
    <ds:schemaRef ds:uri="http://purl.org/dc/terms/"/>
    <ds:schemaRef ds:uri="7ac188a0-7628-4c45-9388-603feda005bc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151</Words>
  <Application>Microsoft Office PowerPoint</Application>
  <PresentationFormat>寬螢幕</PresentationFormat>
  <Paragraphs>24</Paragraphs>
  <Slides>8</Slides>
  <Notes>0</Notes>
  <HiddenSlides>2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9" baseType="lpstr"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Upside down</vt:lpstr>
      <vt:lpstr>Result image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邱彥翔</dc:creator>
  <cp:lastModifiedBy>邱彥翔</cp:lastModifiedBy>
  <cp:revision>7</cp:revision>
  <dcterms:created xsi:type="dcterms:W3CDTF">2022-06-23T05:47:29Z</dcterms:created>
  <dcterms:modified xsi:type="dcterms:W3CDTF">2022-07-07T02:31:36Z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0x0101003F1C5EB335427940967C70E30921D167</vt:lpwstr>
  </property>
</Properties>
</file>