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56" r:id="rId6"/>
    <p:sldId id="257" r:id="rId7"/>
    <p:sldId id="258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邱彥翔" userId="17a294c2-4a85-40a1-9d53-28e48f0b0c07" providerId="ADAL" clId="{42450507-C3F0-4880-B7CE-82474B157DEA}"/>
    <pc:docChg chg="undo custSel addSld modSld sldOrd">
      <pc:chgData name="邱彥翔" userId="17a294c2-4a85-40a1-9d53-28e48f0b0c07" providerId="ADAL" clId="{42450507-C3F0-4880-B7CE-82474B157DEA}" dt="2022-07-08T04:24:04.875" v="1330" actId="6549"/>
      <pc:docMkLst>
        <pc:docMk/>
      </pc:docMkLst>
      <pc:sldChg chg="addSp delSp modSp">
        <pc:chgData name="邱彥翔" userId="17a294c2-4a85-40a1-9d53-28e48f0b0c07" providerId="ADAL" clId="{42450507-C3F0-4880-B7CE-82474B157DEA}" dt="2022-07-08T04:24:04.875" v="1330" actId="6549"/>
        <pc:sldMkLst>
          <pc:docMk/>
          <pc:sldMk cId="1151042371" sldId="256"/>
        </pc:sldMkLst>
        <pc:spChg chg="mod">
          <ac:chgData name="邱彥翔" userId="17a294c2-4a85-40a1-9d53-28e48f0b0c07" providerId="ADAL" clId="{42450507-C3F0-4880-B7CE-82474B157DEA}" dt="2022-07-08T04:22:05.945" v="1313" actId="1076"/>
          <ac:spMkLst>
            <pc:docMk/>
            <pc:sldMk cId="1151042371" sldId="256"/>
            <ac:spMk id="2" creationId="{DC8F90D9-B1A2-4204-9183-D78D1FA3244A}"/>
          </ac:spMkLst>
        </pc:spChg>
        <pc:spChg chg="add del mod">
          <ac:chgData name="邱彥翔" userId="17a294c2-4a85-40a1-9d53-28e48f0b0c07" providerId="ADAL" clId="{42450507-C3F0-4880-B7CE-82474B157DEA}" dt="2022-07-07T19:25:57.828" v="49" actId="478"/>
          <ac:spMkLst>
            <pc:docMk/>
            <pc:sldMk cId="1151042371" sldId="256"/>
            <ac:spMk id="3" creationId="{DBDD40A3-633F-43AD-AEA8-27D47E2C4329}"/>
          </ac:spMkLst>
        </pc:spChg>
        <pc:spChg chg="add mod">
          <ac:chgData name="邱彥翔" userId="17a294c2-4a85-40a1-9d53-28e48f0b0c07" providerId="ADAL" clId="{42450507-C3F0-4880-B7CE-82474B157DEA}" dt="2022-07-08T04:24:04.875" v="1330" actId="6549"/>
          <ac:spMkLst>
            <pc:docMk/>
            <pc:sldMk cId="1151042371" sldId="256"/>
            <ac:spMk id="3" creationId="{F37F6AE3-FB86-4355-9712-929A83CC2914}"/>
          </ac:spMkLst>
        </pc:spChg>
        <pc:spChg chg="add del mod">
          <ac:chgData name="邱彥翔" userId="17a294c2-4a85-40a1-9d53-28e48f0b0c07" providerId="ADAL" clId="{42450507-C3F0-4880-B7CE-82474B157DEA}" dt="2022-07-07T19:25:43.583" v="45"/>
          <ac:spMkLst>
            <pc:docMk/>
            <pc:sldMk cId="1151042371" sldId="256"/>
            <ac:spMk id="4" creationId="{6F8B54AE-34E1-4B69-8C82-82F88DE73F3A}"/>
          </ac:spMkLst>
        </pc:spChg>
        <pc:spChg chg="add del">
          <ac:chgData name="邱彥翔" userId="17a294c2-4a85-40a1-9d53-28e48f0b0c07" providerId="ADAL" clId="{42450507-C3F0-4880-B7CE-82474B157DEA}" dt="2022-07-07T19:26:02.013" v="52"/>
          <ac:spMkLst>
            <pc:docMk/>
            <pc:sldMk cId="1151042371" sldId="256"/>
            <ac:spMk id="6" creationId="{54541FEC-0C0B-45CF-AFF0-A218AAC6CE7E}"/>
          </ac:spMkLst>
        </pc:spChg>
        <pc:picChg chg="add mod">
          <ac:chgData name="邱彥翔" userId="17a294c2-4a85-40a1-9d53-28e48f0b0c07" providerId="ADAL" clId="{42450507-C3F0-4880-B7CE-82474B157DEA}" dt="2022-07-08T04:22:02.209" v="1312" actId="1076"/>
          <ac:picMkLst>
            <pc:docMk/>
            <pc:sldMk cId="1151042371" sldId="256"/>
            <ac:picMk id="5" creationId="{6C941084-5924-4F9D-80E1-4C1A8ADAFBDE}"/>
          </ac:picMkLst>
        </pc:picChg>
        <pc:picChg chg="add mod">
          <ac:chgData name="邱彥翔" userId="17a294c2-4a85-40a1-9d53-28e48f0b0c07" providerId="ADAL" clId="{42450507-C3F0-4880-B7CE-82474B157DEA}" dt="2022-07-08T04:22:02.209" v="1312" actId="1076"/>
          <ac:picMkLst>
            <pc:docMk/>
            <pc:sldMk cId="1151042371" sldId="256"/>
            <ac:picMk id="7" creationId="{6D9EA384-3188-4F34-BE09-9B093781BACC}"/>
          </ac:picMkLst>
        </pc:picChg>
      </pc:sldChg>
      <pc:sldChg chg="addSp delSp modSp add">
        <pc:chgData name="邱彥翔" userId="17a294c2-4a85-40a1-9d53-28e48f0b0c07" providerId="ADAL" clId="{42450507-C3F0-4880-B7CE-82474B157DEA}" dt="2022-07-08T04:22:13.457" v="1315" actId="1076"/>
        <pc:sldMkLst>
          <pc:docMk/>
          <pc:sldMk cId="3092440435" sldId="257"/>
        </pc:sldMkLst>
        <pc:spChg chg="mod">
          <ac:chgData name="邱彥翔" userId="17a294c2-4a85-40a1-9d53-28e48f0b0c07" providerId="ADAL" clId="{42450507-C3F0-4880-B7CE-82474B157DEA}" dt="2022-07-08T04:22:11.001" v="1314" actId="1076"/>
          <ac:spMkLst>
            <pc:docMk/>
            <pc:sldMk cId="3092440435" sldId="257"/>
            <ac:spMk id="2" creationId="{DC8F90D9-B1A2-4204-9183-D78D1FA3244A}"/>
          </ac:spMkLst>
        </pc:spChg>
        <pc:spChg chg="add del">
          <ac:chgData name="邱彥翔" userId="17a294c2-4a85-40a1-9d53-28e48f0b0c07" providerId="ADAL" clId="{42450507-C3F0-4880-B7CE-82474B157DEA}" dt="2022-07-07T19:27:38.619" v="112"/>
          <ac:spMkLst>
            <pc:docMk/>
            <pc:sldMk cId="3092440435" sldId="257"/>
            <ac:spMk id="3" creationId="{DD07009F-FF58-40F8-A47D-72FCD1CC84DD}"/>
          </ac:spMkLst>
        </pc:spChg>
        <pc:spChg chg="add mod">
          <ac:chgData name="邱彥翔" userId="17a294c2-4a85-40a1-9d53-28e48f0b0c07" providerId="ADAL" clId="{42450507-C3F0-4880-B7CE-82474B157DEA}" dt="2022-07-08T04:22:13.457" v="1315" actId="1076"/>
          <ac:spMkLst>
            <pc:docMk/>
            <pc:sldMk cId="3092440435" sldId="257"/>
            <ac:spMk id="6" creationId="{2C7C9810-0FB8-49F4-B7CD-6030374AB32C}"/>
          </ac:spMkLst>
        </pc:spChg>
        <pc:spChg chg="add del">
          <ac:chgData name="邱彥翔" userId="17a294c2-4a85-40a1-9d53-28e48f0b0c07" providerId="ADAL" clId="{42450507-C3F0-4880-B7CE-82474B157DEA}" dt="2022-07-07T20:21:08.600" v="1084"/>
          <ac:spMkLst>
            <pc:docMk/>
            <pc:sldMk cId="3092440435" sldId="257"/>
            <ac:spMk id="8" creationId="{16B0323C-9725-44A4-A7B3-0998AC05E449}"/>
          </ac:spMkLst>
        </pc:spChg>
        <pc:spChg chg="add del">
          <ac:chgData name="邱彥翔" userId="17a294c2-4a85-40a1-9d53-28e48f0b0c07" providerId="ADAL" clId="{42450507-C3F0-4880-B7CE-82474B157DEA}" dt="2022-07-07T20:38:32.528" v="1307"/>
          <ac:spMkLst>
            <pc:docMk/>
            <pc:sldMk cId="3092440435" sldId="257"/>
            <ac:spMk id="10" creationId="{4F44226B-C8D0-473A-81EB-F506C0AB12D2}"/>
          </ac:spMkLst>
        </pc:spChg>
        <pc:picChg chg="add del mod">
          <ac:chgData name="邱彥翔" userId="17a294c2-4a85-40a1-9d53-28e48f0b0c07" providerId="ADAL" clId="{42450507-C3F0-4880-B7CE-82474B157DEA}" dt="2022-07-07T20:21:01.245" v="1082" actId="478"/>
          <ac:picMkLst>
            <pc:docMk/>
            <pc:sldMk cId="3092440435" sldId="257"/>
            <ac:picMk id="4" creationId="{FA22322D-A9B8-45D8-9906-8E1FBB53AAD8}"/>
          </ac:picMkLst>
        </pc:picChg>
        <pc:picChg chg="del">
          <ac:chgData name="邱彥翔" userId="17a294c2-4a85-40a1-9d53-28e48f0b0c07" providerId="ADAL" clId="{42450507-C3F0-4880-B7CE-82474B157DEA}" dt="2022-07-07T19:27:30.426" v="110" actId="478"/>
          <ac:picMkLst>
            <pc:docMk/>
            <pc:sldMk cId="3092440435" sldId="257"/>
            <ac:picMk id="5" creationId="{6C941084-5924-4F9D-80E1-4C1A8ADAFBDE}"/>
          </ac:picMkLst>
        </pc:picChg>
        <pc:picChg chg="del">
          <ac:chgData name="邱彥翔" userId="17a294c2-4a85-40a1-9d53-28e48f0b0c07" providerId="ADAL" clId="{42450507-C3F0-4880-B7CE-82474B157DEA}" dt="2022-07-07T19:27:30.426" v="110" actId="478"/>
          <ac:picMkLst>
            <pc:docMk/>
            <pc:sldMk cId="3092440435" sldId="257"/>
            <ac:picMk id="7" creationId="{6D9EA384-3188-4F34-BE09-9B093781BACC}"/>
          </ac:picMkLst>
        </pc:picChg>
        <pc:picChg chg="add del mod">
          <ac:chgData name="邱彥翔" userId="17a294c2-4a85-40a1-9d53-28e48f0b0c07" providerId="ADAL" clId="{42450507-C3F0-4880-B7CE-82474B157DEA}" dt="2022-07-07T20:38:20.788" v="1305" actId="478"/>
          <ac:picMkLst>
            <pc:docMk/>
            <pc:sldMk cId="3092440435" sldId="257"/>
            <ac:picMk id="9" creationId="{6A703797-C99C-4F53-B894-7D556E242216}"/>
          </ac:picMkLst>
        </pc:picChg>
        <pc:picChg chg="add mod">
          <ac:chgData name="邱彥翔" userId="17a294c2-4a85-40a1-9d53-28e48f0b0c07" providerId="ADAL" clId="{42450507-C3F0-4880-B7CE-82474B157DEA}" dt="2022-07-07T20:38:36.914" v="1311" actId="1076"/>
          <ac:picMkLst>
            <pc:docMk/>
            <pc:sldMk cId="3092440435" sldId="257"/>
            <ac:picMk id="11" creationId="{FB2F9C3F-E62F-49BA-96C3-DC86710EE526}"/>
          </ac:picMkLst>
        </pc:picChg>
      </pc:sldChg>
      <pc:sldChg chg="delSp modSp add">
        <pc:chgData name="邱彥翔" userId="17a294c2-4a85-40a1-9d53-28e48f0b0c07" providerId="ADAL" clId="{42450507-C3F0-4880-B7CE-82474B157DEA}" dt="2022-07-07T20:22:00.731" v="1093" actId="1076"/>
        <pc:sldMkLst>
          <pc:docMk/>
          <pc:sldMk cId="934935686" sldId="258"/>
        </pc:sldMkLst>
        <pc:spChg chg="mod">
          <ac:chgData name="邱彥翔" userId="17a294c2-4a85-40a1-9d53-28e48f0b0c07" providerId="ADAL" clId="{42450507-C3F0-4880-B7CE-82474B157DEA}" dt="2022-07-07T20:22:00.731" v="1093" actId="1076"/>
          <ac:spMkLst>
            <pc:docMk/>
            <pc:sldMk cId="934935686" sldId="258"/>
            <ac:spMk id="2" creationId="{DC8F90D9-B1A2-4204-9183-D78D1FA3244A}"/>
          </ac:spMkLst>
        </pc:spChg>
        <pc:spChg chg="mod">
          <ac:chgData name="邱彥翔" userId="17a294c2-4a85-40a1-9d53-28e48f0b0c07" providerId="ADAL" clId="{42450507-C3F0-4880-B7CE-82474B157DEA}" dt="2022-07-07T19:33:57.885" v="1081"/>
          <ac:spMkLst>
            <pc:docMk/>
            <pc:sldMk cId="934935686" sldId="258"/>
            <ac:spMk id="6" creationId="{2C7C9810-0FB8-49F4-B7CD-6030374AB32C}"/>
          </ac:spMkLst>
        </pc:spChg>
        <pc:picChg chg="del">
          <ac:chgData name="邱彥翔" userId="17a294c2-4a85-40a1-9d53-28e48f0b0c07" providerId="ADAL" clId="{42450507-C3F0-4880-B7CE-82474B157DEA}" dt="2022-07-07T19:29:26.167" v="380" actId="478"/>
          <ac:picMkLst>
            <pc:docMk/>
            <pc:sldMk cId="934935686" sldId="258"/>
            <ac:picMk id="4" creationId="{FA22322D-A9B8-45D8-9906-8E1FBB53AAD8}"/>
          </ac:picMkLst>
        </pc:picChg>
      </pc:sldChg>
      <pc:sldChg chg="addSp delSp modSp add ord">
        <pc:chgData name="邱彥翔" userId="17a294c2-4a85-40a1-9d53-28e48f0b0c07" providerId="ADAL" clId="{42450507-C3F0-4880-B7CE-82474B157DEA}" dt="2022-07-07T20:26:43.058" v="1304" actId="20577"/>
        <pc:sldMkLst>
          <pc:docMk/>
          <pc:sldMk cId="653778809" sldId="259"/>
        </pc:sldMkLst>
        <pc:spChg chg="mod">
          <ac:chgData name="邱彥翔" userId="17a294c2-4a85-40a1-9d53-28e48f0b0c07" providerId="ADAL" clId="{42450507-C3F0-4880-B7CE-82474B157DEA}" dt="2022-07-07T20:25:32.403" v="1241"/>
          <ac:spMkLst>
            <pc:docMk/>
            <pc:sldMk cId="653778809" sldId="259"/>
            <ac:spMk id="2" creationId="{DC8F90D9-B1A2-4204-9183-D78D1FA3244A}"/>
          </ac:spMkLst>
        </pc:spChg>
        <pc:spChg chg="add mod">
          <ac:chgData name="邱彥翔" userId="17a294c2-4a85-40a1-9d53-28e48f0b0c07" providerId="ADAL" clId="{42450507-C3F0-4880-B7CE-82474B157DEA}" dt="2022-07-07T20:26:43.058" v="1304" actId="20577"/>
          <ac:spMkLst>
            <pc:docMk/>
            <pc:sldMk cId="653778809" sldId="259"/>
            <ac:spMk id="3" creationId="{ECA904DB-5DA2-40D4-8520-2703F27EA6D8}"/>
          </ac:spMkLst>
        </pc:spChg>
        <pc:picChg chg="del">
          <ac:chgData name="邱彥翔" userId="17a294c2-4a85-40a1-9d53-28e48f0b0c07" providerId="ADAL" clId="{42450507-C3F0-4880-B7CE-82474B157DEA}" dt="2022-07-07T20:24:17.267" v="1140" actId="478"/>
          <ac:picMkLst>
            <pc:docMk/>
            <pc:sldMk cId="653778809" sldId="259"/>
            <ac:picMk id="5" creationId="{6C941084-5924-4F9D-80E1-4C1A8ADAFBDE}"/>
          </ac:picMkLst>
        </pc:picChg>
        <pc:picChg chg="del">
          <ac:chgData name="邱彥翔" userId="17a294c2-4a85-40a1-9d53-28e48f0b0c07" providerId="ADAL" clId="{42450507-C3F0-4880-B7CE-82474B157DEA}" dt="2022-07-07T20:24:17.267" v="1140" actId="478"/>
          <ac:picMkLst>
            <pc:docMk/>
            <pc:sldMk cId="653778809" sldId="259"/>
            <ac:picMk id="7" creationId="{6D9EA384-3188-4F34-BE09-9B093781BAC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3EEAD9-7D56-493C-9FD4-F4189BFEE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F4E53D-EF73-4EB9-8668-C95C89BD3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7013AD-0EC4-4C63-8E74-2A342868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765A-5E8F-4F50-AEF7-59968F57B938}" type="datetimeFigureOut">
              <a:rPr lang="zh-TW" altLang="en-US" smtClean="0"/>
              <a:t>2022/7/8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7C431B-D826-4F31-BA9B-C3F51102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3D390C-F6E8-4D9B-91F6-EAFA059B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64D4-4B8E-43B5-910A-4E5AFC350C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18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25AFC5-7E01-4C87-B02D-A072C7782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D3ABCE-2ADF-4290-A31C-A93314AC4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CD1774-8294-4A05-98FA-68227215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765A-5E8F-4F50-AEF7-59968F57B938}" type="datetimeFigureOut">
              <a:rPr lang="zh-TW" altLang="en-US" smtClean="0"/>
              <a:t>2022/7/8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633AD7-B056-4387-9EB8-A1BDD234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1696FA-37B0-4A70-88AA-BCE8D98B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64D4-4B8E-43B5-910A-4E5AFC350C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34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F1CBF00-DD63-4932-89B0-9807F3813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0A163C-1360-42CD-8ABB-D80464479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0ED3E5-B163-45CC-AE9A-FB9FB95C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765A-5E8F-4F50-AEF7-59968F57B938}" type="datetimeFigureOut">
              <a:rPr lang="zh-TW" altLang="en-US" smtClean="0"/>
              <a:t>2022/7/8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BA71E6-011A-4EBF-A918-5ABE553C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9C96C9-9FB8-47BF-ACD1-3D3EF7D3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64D4-4B8E-43B5-910A-4E5AFC350C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77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EBE5E1-1E6F-4333-9C0D-2BFB571D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17ACEC-B210-4ABF-8311-41740CB51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686656-B6F9-4E48-A66E-D274DD33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765A-5E8F-4F50-AEF7-59968F57B938}" type="datetimeFigureOut">
              <a:rPr lang="zh-TW" altLang="en-US" smtClean="0"/>
              <a:t>2022/7/8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D970EC-97E8-4A3F-85D8-2F4CB344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EC70EF-F603-46DE-8D6A-DC7B74C7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64D4-4B8E-43B5-910A-4E5AFC350C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89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870697-DF74-454C-B849-AEB5AF905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6CE940-C76C-4A8D-8FB8-70202A6A0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CF9054-656D-4B15-89CA-3056B2F7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765A-5E8F-4F50-AEF7-59968F57B938}" type="datetimeFigureOut">
              <a:rPr lang="zh-TW" altLang="en-US" smtClean="0"/>
              <a:t>2022/7/8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870C81-AAD7-447B-B85D-32F33649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4C6E11-E3C9-4337-ABD5-E1967413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64D4-4B8E-43B5-910A-4E5AFC350C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48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453474-FBE0-44AC-8181-B115663F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33EED2-0D65-41F0-B896-E79F04B8D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1B2908-DC8B-4C2F-8524-1A5E6689D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F54283-72E1-4948-B92E-60FCDF2E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765A-5E8F-4F50-AEF7-59968F57B938}" type="datetimeFigureOut">
              <a:rPr lang="zh-TW" altLang="en-US" smtClean="0"/>
              <a:t>2022/7/8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FF430D-5FF0-480F-A045-A22D7A88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42028D-239B-481E-B4BA-E658BDF6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64D4-4B8E-43B5-910A-4E5AFC350C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026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7F077E-4C8A-41A0-8AE8-84B8B1C9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E238FF-9B1A-4B34-8444-D78660BD8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EF4538-ECB2-439A-84FB-730D989FF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914EDFC-7B11-495F-8766-6AE86DBF8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AD52C1F-8251-4404-BB72-398973E46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51CC396-DC0B-483B-9A54-9891BA84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765A-5E8F-4F50-AEF7-59968F57B938}" type="datetimeFigureOut">
              <a:rPr lang="zh-TW" altLang="en-US" smtClean="0"/>
              <a:t>2022/7/8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54BEABC-5CE2-4292-9D43-036006EE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765DF52-4829-40E1-871F-5D089207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64D4-4B8E-43B5-910A-4E5AFC350C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57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E50D95-1E5D-444B-A031-A4E07E4CA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EBBAE43-4D32-4460-BAAC-153532A8D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765A-5E8F-4F50-AEF7-59968F57B938}" type="datetimeFigureOut">
              <a:rPr lang="zh-TW" altLang="en-US" smtClean="0"/>
              <a:t>2022/7/8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4892A1C-4D71-4C97-B046-B4419E78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12BD58D-B39A-4881-8BA1-75E379AA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64D4-4B8E-43B5-910A-4E5AFC350C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43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50A78AF-268E-4971-B86E-2D14EB9E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765A-5E8F-4F50-AEF7-59968F57B938}" type="datetimeFigureOut">
              <a:rPr lang="zh-TW" altLang="en-US" smtClean="0"/>
              <a:t>2022/7/8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372CA0A-34C9-4289-8C2E-3BD0CCC0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E9D375-6F25-4240-B395-8CB05300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64D4-4B8E-43B5-910A-4E5AFC350C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87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54CD65-6459-41E6-89AB-35924E394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3968C3-5AAD-49A3-AA67-31ECE56D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2F7E374-B1A1-4AEF-A2F6-14920FA2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054FEB-0492-480E-90F4-F8F7D44C6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765A-5E8F-4F50-AEF7-59968F57B938}" type="datetimeFigureOut">
              <a:rPr lang="zh-TW" altLang="en-US" smtClean="0"/>
              <a:t>2022/7/8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412DC0-7530-487D-8C2E-9D0BCB33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89BFBE-76C7-460C-8918-20B488AF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64D4-4B8E-43B5-910A-4E5AFC350C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16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53CADB-ABAE-455E-84D0-3A8504D63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7F8F098-C82A-4825-89F3-09267B1E6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36377AD-B18D-43C7-B619-7CE3DD9AA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D8487C-73AD-43A1-BB96-D742BD8B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765A-5E8F-4F50-AEF7-59968F57B938}" type="datetimeFigureOut">
              <a:rPr lang="zh-TW" altLang="en-US" smtClean="0"/>
              <a:t>2022/7/8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6184D5-C1FB-40F7-8558-C2D616C19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CD8ABD-D451-40DF-BA54-4403EF5B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C64D4-4B8E-43B5-910A-4E5AFC350C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986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FC63616-7E7E-44B9-BD97-8EA47A46B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646377-F39B-4B9D-B79E-B25A88C56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044607-4AFB-495A-9339-7D388835A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F765A-5E8F-4F50-AEF7-59968F57B938}" type="datetimeFigureOut">
              <a:rPr lang="zh-TW" altLang="en-US" smtClean="0"/>
              <a:t>2022/7/8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D19B3B-A550-40E2-A429-12DB6E5E8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9BCA16-5038-42A3-B03C-73AB8BF25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C64D4-4B8E-43B5-910A-4E5AFC350C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93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bilibili.com/video/BV1s5411176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8F90D9-B1A2-4204-9183-D78D1FA32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468" y="498345"/>
            <a:ext cx="9144000" cy="946134"/>
          </a:xfrm>
        </p:spPr>
        <p:txBody>
          <a:bodyPr>
            <a:normAutofit/>
          </a:bodyPr>
          <a:lstStyle/>
          <a:p>
            <a:r>
              <a:rPr lang="zh-TW" altLang="en-US" dirty="0"/>
              <a:t>先決條件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CA904DB-5DA2-40D4-8520-2703F27EA6D8}"/>
              </a:ext>
            </a:extLst>
          </p:cNvPr>
          <p:cNvSpPr txBox="1"/>
          <p:nvPr/>
        </p:nvSpPr>
        <p:spPr>
          <a:xfrm>
            <a:off x="1189608" y="2414726"/>
            <a:ext cx="101738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Screen Capture Cube -&gt; Hidden Actor -&gt; Add Material</a:t>
            </a:r>
          </a:p>
          <a:p>
            <a:r>
              <a:rPr lang="en-US" altLang="zh-TW" sz="3200" dirty="0"/>
              <a:t>Scene Capture Cube </a:t>
            </a:r>
            <a:r>
              <a:rPr lang="zh-TW" altLang="en-US" sz="3200" dirty="0"/>
              <a:t>與該 </a:t>
            </a:r>
            <a:r>
              <a:rPr lang="en-US" altLang="zh-TW" sz="3200" dirty="0"/>
              <a:t>Material Transform </a:t>
            </a:r>
            <a:r>
              <a:rPr lang="zh-TW" altLang="en-US" sz="3200" dirty="0"/>
              <a:t>需相同</a:t>
            </a:r>
          </a:p>
        </p:txBody>
      </p:sp>
    </p:spTree>
    <p:extLst>
      <p:ext uri="{BB962C8B-B14F-4D97-AF65-F5344CB8AC3E}">
        <p14:creationId xmlns:p14="http://schemas.microsoft.com/office/powerpoint/2010/main" val="65377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8F90D9-B1A2-4204-9183-D78D1FA32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1695"/>
            <a:ext cx="9144000" cy="946134"/>
          </a:xfrm>
        </p:spPr>
        <p:txBody>
          <a:bodyPr>
            <a:normAutofit/>
          </a:bodyPr>
          <a:lstStyle/>
          <a:p>
            <a:r>
              <a:rPr lang="en-US" altLang="zh-TW" dirty="0"/>
              <a:t>Blueprint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C941084-5924-4F9D-80E1-4C1A8ADAF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07" y="1444479"/>
            <a:ext cx="6778794" cy="396945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D9EA384-3188-4F34-BE09-9B093781B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829" y="1817780"/>
            <a:ext cx="6448175" cy="4226169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F37F6AE3-FB86-4355-9712-929A83CC2914}"/>
              </a:ext>
            </a:extLst>
          </p:cNvPr>
          <p:cNvSpPr txBox="1"/>
          <p:nvPr/>
        </p:nvSpPr>
        <p:spPr>
          <a:xfrm>
            <a:off x="8096434" y="6418555"/>
            <a:ext cx="4095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hlinkClick r:id="rId4"/>
              </a:rPr>
              <a:t>https://www.bilibili.com/video/BV1s5411176r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5104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8F90D9-B1A2-4204-9183-D78D1FA32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468" y="267771"/>
            <a:ext cx="9144000" cy="946134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Material_Instance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C7C9810-0FB8-49F4-B7CD-6030374AB32C}"/>
              </a:ext>
            </a:extLst>
          </p:cNvPr>
          <p:cNvSpPr txBox="1"/>
          <p:nvPr/>
        </p:nvSpPr>
        <p:spPr>
          <a:xfrm>
            <a:off x="6667130" y="2299315"/>
            <a:ext cx="49448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可更改</a:t>
            </a:r>
            <a:endParaRPr lang="en-US" altLang="zh-TW" sz="3600" dirty="0"/>
          </a:p>
          <a:p>
            <a:endParaRPr lang="en-US" altLang="zh-TW" sz="3600" dirty="0"/>
          </a:p>
          <a:p>
            <a:r>
              <a:rPr lang="zh-TW" altLang="en-US" sz="3600" dirty="0"/>
              <a:t>顏色</a:t>
            </a:r>
            <a:endParaRPr lang="en-US" altLang="zh-TW" sz="3600" dirty="0"/>
          </a:p>
          <a:p>
            <a:r>
              <a:rPr lang="zh-TW" altLang="en-US" sz="3600" dirty="0"/>
              <a:t>折射強弱</a:t>
            </a:r>
            <a:r>
              <a:rPr lang="en-US" altLang="zh-TW" sz="3600" dirty="0"/>
              <a:t>(</a:t>
            </a:r>
            <a:r>
              <a:rPr lang="zh-TW" altLang="en-US" sz="3600" dirty="0"/>
              <a:t>中心</a:t>
            </a:r>
            <a:r>
              <a:rPr lang="en-US" altLang="zh-TW" sz="3600" dirty="0"/>
              <a:t>/</a:t>
            </a:r>
            <a:r>
              <a:rPr lang="zh-TW" altLang="en-US" sz="3600" dirty="0"/>
              <a:t>邊緣</a:t>
            </a:r>
            <a:r>
              <a:rPr lang="en-US" altLang="zh-TW" sz="3600" dirty="0"/>
              <a:t>)</a:t>
            </a:r>
          </a:p>
          <a:p>
            <a:r>
              <a:rPr lang="zh-TW" altLang="en-US" sz="3600" dirty="0"/>
              <a:t>反射強弱</a:t>
            </a:r>
            <a:r>
              <a:rPr lang="en-US" altLang="zh-TW" sz="3600" dirty="0"/>
              <a:t>(</a:t>
            </a:r>
            <a:r>
              <a:rPr lang="zh-TW" altLang="en-US" sz="3600" dirty="0"/>
              <a:t>中心</a:t>
            </a:r>
            <a:r>
              <a:rPr lang="en-US" altLang="zh-TW" sz="3600" dirty="0"/>
              <a:t>/</a:t>
            </a:r>
            <a:r>
              <a:rPr lang="zh-TW" altLang="en-US" sz="3600" dirty="0"/>
              <a:t>邊緣</a:t>
            </a:r>
            <a:r>
              <a:rPr lang="en-US" altLang="zh-TW" sz="3600" dirty="0"/>
              <a:t>)</a:t>
            </a:r>
          </a:p>
          <a:p>
            <a:r>
              <a:rPr lang="zh-TW" altLang="en-US" sz="3600" dirty="0"/>
              <a:t>不透明度，粗糙度</a:t>
            </a:r>
            <a:r>
              <a:rPr lang="en-US" altLang="zh-TW" sz="3600" dirty="0"/>
              <a:t>….</a:t>
            </a:r>
            <a:endParaRPr lang="zh-TW" altLang="en-US" sz="36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B2F9C3F-E62F-49BA-96C3-DC86710EE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08" y="1355271"/>
            <a:ext cx="5974408" cy="542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4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8F90D9-B1A2-4204-9183-D78D1FA32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346" y="565289"/>
            <a:ext cx="9144000" cy="946134"/>
          </a:xfrm>
        </p:spPr>
        <p:txBody>
          <a:bodyPr>
            <a:normAutofit/>
          </a:bodyPr>
          <a:lstStyle/>
          <a:p>
            <a:r>
              <a:rPr lang="zh-TW" altLang="en-US" dirty="0"/>
              <a:t>無法避免的問題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C7C9810-0FB8-49F4-B7CD-6030374AB32C}"/>
              </a:ext>
            </a:extLst>
          </p:cNvPr>
          <p:cNvSpPr txBox="1"/>
          <p:nvPr/>
        </p:nvSpPr>
        <p:spPr>
          <a:xfrm>
            <a:off x="905522" y="1873188"/>
            <a:ext cx="109195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無法實現材質內的左右顛倒</a:t>
            </a:r>
            <a:r>
              <a:rPr lang="en-US" altLang="zh-TW" sz="2400" dirty="0"/>
              <a:t>:</a:t>
            </a:r>
          </a:p>
          <a:p>
            <a:r>
              <a:rPr lang="zh-TW" altLang="en-US" sz="2400" dirty="0"/>
              <a:t>使用 </a:t>
            </a:r>
            <a:r>
              <a:rPr lang="en-US" altLang="zh-TW" sz="2400" dirty="0"/>
              <a:t>Scene Capture Cube </a:t>
            </a:r>
            <a:r>
              <a:rPr lang="zh-TW" altLang="en-US" sz="2400" dirty="0"/>
              <a:t>抓取，僅能實現整個抓取的場景左右顛倒，無法實現僅有材質內的左右顛倒</a:t>
            </a:r>
            <a:endParaRPr lang="en-US" altLang="zh-TW" sz="2400" dirty="0"/>
          </a:p>
          <a:p>
            <a:br>
              <a:rPr lang="zh-TW" altLang="en-US" sz="2400" dirty="0"/>
            </a:br>
            <a:r>
              <a:rPr lang="zh-TW" altLang="en-US" sz="2400" dirty="0"/>
              <a:t>無法調整 </a:t>
            </a:r>
            <a:r>
              <a:rPr lang="en-US" altLang="zh-TW" sz="2400" dirty="0"/>
              <a:t>focal length:</a:t>
            </a:r>
          </a:p>
          <a:p>
            <a:r>
              <a:rPr lang="en-US" altLang="zh-TW" sz="2400" dirty="0"/>
              <a:t>Scene Capture Cube </a:t>
            </a:r>
            <a:r>
              <a:rPr lang="zh-TW" altLang="en-US" sz="2400" dirty="0"/>
              <a:t>無法調整 </a:t>
            </a:r>
            <a:r>
              <a:rPr lang="en-US" altLang="zh-TW" sz="2400" dirty="0"/>
              <a:t>focal length</a:t>
            </a:r>
            <a:r>
              <a:rPr lang="zh-TW" altLang="en-US" sz="2400" dirty="0"/>
              <a:t>，與硬體光追的呈像範圍略有偏差</a:t>
            </a:r>
            <a:endParaRPr lang="en-US" altLang="zh-TW" sz="2400" dirty="0"/>
          </a:p>
          <a:p>
            <a:br>
              <a:rPr lang="zh-TW" altLang="en-US" sz="2400" dirty="0"/>
            </a:br>
            <a:r>
              <a:rPr lang="zh-TW" altLang="en-US" sz="2400" dirty="0"/>
              <a:t>不同的折射效果</a:t>
            </a:r>
            <a:r>
              <a:rPr lang="en-US" altLang="zh-TW" sz="2400" dirty="0"/>
              <a:t>: </a:t>
            </a:r>
          </a:p>
          <a:p>
            <a:r>
              <a:rPr lang="zh-TW" altLang="en-US" sz="2400" dirty="0"/>
              <a:t>硬體光追距離材質越近時，折射越顯著，視野越小；使用軟體光追模擬時，距離半透明材近越近，折射越不顯著，視野越大</a:t>
            </a:r>
          </a:p>
        </p:txBody>
      </p:sp>
    </p:spTree>
    <p:extLst>
      <p:ext uri="{BB962C8B-B14F-4D97-AF65-F5344CB8AC3E}">
        <p14:creationId xmlns:p14="http://schemas.microsoft.com/office/powerpoint/2010/main" val="934935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1C5EB335427940967C70E30921D167" ma:contentTypeVersion="12" ma:contentTypeDescription="Create a new document." ma:contentTypeScope="" ma:versionID="3d3facf83a2db4834df62f6b6dea43b2">
  <xsd:schema xmlns:xsd="http://www.w3.org/2001/XMLSchema" xmlns:xs="http://www.w3.org/2001/XMLSchema" xmlns:p="http://schemas.microsoft.com/office/2006/metadata/properties" xmlns:ns3="e7651a6e-77fa-45cd-9f6d-85761671ca1c" xmlns:ns4="7ac188a0-7628-4c45-9388-603feda005bc" targetNamespace="http://schemas.microsoft.com/office/2006/metadata/properties" ma:root="true" ma:fieldsID="f25431e5b821acd7f35c1ac4099e38ce" ns3:_="" ns4:_="">
    <xsd:import namespace="e7651a6e-77fa-45cd-9f6d-85761671ca1c"/>
    <xsd:import namespace="7ac188a0-7628-4c45-9388-603feda005b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651a6e-77fa-45cd-9f6d-85761671ca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c188a0-7628-4c45-9388-603feda005b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1D5D6B-EEC9-4554-8D6C-76318320E2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B2F06D-6C0D-49A7-AB6E-61680D453F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651a6e-77fa-45cd-9f6d-85761671ca1c"/>
    <ds:schemaRef ds:uri="7ac188a0-7628-4c45-9388-603feda005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9187733-C8F8-43D2-9D1E-5F3C35E70E21}">
  <ds:schemaRefs>
    <ds:schemaRef ds:uri="http://purl.org/dc/elements/1.1/"/>
    <ds:schemaRef ds:uri="http://schemas.microsoft.com/office/2006/metadata/properties"/>
    <ds:schemaRef ds:uri="e7651a6e-77fa-45cd-9f6d-85761671ca1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ac188a0-7628-4c45-9388-603feda005b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163</Words>
  <Application>Microsoft Office PowerPoint</Application>
  <PresentationFormat>寬螢幕</PresentationFormat>
  <Paragraphs>19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先決條件</vt:lpstr>
      <vt:lpstr>Blueprint</vt:lpstr>
      <vt:lpstr>Material_Instance</vt:lpstr>
      <vt:lpstr>無法避免的問題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邱彥翔</dc:creator>
  <cp:lastModifiedBy>邱彥翔</cp:lastModifiedBy>
  <cp:revision>3</cp:revision>
  <dcterms:created xsi:type="dcterms:W3CDTF">2022-07-07T19:07:11Z</dcterms:created>
  <dcterms:modified xsi:type="dcterms:W3CDTF">2022-07-08T04:24:07Z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0x0101003F1C5EB335427940967C70E30921D167</vt:lpwstr>
  </property>
</Properties>
</file>