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DE23C-8569-4CC4-B890-619420698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A2730E-FF25-4FDA-8CBF-8A77EB3C7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64345-CEBE-40BE-A43D-92F80A3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27B83A-1511-49A9-B1AD-9CB841D8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E0E36B-172E-495D-A925-5FB146BF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4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ADA79-7BDA-4D17-9E9D-81EFAB51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544487-2978-429A-B42A-B43F20682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1E28A-EEC6-4E06-815F-3155874B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FAF2AC-083E-4228-8FDB-717A375F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C5E82C-6683-496C-BA53-D1CCB8B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7F87C4-E9F8-48B6-A81A-E248580D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195AC2-3194-4C80-9D20-F783D06D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6B54C6-B980-4745-B05E-37C418CC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538A5-ECE1-4FC5-92C6-29540C7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5F286-59A7-4A53-ABA0-E753F5E7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02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5252C-B4C0-4107-91A6-4352365D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AEFDB-73D7-43D8-B1C4-6EEA0FC0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FB653-D668-4CBE-B335-D819F4CB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B2F55-8921-413B-BA9E-6CCF0BBF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98481-F4A2-43A7-9337-E6F2BF15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4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96E3D-C190-468A-B251-C4011856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FDBDC5-C301-4E1E-AC8B-14B909BB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FAC06-3FC8-4A58-BBDC-7C2D3BED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DADF7-E20A-4A2D-A900-6B40B718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076FC-F04F-4FEB-B0E2-34A780A2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8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137E7-A5B4-42B2-A1A1-4A241CDC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2C7A4-39BF-4572-BEA5-287AF441F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996E8E-112B-4FC9-BD33-88ABD0D6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B56BD0-8B46-4874-BC29-483A0E91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9815A4-295D-4E90-A167-8652F31C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2D92A-B001-4311-94AB-E3D290D0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88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00E85-F311-411C-97D8-3958C171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E270CA-CB1A-458C-AD15-3E0B3EEF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DA1C9F-AA41-4B68-BABD-E640AC8D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31939B-D442-45F9-9B6D-B2E642484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0005EE-5DEB-47C5-A820-23DE64C2D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D0003B-FADC-41EC-87E4-9370F4CA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D90B78-817B-4BFD-A37D-BB406F98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33165B-CD9E-4332-8EAF-C845B586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6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85D8A-3F9B-4CA8-8D03-3D4B1771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AC368A-6C0D-40ED-B4D3-F446D5DB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8F2C54-FA2D-4CB9-8CC8-FB9C48BF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F24968-66CC-42BB-87A3-6E71945E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2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5A348C-7135-49DE-ACA6-04150FDE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05BCC9-C778-45D9-8299-C9BD3D14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27891-464C-4268-A884-FAA4CB03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7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F614A-CFCF-446E-8E4A-0FF6E56E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AED70-211E-4A44-A1F4-95196842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448BC8-675D-44C4-B025-00C37FA3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61964B-2363-49A8-86DC-A8AAA874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06AA54-5DDA-4D52-8F39-47843EF0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63F5-03BC-4898-B37C-5E874D72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AC7B0-511C-46FF-9E8F-52DCF353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356E58-89BA-41F2-8BD6-1E1960DD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1E4995-8DB2-46E4-8F50-F14DFDBD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6FBBA-AD26-42BB-8AD0-9244E10F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E3813F-59C0-4C94-9922-87DB0984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829761-955B-4E6D-B543-D51DD82A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A9A918-804C-4021-A9A1-106C91B3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0C1E63-54DB-4C37-B295-AC968B14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35F412-6C97-4810-8AEA-3714C7F54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F0B3-EA30-4A08-A5C2-7B8D91C69656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37EA9-E950-4CE1-ABF7-7E4EF33A3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82023-9EED-4B81-B554-F0EE81989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1496-3D0A-4D4D-BAEA-2E6FC1A4C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C442C1-B057-44C3-A27E-01A745CB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81789"/>
            <a:ext cx="11658600" cy="45148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5357C75-3E99-46FE-B0CA-E158A75A173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Scene Capture Cube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88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3AB0A-0EB8-4152-BA97-5201C844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插件實現步驟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46DFA-B39E-4B37-8427-4AA7B0DD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515600" cy="5442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每個要添加的物件</a:t>
            </a:r>
            <a:r>
              <a:rPr lang="en-US" altLang="zh-TW" dirty="0"/>
              <a:t>(obj)</a:t>
            </a:r>
            <a:r>
              <a:rPr lang="zh-TW" altLang="en-US" dirty="0"/>
              <a:t>都要建立一個新的生成物 </a:t>
            </a:r>
            <a:r>
              <a:rPr lang="en-US" altLang="zh-TW" dirty="0"/>
              <a:t>=&gt; </a:t>
            </a:r>
            <a:r>
              <a:rPr lang="zh-TW" altLang="en-US" dirty="0"/>
              <a:t>獨立的 </a:t>
            </a:r>
            <a:r>
              <a:rPr lang="en-US" altLang="zh-TW" dirty="0"/>
              <a:t>Scene Capture Cube</a:t>
            </a:r>
            <a:r>
              <a:rPr lang="zh-TW" altLang="en-US" dirty="0"/>
              <a:t>，共用 </a:t>
            </a:r>
            <a:r>
              <a:rPr lang="en-US" altLang="zh-TW" dirty="0"/>
              <a:t>Material Instance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1. Create a Cube Render Target in the Content‘s Translucency Correction folder(if folder does not exist, create it)</a:t>
            </a:r>
            <a:br>
              <a:rPr lang="en-US" altLang="zh-TW" dirty="0"/>
            </a:br>
            <a:r>
              <a:rPr lang="en-US" altLang="zh-TW" dirty="0"/>
              <a:t>2. Create Scene Capture Cube inside the obj, transform = </a:t>
            </a:r>
            <a:r>
              <a:rPr lang="en-US" altLang="zh-TW" dirty="0" err="1"/>
              <a:t>obj.transform</a:t>
            </a:r>
            <a:br>
              <a:rPr lang="en-US" altLang="zh-TW" dirty="0"/>
            </a:br>
            <a:r>
              <a:rPr lang="en-US" altLang="zh-TW" dirty="0"/>
              <a:t>3. Replace Texture Target to Cube Render Target which just from Step 1</a:t>
            </a:r>
            <a:br>
              <a:rPr lang="en-US" altLang="zh-TW" dirty="0"/>
            </a:br>
            <a:r>
              <a:rPr lang="en-US" altLang="zh-TW" dirty="0"/>
              <a:t>4. Save Cube Render Target</a:t>
            </a:r>
            <a:br>
              <a:rPr lang="en-US" altLang="zh-TW" dirty="0"/>
            </a:br>
            <a:r>
              <a:rPr lang="en-US" altLang="zh-TW" dirty="0"/>
              <a:t>5. Replace Blueprint </a:t>
            </a:r>
            <a:r>
              <a:rPr lang="en-US" altLang="zh-TW" dirty="0" err="1"/>
              <a:t>ParamCube’s</a:t>
            </a:r>
            <a:r>
              <a:rPr lang="en-US" altLang="zh-TW" dirty="0"/>
              <a:t> Param to Texture Cube</a:t>
            </a:r>
            <a:br>
              <a:rPr lang="en-US" altLang="zh-TW" dirty="0"/>
            </a:br>
            <a:r>
              <a:rPr lang="en-US" altLang="zh-TW" dirty="0"/>
              <a:t>6. Add obj to “Actor Hidden in Game” in Scene Capture Cube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Plugin </a:t>
            </a:r>
            <a:r>
              <a:rPr lang="zh-TW" altLang="en-US" dirty="0"/>
              <a:t>內會含有 </a:t>
            </a:r>
            <a:r>
              <a:rPr lang="en-US" altLang="zh-TW" dirty="0"/>
              <a:t>Material &amp; Material </a:t>
            </a:r>
            <a:r>
              <a:rPr lang="en-US" altLang="zh-TW" dirty="0" err="1"/>
              <a:t>Insatnce</a:t>
            </a:r>
            <a:r>
              <a:rPr lang="zh-TW" altLang="en-US" dirty="0"/>
              <a:t>，可能會建立一個 </a:t>
            </a:r>
            <a:r>
              <a:rPr lang="en-US" altLang="zh-TW" dirty="0"/>
              <a:t>empty object, empty object </a:t>
            </a:r>
            <a:r>
              <a:rPr lang="zh-TW" altLang="en-US" dirty="0"/>
              <a:t>內有會有一個 </a:t>
            </a:r>
            <a:r>
              <a:rPr lang="en-US" altLang="zh-TW" dirty="0"/>
              <a:t>public </a:t>
            </a:r>
            <a:r>
              <a:rPr lang="en-US" altLang="zh-TW" dirty="0" err="1"/>
              <a:t>TArray</a:t>
            </a:r>
            <a:r>
              <a:rPr lang="en-US" altLang="zh-TW" dirty="0"/>
              <a:t>&lt;</a:t>
            </a:r>
            <a:r>
              <a:rPr lang="en-US" altLang="zh-TW" dirty="0" err="1"/>
              <a:t>AActor</a:t>
            </a:r>
            <a:r>
              <a:rPr lang="en-US" altLang="zh-TW" dirty="0"/>
              <a:t>*&gt;</a:t>
            </a:r>
            <a:r>
              <a:rPr lang="zh-TW" altLang="en-US" dirty="0"/>
              <a:t>，然後使用者把需要調整反射</a:t>
            </a:r>
            <a:r>
              <a:rPr lang="en-US" altLang="zh-TW" dirty="0"/>
              <a:t>/</a:t>
            </a:r>
            <a:r>
              <a:rPr lang="zh-TW" altLang="en-US" dirty="0"/>
              <a:t>折射的 </a:t>
            </a:r>
            <a:r>
              <a:rPr lang="en-US" altLang="zh-TW" dirty="0"/>
              <a:t>obj </a:t>
            </a:r>
            <a:r>
              <a:rPr lang="zh-TW" altLang="en-US" dirty="0"/>
              <a:t>放進該 </a:t>
            </a:r>
            <a:r>
              <a:rPr lang="en-US" altLang="zh-TW" dirty="0" err="1"/>
              <a:t>TArray</a:t>
            </a:r>
            <a:r>
              <a:rPr lang="en-US" altLang="zh-TW" dirty="0"/>
              <a:t> </a:t>
            </a:r>
            <a:r>
              <a:rPr lang="zh-TW" altLang="en-US" dirty="0"/>
              <a:t>內，</a:t>
            </a:r>
            <a:r>
              <a:rPr lang="en-US" altLang="zh-TW" dirty="0"/>
              <a:t>empty obj </a:t>
            </a:r>
            <a:r>
              <a:rPr lang="zh-TW" altLang="en-US" dirty="0"/>
              <a:t>有 </a:t>
            </a:r>
            <a:r>
              <a:rPr lang="en-US" altLang="zh-TW" dirty="0"/>
              <a:t>script </a:t>
            </a:r>
            <a:r>
              <a:rPr lang="zh-TW" altLang="en-US" dirty="0"/>
              <a:t>會依序確認放人的 </a:t>
            </a:r>
            <a:r>
              <a:rPr lang="en-US" altLang="zh-TW" dirty="0"/>
              <a:t>obj </a:t>
            </a:r>
            <a:r>
              <a:rPr lang="zh-TW" altLang="en-US" dirty="0"/>
              <a:t>是否需要操作上面的步驟，並</a:t>
            </a:r>
            <a:r>
              <a:rPr lang="zh-TW" altLang="en-US"/>
              <a:t>依序完成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4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46DFA-B39E-4B37-8427-4AA7B0DD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20" y="3098307"/>
            <a:ext cx="10515600" cy="10386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dirty="0"/>
              <a:t>小型插件 </a:t>
            </a:r>
            <a:r>
              <a:rPr lang="en-US" altLang="zh-TW" sz="6000" dirty="0" err="1"/>
              <a:t>NightButton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080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197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插件實現步驟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邱彥翔</dc:creator>
  <cp:lastModifiedBy>邱彥翔</cp:lastModifiedBy>
  <cp:revision>3</cp:revision>
  <dcterms:created xsi:type="dcterms:W3CDTF">2022-07-20T19:21:42Z</dcterms:created>
  <dcterms:modified xsi:type="dcterms:W3CDTF">2022-07-20T19:30:57Z</dcterms:modified>
</cp:coreProperties>
</file>