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that-game-designer/%E9%81%8A%E6%88%B2%E4%BC%81%E5%8A%83%E5%BF%85%E4%BF%AE%E8%AA%B2-%E5%A6%82%E4%BD%95%E8%A8%AD%E8%A8%88%E9%81%8A%E6%88%B2%E7%9A%84-%E6%A0%B8%E5%BF%83%E5%BE%AA%E7%92%B0-8dad19cb0f91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34071f7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34071f7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543a07c0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543a07c0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543a07c0d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543a07c0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https://vazgriz.com/119/procedurally-generated-dungeons/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543a07c0d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543a07c0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https://vazgriz.com/119/procedurally-generated-dungeons/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543a07c0d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543a07c0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https://vazgriz.com/119/procedurally-generated-dungeons/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543a07c0d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543a07c0d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43a07c0d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43a07c0d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543a07c0d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543a07c0d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543a07c0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543a07c0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永久死亡 : 沒有復活, 需要開新遊戲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543a07c0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543a07c0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543a07c0d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543a07c0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43a07c0d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543a07c0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543a07c0d_1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543a07c0d_1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543a07c0d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543a07c0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遊戲企劃必修課：如何設計遊戲的「核心循環」？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draw.io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543a07c0d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543a07c0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543a07c0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543a07c0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9825" y="4527950"/>
            <a:ext cx="8737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108703017 資科三 邱彥翔</a:t>
            </a: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zh-TW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108703011 資科三 趙子翔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888" y="290425"/>
            <a:ext cx="7575067" cy="39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311700" y="270700"/>
            <a:ext cx="85206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UI(III) - Attribute and Inventory</a:t>
            </a:r>
            <a:endParaRPr sz="3600"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175" y="1018925"/>
            <a:ext cx="7549166" cy="38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628650" y="152831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場景生成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149" y="1147026"/>
            <a:ext cx="6227376" cy="33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/>
        </p:nvSpPr>
        <p:spPr>
          <a:xfrm>
            <a:off x="44400" y="1496225"/>
            <a:ext cx="2735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在40 x 20 x 40的</a:t>
            </a:r>
            <a:r>
              <a:rPr lang="zh-TW"/>
              <a:t>空間內產生2~20個房間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房間 : 5 x 2 x 5 ~ 10 x 3 x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最高房間放置玩家角色，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最低房間放置 Boss，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其他房間放置小怪。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628650" y="152831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場景生成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113" y="1451831"/>
            <a:ext cx="6341880" cy="369166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44400" y="1496225"/>
            <a:ext cx="2735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r>
              <a:rPr lang="zh-TW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產生房間的路線圖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產生</a:t>
            </a:r>
            <a:r>
              <a:rPr lang="zh-TW">
                <a:solidFill>
                  <a:schemeClr val="dk1"/>
                </a:solidFill>
              </a:rPr>
              <a:t>路線</a:t>
            </a:r>
            <a:r>
              <a:rPr lang="zh-TW"/>
              <a:t>的最小生成樹(MST)，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保留部分多餘的路線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最後在路線上產生階梯、地板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628650" y="152831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場景生成</a:t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006" y="1543500"/>
            <a:ext cx="528033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/>
        </p:nvSpPr>
        <p:spPr>
          <a:xfrm>
            <a:off x="44400" y="1496225"/>
            <a:ext cx="273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r>
              <a:rPr lang="zh-TW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產生牆壁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開發挑戰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動態生成NavMesh :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使用Unity experimental package 達成    (AI Navigation Package)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Camera與角色中間有障礙物阻擋 :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使玩家能自行移動視角、利用raycast 將中途的障礙物設為透明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場景生成時有極小機率無法</a:t>
            </a:r>
            <a:r>
              <a:rPr lang="zh-TW">
                <a:solidFill>
                  <a:schemeClr val="dk1"/>
                </a:solidFill>
              </a:rPr>
              <a:t>PathFind</a:t>
            </a:r>
            <a:r>
              <a:rPr lang="zh-TW">
                <a:solidFill>
                  <a:schemeClr val="dk1"/>
                </a:solidFill>
              </a:rPr>
              <a:t>到所有房間 :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待解決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 rotWithShape="1">
          <a:blip r:embed="rId3">
            <a:alphaModFix/>
          </a:blip>
          <a:srcRect b="0" l="0" r="0" t="28258"/>
          <a:stretch/>
        </p:blipFill>
        <p:spPr>
          <a:xfrm>
            <a:off x="5595825" y="1180273"/>
            <a:ext cx="3404075" cy="4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分工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邱彥翔: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怪物細節(攻擊、動畫、血量、跟隨玩家、半徑)、技能、動畫、角色操作、MainMenu Scene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趙子翔: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場景生成、角色數值、攻擊判定、物品/裝備、大部分UI、Popup Text、Camera、音效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628650" y="940044"/>
            <a:ext cx="7886700" cy="3263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1200"/>
              </a:spcAft>
              <a:buNone/>
            </a:pPr>
            <a:r>
              <a:rPr lang="zh-TW" sz="6000">
                <a:solidFill>
                  <a:schemeClr val="dk1"/>
                </a:solidFill>
              </a:rPr>
              <a:t>Demo</a:t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72800" y="375325"/>
            <a:ext cx="8737200" cy="46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6957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遊戲類型: 3D 地牢探索遊戲 (Dungeon Crawler)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957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遊戲機制: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956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等級與經驗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956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普攻與技能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956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掉落裝備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956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能力值配點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956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永久死亡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957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勝利機制: 無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957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失敗機制: 血量歸零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350" y="1099538"/>
            <a:ext cx="5691149" cy="320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623388" y="123050"/>
            <a:ext cx="85206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關卡設計</a:t>
            </a:r>
            <a:endParaRPr sz="3600"/>
          </a:p>
        </p:txBody>
      </p:sp>
      <p:sp>
        <p:nvSpPr>
          <p:cNvPr id="73" name="Google Shape;73;p16"/>
          <p:cNvSpPr txBox="1"/>
          <p:nvPr/>
        </p:nvSpPr>
        <p:spPr>
          <a:xfrm>
            <a:off x="652175" y="1095150"/>
            <a:ext cx="8342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無限關卡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關卡地圖隨機生成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兩種小怪，兩種 Boss</a:t>
            </a:r>
            <a:endParaRPr sz="2400"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18409" l="25025" r="21661" t="40752"/>
          <a:stretch/>
        </p:blipFill>
        <p:spPr>
          <a:xfrm>
            <a:off x="623400" y="3499800"/>
            <a:ext cx="959775" cy="6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b="41388" l="20186" r="29647" t="16191"/>
          <a:stretch/>
        </p:blipFill>
        <p:spPr>
          <a:xfrm>
            <a:off x="1871300" y="3499788"/>
            <a:ext cx="1094225" cy="6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5929" y="2993475"/>
            <a:ext cx="2220300" cy="17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6225" y="2993475"/>
            <a:ext cx="2247900" cy="17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628650" y="152831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核心循環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5274" l="1130" r="2203" t="2830"/>
          <a:stretch/>
        </p:blipFill>
        <p:spPr>
          <a:xfrm>
            <a:off x="-178406" y="988200"/>
            <a:ext cx="9322407" cy="4042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628650" y="152831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核心</a:t>
            </a:r>
            <a:r>
              <a:rPr lang="zh-TW"/>
              <a:t>機制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312" y="986363"/>
            <a:ext cx="7084707" cy="3864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623388" y="123050"/>
            <a:ext cx="85206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玩法創意</a:t>
            </a:r>
            <a:endParaRPr sz="3600"/>
          </a:p>
        </p:txBody>
      </p:sp>
      <p:sp>
        <p:nvSpPr>
          <p:cNvPr id="95" name="Google Shape;95;p19"/>
          <p:cNvSpPr txBox="1"/>
          <p:nvPr/>
        </p:nvSpPr>
        <p:spPr>
          <a:xfrm>
            <a:off x="652175" y="1095150"/>
            <a:ext cx="8342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無限關卡及隨機生成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3D 地牢遊戲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628650" y="152831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操作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" y="1012125"/>
            <a:ext cx="90678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203400" y="436850"/>
            <a:ext cx="8737200" cy="46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126" y="906875"/>
            <a:ext cx="4725574" cy="4039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623388" y="123050"/>
            <a:ext cx="85206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UI(I) - Menu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623388" y="123050"/>
            <a:ext cx="85206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UI(II) - </a:t>
            </a:r>
            <a:r>
              <a:rPr lang="zh-TW" sz="3600"/>
              <a:t>Option</a:t>
            </a:r>
            <a:endParaRPr sz="3600"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951" y="1055850"/>
            <a:ext cx="5685500" cy="37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