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Six Thinking Hats 사고기법 기반 AI 분석 서비스 개발</a:t>
            </a:r>
          </a:p>
          <a:p>
            <a:r>
              <a:rPr sz="2000"/>
              <a:t>• 입력 → AI 분석 → 결과 웹 UI/이메일/PDF 제공</a:t>
            </a:r>
          </a:p>
          <a:p>
            <a:r>
              <a:rPr sz="2000"/>
              <a:t>• 목표: 실전 업무에서 AI Agent(windsurf) 활용성 검증, 개발 자동화 및 업무 효율화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 환경 및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• Frontend: React, </a:t>
            </a:r>
            <a:r>
              <a:rPr sz="2000" dirty="0" err="1"/>
              <a:t>npm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solidFill>
                  <a:srgbClr val="00B0F0"/>
                </a:solidFill>
              </a:rPr>
              <a:t>: </a:t>
            </a:r>
            <a:r>
              <a:rPr lang="en-US" altLang="ko-KR" sz="2000" dirty="0" err="1">
                <a:solidFill>
                  <a:srgbClr val="00B0F0"/>
                </a:solidFill>
              </a:rPr>
              <a:t>npm</a:t>
            </a:r>
            <a:r>
              <a:rPr lang="en-US" altLang="ko-KR" sz="2000" dirty="0">
                <a:solidFill>
                  <a:srgbClr val="00B0F0"/>
                </a:solidFill>
              </a:rPr>
              <a:t> start</a:t>
            </a:r>
          </a:p>
          <a:p>
            <a:r>
              <a:rPr sz="2000" dirty="0"/>
              <a:t>• Backend: Python (</a:t>
            </a:r>
            <a:r>
              <a:rPr sz="2000" dirty="0" err="1"/>
              <a:t>FastAPI</a:t>
            </a:r>
            <a:r>
              <a:rPr sz="2000" dirty="0"/>
              <a:t> 등), REST API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solidFill>
                  <a:srgbClr val="00B0F0"/>
                </a:solidFill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</a:rPr>
              <a:t>python app.py</a:t>
            </a:r>
          </a:p>
          <a:p>
            <a:r>
              <a:rPr sz="2000" dirty="0"/>
              <a:t>• </a:t>
            </a:r>
            <a:r>
              <a:rPr sz="2000" dirty="0" err="1"/>
              <a:t>배포</a:t>
            </a:r>
            <a:r>
              <a:rPr sz="2000" dirty="0"/>
              <a:t> </a:t>
            </a:r>
            <a:r>
              <a:rPr sz="2000" dirty="0" err="1"/>
              <a:t>예정</a:t>
            </a:r>
            <a:r>
              <a:rPr sz="2000" dirty="0"/>
              <a:t>: </a:t>
            </a:r>
            <a:r>
              <a:rPr sz="2000" dirty="0" err="1"/>
              <a:t>Vercel</a:t>
            </a:r>
            <a:r>
              <a:rPr sz="2000" dirty="0"/>
              <a:t>(</a:t>
            </a:r>
            <a:r>
              <a:rPr sz="2000" dirty="0" err="1"/>
              <a:t>프론트</a:t>
            </a:r>
            <a:r>
              <a:rPr sz="2000" dirty="0"/>
              <a:t>), PythonAnywhere(</a:t>
            </a:r>
            <a:r>
              <a:rPr sz="2000" dirty="0" err="1"/>
              <a:t>백엔드</a:t>
            </a:r>
            <a:r>
              <a:rPr sz="2000" dirty="0"/>
              <a:t>)</a:t>
            </a:r>
          </a:p>
          <a:p>
            <a:r>
              <a:rPr sz="2000" dirty="0"/>
              <a:t>• </a:t>
            </a:r>
            <a:r>
              <a:rPr sz="2000" dirty="0" err="1"/>
              <a:t>폴더</a:t>
            </a:r>
            <a:r>
              <a:rPr sz="2000" dirty="0"/>
              <a:t> </a:t>
            </a:r>
            <a:r>
              <a:rPr sz="2000" dirty="0" err="1"/>
              <a:t>구조</a:t>
            </a:r>
            <a:r>
              <a:rPr sz="2000" dirty="0"/>
              <a:t>: frontend(UI), backend(API)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Agent(windsurf) 활용 방식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AI Agent(windsurf)가 개발 전체 자동화</a:t>
            </a:r>
          </a:p>
          <a:p>
            <a:r>
              <a:rPr sz="2000"/>
              <a:t>  - 폴더/파일 구조 설계, 코드 생성, UI/UX, API/PDF/이메일 기능</a:t>
            </a:r>
          </a:p>
          <a:p>
            <a:r>
              <a:rPr sz="2000"/>
              <a:t>• 사람의 역할: 요구사항 설명, 결과 확인 및 테스트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 및 구현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웹 UI: 입력창, 결과 출력, 결과 복사, PDF 첨부 이메일 전송</a:t>
            </a:r>
          </a:p>
          <a:p>
            <a:r>
              <a:rPr sz="2000"/>
              <a:t>• API: 자연어 입력 → AI 분석 → 결과 반환, PDF 변환 및 첨부</a:t>
            </a:r>
          </a:p>
          <a:p>
            <a:r>
              <a:rPr sz="2000"/>
              <a:t>• 이메일: 분석 결과 및 PDF 첨부 자동 전송</a:t>
            </a:r>
          </a:p>
          <a:p>
            <a:r>
              <a:rPr sz="2000"/>
              <a:t>• 테스트: 모든 기능 로컬에서 정상 동작 확인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업무 자동화/AI Agent의 가치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개발 속도: 이틀 만에 MVP 완성</a:t>
            </a:r>
          </a:p>
          <a:p>
            <a:r>
              <a:rPr sz="2000"/>
              <a:t>• 품질: 실제 회사 테스트에서 '매우 만족' 평가</a:t>
            </a:r>
          </a:p>
          <a:p>
            <a:r>
              <a:rPr sz="2000"/>
              <a:t>• 효율성: 반복적/루틴 업무 자동화, 개발자 리소스 절감</a:t>
            </a:r>
          </a:p>
          <a:p>
            <a:r>
              <a:rPr sz="2000"/>
              <a:t>• 확장성: 다양한 사내 프로젝트에 적용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시사점 및 향후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AI Agent의 실전 활용성 검증</a:t>
            </a:r>
          </a:p>
          <a:p>
            <a:r>
              <a:rPr sz="2000"/>
              <a:t>• 배포 및 사용자 피드백 수집 예정</a:t>
            </a:r>
          </a:p>
          <a:p>
            <a:r>
              <a:rPr sz="2000"/>
              <a:t>• 보안/성능 추가 점검 및 고도화</a:t>
            </a:r>
          </a:p>
          <a:p>
            <a:r>
              <a:rPr sz="2000"/>
              <a:t>• 사내 다양한 프로젝트로 확장 검토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windsurf AI agent는 실질적 업무 자동화, 개발 혁신, 빠른 프로토타입 제작, 높은 만족도를 실현</a:t>
            </a:r>
          </a:p>
          <a:p>
            <a:r>
              <a:rPr sz="2000"/>
              <a:t>• 앞으로 더 많은 사내 프로젝트에서 적극 활용 가치 있음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[부록] 주요 화면 캡처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(여기에 실제 서비스 화면 캡처 이미지를 삽입하세요)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329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프로젝트 개요</vt:lpstr>
      <vt:lpstr>개발 환경 및 구조</vt:lpstr>
      <vt:lpstr>AI Agent(windsurf) 활용 방식</vt:lpstr>
      <vt:lpstr>주요 기능 및 구현 결과</vt:lpstr>
      <vt:lpstr>업무 자동화/AI Agent의 가치</vt:lpstr>
      <vt:lpstr>시사점 및 향후 계획</vt:lpstr>
      <vt:lpstr>결론</vt:lpstr>
      <vt:lpstr>[부록] 주요 화면 캡처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drmath7 kim</cp:lastModifiedBy>
  <cp:revision>2</cp:revision>
  <dcterms:created xsi:type="dcterms:W3CDTF">2013-01-27T09:14:16Z</dcterms:created>
  <dcterms:modified xsi:type="dcterms:W3CDTF">2025-04-19T07:36:44Z</dcterms:modified>
  <cp:category/>
</cp:coreProperties>
</file>