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embeddedFontLst>
    <p:embeddedFont>
      <p:font typeface="Roboto"/>
      <p:regular r:id="rId20"/>
      <p:bold r:id="rId21"/>
      <p:italic r:id="rId22"/>
      <p:boldItalic r:id="rId23"/>
    </p:embeddedFont>
    <p:embeddedFont>
      <p:font typeface="Nunito"/>
      <p:regular r:id="rId24"/>
      <p:bold r:id="rId25"/>
      <p:italic r:id="rId26"/>
      <p:boldItalic r:id="rId27"/>
    </p:embeddedFont>
    <p:embeddedFont>
      <p:font typeface="Maven Pro"/>
      <p:regular r:id="rId28"/>
      <p:bold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075033C-94AC-41C6-A26D-8623396DD4D4}">
  <a:tblStyle styleId="{E075033C-94AC-41C6-A26D-8623396DD4D4}" styleName="Table_0">
    <a:wholeTbl>
      <a:tcTxStyle>
        <a:font>
          <a:latin typeface="Arial"/>
          <a:ea typeface="Arial"/>
          <a:cs typeface="Arial"/>
        </a:font>
        <a:srgbClr val="000000"/>
      </a:tcTxStyle>
      <a:tcStyle>
        <a:tcBdr>
          <a:left>
            <a:ln cap="flat" cmpd="sng">
              <a:solidFill>
                <a:srgbClr val="808080"/>
              </a:solidFill>
              <a:prstDash val="solid"/>
              <a:round/>
              <a:headEnd len="sm" w="sm" type="none"/>
              <a:tailEnd len="sm" w="sm" type="none"/>
            </a:ln>
          </a:left>
          <a:right>
            <a:ln cap="flat" cmpd="sng">
              <a:solidFill>
                <a:srgbClr val="808080"/>
              </a:solidFill>
              <a:prstDash val="solid"/>
              <a:round/>
              <a:headEnd len="sm" w="sm" type="none"/>
              <a:tailEnd len="sm" w="sm" type="none"/>
            </a:ln>
          </a:right>
          <a:top>
            <a:ln cap="flat" cmpd="sng">
              <a:solidFill>
                <a:srgbClr val="808080"/>
              </a:solidFill>
              <a:prstDash val="solid"/>
              <a:round/>
              <a:headEnd len="sm" w="sm" type="none"/>
              <a:tailEnd len="sm" w="sm" type="none"/>
            </a:ln>
          </a:top>
          <a:bottom>
            <a:ln cap="flat" cmpd="sng">
              <a:solidFill>
                <a:srgbClr val="808080"/>
              </a:solidFill>
              <a:prstDash val="solid"/>
              <a:round/>
              <a:headEnd len="sm" w="sm" type="none"/>
              <a:tailEnd len="sm" w="sm" type="none"/>
            </a:ln>
          </a:bottom>
          <a:insideH>
            <a:ln cap="flat" cmpd="sng">
              <a:solidFill>
                <a:srgbClr val="808080"/>
              </a:solidFill>
              <a:prstDash val="solid"/>
              <a:round/>
              <a:headEnd len="sm" w="sm" type="none"/>
              <a:tailEnd len="sm" w="sm" type="none"/>
            </a:ln>
          </a:insideH>
          <a:insideV>
            <a:ln cap="flat" cmpd="sng">
              <a:solidFill>
                <a:srgbClr val="80808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22" Type="http://schemas.openxmlformats.org/officeDocument/2006/relationships/font" Target="fonts/Roboto-italic.fntdata"/><Relationship Id="rId21" Type="http://schemas.openxmlformats.org/officeDocument/2006/relationships/font" Target="fonts/Roboto-bold.fntdata"/><Relationship Id="rId24" Type="http://schemas.openxmlformats.org/officeDocument/2006/relationships/font" Target="fonts/Nunito-regular.fntdata"/><Relationship Id="rId23" Type="http://schemas.openxmlformats.org/officeDocument/2006/relationships/font" Target="fonts/Robo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Nunito-italic.fntdata"/><Relationship Id="rId25" Type="http://schemas.openxmlformats.org/officeDocument/2006/relationships/font" Target="fonts/Nunito-bold.fntdata"/><Relationship Id="rId28" Type="http://schemas.openxmlformats.org/officeDocument/2006/relationships/font" Target="fonts/MavenPro-regular.fntdata"/><Relationship Id="rId27" Type="http://schemas.openxmlformats.org/officeDocument/2006/relationships/font" Target="fonts/Nunito-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MavenPro-bold.fntdata"/><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103c7e90ad0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103c7e90ad0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103c7e90ad0_3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103c7e90ad0_3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103c7e90ad0_3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103c7e90ad0_3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103c7e90ad0_3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103c7e90ad0_3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103c7e90ad0_3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103c7e90ad0_3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103c7e90ad0_1_1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103c7e90ad0_1_1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103c7e90ad0_1_1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103c7e90ad0_1_1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103c7e90ad0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103c7e90ad0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103c7e90ad0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103c7e90ad0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103c7e90ad0_2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103c7e90ad0_2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103c7e90ad0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103c7e90ad0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103c7e90ad0_3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103c7e90ad0_3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lt1"/>
              </a:buClr>
              <a:buSzPts val="1600"/>
              <a:buNone/>
              <a:defRPr sz="1600">
                <a:solidFill>
                  <a:schemeClr val="lt1"/>
                </a:solidFill>
              </a:defRPr>
            </a:lvl1pPr>
            <a:lvl2pPr lvl="1" rtl="0">
              <a:lnSpc>
                <a:spcPct val="100000"/>
              </a:lnSpc>
              <a:spcBef>
                <a:spcPts val="0"/>
              </a:spcBef>
              <a:spcAft>
                <a:spcPts val="0"/>
              </a:spcAft>
              <a:buClr>
                <a:schemeClr val="lt1"/>
              </a:buClr>
              <a:buSzPts val="1600"/>
              <a:buNone/>
              <a:defRPr sz="1600">
                <a:solidFill>
                  <a:schemeClr val="lt1"/>
                </a:solidFill>
              </a:defRPr>
            </a:lvl2pPr>
            <a:lvl3pPr lvl="2" rtl="0">
              <a:lnSpc>
                <a:spcPct val="100000"/>
              </a:lnSpc>
              <a:spcBef>
                <a:spcPts val="0"/>
              </a:spcBef>
              <a:spcAft>
                <a:spcPts val="0"/>
              </a:spcAft>
              <a:buClr>
                <a:schemeClr val="lt1"/>
              </a:buClr>
              <a:buSzPts val="1600"/>
              <a:buNone/>
              <a:defRPr sz="1600">
                <a:solidFill>
                  <a:schemeClr val="lt1"/>
                </a:solidFill>
              </a:defRPr>
            </a:lvl3pPr>
            <a:lvl4pPr lvl="3" rtl="0">
              <a:lnSpc>
                <a:spcPct val="100000"/>
              </a:lnSpc>
              <a:spcBef>
                <a:spcPts val="0"/>
              </a:spcBef>
              <a:spcAft>
                <a:spcPts val="0"/>
              </a:spcAft>
              <a:buClr>
                <a:schemeClr val="lt1"/>
              </a:buClr>
              <a:buSzPts val="1600"/>
              <a:buNone/>
              <a:defRPr sz="1600">
                <a:solidFill>
                  <a:schemeClr val="lt1"/>
                </a:solidFill>
              </a:defRPr>
            </a:lvl4pPr>
            <a:lvl5pPr lvl="4" rtl="0">
              <a:lnSpc>
                <a:spcPct val="100000"/>
              </a:lnSpc>
              <a:spcBef>
                <a:spcPts val="0"/>
              </a:spcBef>
              <a:spcAft>
                <a:spcPts val="0"/>
              </a:spcAft>
              <a:buClr>
                <a:schemeClr val="lt1"/>
              </a:buClr>
              <a:buSzPts val="1600"/>
              <a:buNone/>
              <a:defRPr sz="1600">
                <a:solidFill>
                  <a:schemeClr val="lt1"/>
                </a:solidFill>
              </a:defRPr>
            </a:lvl5pPr>
            <a:lvl6pPr lvl="5" rtl="0">
              <a:lnSpc>
                <a:spcPct val="100000"/>
              </a:lnSpc>
              <a:spcBef>
                <a:spcPts val="0"/>
              </a:spcBef>
              <a:spcAft>
                <a:spcPts val="0"/>
              </a:spcAft>
              <a:buClr>
                <a:schemeClr val="lt1"/>
              </a:buClr>
              <a:buSzPts val="1600"/>
              <a:buNone/>
              <a:defRPr sz="1600">
                <a:solidFill>
                  <a:schemeClr val="lt1"/>
                </a:solidFill>
              </a:defRPr>
            </a:lvl6pPr>
            <a:lvl7pPr lvl="6" rtl="0">
              <a:lnSpc>
                <a:spcPct val="100000"/>
              </a:lnSpc>
              <a:spcBef>
                <a:spcPts val="0"/>
              </a:spcBef>
              <a:spcAft>
                <a:spcPts val="0"/>
              </a:spcAft>
              <a:buClr>
                <a:schemeClr val="lt1"/>
              </a:buClr>
              <a:buSzPts val="1600"/>
              <a:buNone/>
              <a:defRPr sz="1600">
                <a:solidFill>
                  <a:schemeClr val="lt1"/>
                </a:solidFill>
              </a:defRPr>
            </a:lvl7pPr>
            <a:lvl8pPr lvl="7" rtl="0">
              <a:lnSpc>
                <a:spcPct val="100000"/>
              </a:lnSpc>
              <a:spcBef>
                <a:spcPts val="0"/>
              </a:spcBef>
              <a:spcAft>
                <a:spcPts val="0"/>
              </a:spcAft>
              <a:buClr>
                <a:schemeClr val="lt1"/>
              </a:buClr>
              <a:buSzPts val="1600"/>
              <a:buNone/>
              <a:defRPr sz="1600">
                <a:solidFill>
                  <a:schemeClr val="lt1"/>
                </a:solidFill>
              </a:defRPr>
            </a:lvl8pPr>
            <a:lvl9pPr lvl="8" rtl="0">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lt1"/>
              </a:buClr>
              <a:buSzPts val="8000"/>
              <a:buNone/>
              <a:defRPr sz="8000">
                <a:solidFill>
                  <a:schemeClr val="lt1"/>
                </a:solidFill>
              </a:defRPr>
            </a:lvl1pPr>
            <a:lvl2pPr lvl="1" rtl="0" algn="ctr">
              <a:spcBef>
                <a:spcPts val="0"/>
              </a:spcBef>
              <a:spcAft>
                <a:spcPts val="0"/>
              </a:spcAft>
              <a:buClr>
                <a:schemeClr val="lt1"/>
              </a:buClr>
              <a:buSzPts val="8000"/>
              <a:buNone/>
              <a:defRPr sz="8000">
                <a:solidFill>
                  <a:schemeClr val="lt1"/>
                </a:solidFill>
              </a:defRPr>
            </a:lvl2pPr>
            <a:lvl3pPr lvl="2" rtl="0" algn="ctr">
              <a:spcBef>
                <a:spcPts val="0"/>
              </a:spcBef>
              <a:spcAft>
                <a:spcPts val="0"/>
              </a:spcAft>
              <a:buClr>
                <a:schemeClr val="lt1"/>
              </a:buClr>
              <a:buSzPts val="8000"/>
              <a:buNone/>
              <a:defRPr sz="8000">
                <a:solidFill>
                  <a:schemeClr val="lt1"/>
                </a:solidFill>
              </a:defRPr>
            </a:lvl3pPr>
            <a:lvl4pPr lvl="3" rtl="0" algn="ctr">
              <a:spcBef>
                <a:spcPts val="0"/>
              </a:spcBef>
              <a:spcAft>
                <a:spcPts val="0"/>
              </a:spcAft>
              <a:buClr>
                <a:schemeClr val="lt1"/>
              </a:buClr>
              <a:buSzPts val="8000"/>
              <a:buNone/>
              <a:defRPr sz="8000">
                <a:solidFill>
                  <a:schemeClr val="lt1"/>
                </a:solidFill>
              </a:defRPr>
            </a:lvl4pPr>
            <a:lvl5pPr lvl="4" rtl="0" algn="ctr">
              <a:spcBef>
                <a:spcPts val="0"/>
              </a:spcBef>
              <a:spcAft>
                <a:spcPts val="0"/>
              </a:spcAft>
              <a:buClr>
                <a:schemeClr val="lt1"/>
              </a:buClr>
              <a:buSzPts val="8000"/>
              <a:buNone/>
              <a:defRPr sz="8000">
                <a:solidFill>
                  <a:schemeClr val="lt1"/>
                </a:solidFill>
              </a:defRPr>
            </a:lvl5pPr>
            <a:lvl6pPr lvl="5" rtl="0" algn="ctr">
              <a:spcBef>
                <a:spcPts val="0"/>
              </a:spcBef>
              <a:spcAft>
                <a:spcPts val="0"/>
              </a:spcAft>
              <a:buClr>
                <a:schemeClr val="lt1"/>
              </a:buClr>
              <a:buSzPts val="8000"/>
              <a:buNone/>
              <a:defRPr sz="8000">
                <a:solidFill>
                  <a:schemeClr val="lt1"/>
                </a:solidFill>
              </a:defRPr>
            </a:lvl6pPr>
            <a:lvl7pPr lvl="6" rtl="0" algn="ctr">
              <a:spcBef>
                <a:spcPts val="0"/>
              </a:spcBef>
              <a:spcAft>
                <a:spcPts val="0"/>
              </a:spcAft>
              <a:buClr>
                <a:schemeClr val="lt1"/>
              </a:buClr>
              <a:buSzPts val="8000"/>
              <a:buNone/>
              <a:defRPr sz="8000">
                <a:solidFill>
                  <a:schemeClr val="lt1"/>
                </a:solidFill>
              </a:defRPr>
            </a:lvl7pPr>
            <a:lvl8pPr lvl="7" rtl="0" algn="ctr">
              <a:spcBef>
                <a:spcPts val="0"/>
              </a:spcBef>
              <a:spcAft>
                <a:spcPts val="0"/>
              </a:spcAft>
              <a:buClr>
                <a:schemeClr val="lt1"/>
              </a:buClr>
              <a:buSzPts val="8000"/>
              <a:buNone/>
              <a:defRPr sz="8000">
                <a:solidFill>
                  <a:schemeClr val="lt1"/>
                </a:solidFill>
              </a:defRPr>
            </a:lvl8pPr>
            <a:lvl9pPr lvl="8" rtl="0"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rtl="0" algn="ctr">
              <a:spcBef>
                <a:spcPts val="0"/>
              </a:spcBef>
              <a:spcAft>
                <a:spcPts val="0"/>
              </a:spcAft>
              <a:buClr>
                <a:schemeClr val="lt1"/>
              </a:buClr>
              <a:buSzPts val="1300"/>
              <a:buChar char="●"/>
              <a:defRPr>
                <a:solidFill>
                  <a:schemeClr val="lt1"/>
                </a:solidFill>
              </a:defRPr>
            </a:lvl1pPr>
            <a:lvl2pPr indent="-298450" lvl="1" marL="914400" rtl="0" algn="ctr">
              <a:spcBef>
                <a:spcPts val="0"/>
              </a:spcBef>
              <a:spcAft>
                <a:spcPts val="0"/>
              </a:spcAft>
              <a:buClr>
                <a:schemeClr val="lt1"/>
              </a:buClr>
              <a:buSzPts val="1100"/>
              <a:buChar char="○"/>
              <a:defRPr>
                <a:solidFill>
                  <a:schemeClr val="lt1"/>
                </a:solidFill>
              </a:defRPr>
            </a:lvl2pPr>
            <a:lvl3pPr indent="-298450" lvl="2" marL="1371600" rtl="0" algn="ctr">
              <a:spcBef>
                <a:spcPts val="0"/>
              </a:spcBef>
              <a:spcAft>
                <a:spcPts val="0"/>
              </a:spcAft>
              <a:buClr>
                <a:schemeClr val="lt1"/>
              </a:buClr>
              <a:buSzPts val="1100"/>
              <a:buChar char="■"/>
              <a:defRPr>
                <a:solidFill>
                  <a:schemeClr val="lt1"/>
                </a:solidFill>
              </a:defRPr>
            </a:lvl3pPr>
            <a:lvl4pPr indent="-298450" lvl="3" marL="1828800" rtl="0" algn="ctr">
              <a:spcBef>
                <a:spcPts val="0"/>
              </a:spcBef>
              <a:spcAft>
                <a:spcPts val="0"/>
              </a:spcAft>
              <a:buClr>
                <a:schemeClr val="lt1"/>
              </a:buClr>
              <a:buSzPts val="1100"/>
              <a:buChar char="●"/>
              <a:defRPr>
                <a:solidFill>
                  <a:schemeClr val="lt1"/>
                </a:solidFill>
              </a:defRPr>
            </a:lvl4pPr>
            <a:lvl5pPr indent="-298450" lvl="4" marL="2286000" rtl="0" algn="ctr">
              <a:spcBef>
                <a:spcPts val="0"/>
              </a:spcBef>
              <a:spcAft>
                <a:spcPts val="0"/>
              </a:spcAft>
              <a:buClr>
                <a:schemeClr val="lt1"/>
              </a:buClr>
              <a:buSzPts val="1100"/>
              <a:buChar char="○"/>
              <a:defRPr>
                <a:solidFill>
                  <a:schemeClr val="lt1"/>
                </a:solidFill>
              </a:defRPr>
            </a:lvl5pPr>
            <a:lvl6pPr indent="-298450" lvl="5" marL="2743200" rtl="0" algn="ctr">
              <a:spcBef>
                <a:spcPts val="0"/>
              </a:spcBef>
              <a:spcAft>
                <a:spcPts val="0"/>
              </a:spcAft>
              <a:buClr>
                <a:schemeClr val="lt1"/>
              </a:buClr>
              <a:buSzPts val="1100"/>
              <a:buChar char="■"/>
              <a:defRPr>
                <a:solidFill>
                  <a:schemeClr val="lt1"/>
                </a:solidFill>
              </a:defRPr>
            </a:lvl6pPr>
            <a:lvl7pPr indent="-298450" lvl="6" marL="3200400" rtl="0" algn="ctr">
              <a:spcBef>
                <a:spcPts val="0"/>
              </a:spcBef>
              <a:spcAft>
                <a:spcPts val="0"/>
              </a:spcAft>
              <a:buClr>
                <a:schemeClr val="lt1"/>
              </a:buClr>
              <a:buSzPts val="1100"/>
              <a:buChar char="●"/>
              <a:defRPr>
                <a:solidFill>
                  <a:schemeClr val="lt1"/>
                </a:solidFill>
              </a:defRPr>
            </a:lvl7pPr>
            <a:lvl8pPr indent="-298450" lvl="7" marL="3657600" rtl="0" algn="ctr">
              <a:spcBef>
                <a:spcPts val="0"/>
              </a:spcBef>
              <a:spcAft>
                <a:spcPts val="0"/>
              </a:spcAft>
              <a:buClr>
                <a:schemeClr val="lt1"/>
              </a:buClr>
              <a:buSzPts val="1100"/>
              <a:buChar char="○"/>
              <a:defRPr>
                <a:solidFill>
                  <a:schemeClr val="lt1"/>
                </a:solidFill>
              </a:defRPr>
            </a:lvl8pPr>
            <a:lvl9pPr indent="-298450" lvl="8" marL="4114800" rtl="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rtl="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rtl="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rtl="0" algn="r">
              <a:buNone/>
              <a:defRPr sz="900">
                <a:solidFill>
                  <a:schemeClr val="dk2"/>
                </a:solidFill>
                <a:latin typeface="Nunito"/>
                <a:ea typeface="Nunito"/>
                <a:cs typeface="Nunito"/>
                <a:sym typeface="Nunito"/>
              </a:defRPr>
            </a:lvl1pPr>
            <a:lvl2pPr lvl="1" rtl="0" algn="r">
              <a:buNone/>
              <a:defRPr sz="900">
                <a:solidFill>
                  <a:schemeClr val="dk2"/>
                </a:solidFill>
                <a:latin typeface="Nunito"/>
                <a:ea typeface="Nunito"/>
                <a:cs typeface="Nunito"/>
                <a:sym typeface="Nunito"/>
              </a:defRPr>
            </a:lvl2pPr>
            <a:lvl3pPr lvl="2" rtl="0" algn="r">
              <a:buNone/>
              <a:defRPr sz="900">
                <a:solidFill>
                  <a:schemeClr val="dk2"/>
                </a:solidFill>
                <a:latin typeface="Nunito"/>
                <a:ea typeface="Nunito"/>
                <a:cs typeface="Nunito"/>
                <a:sym typeface="Nunito"/>
              </a:defRPr>
            </a:lvl3pPr>
            <a:lvl4pPr lvl="3" rtl="0" algn="r">
              <a:buNone/>
              <a:defRPr sz="900">
                <a:solidFill>
                  <a:schemeClr val="dk2"/>
                </a:solidFill>
                <a:latin typeface="Nunito"/>
                <a:ea typeface="Nunito"/>
                <a:cs typeface="Nunito"/>
                <a:sym typeface="Nunito"/>
              </a:defRPr>
            </a:lvl4pPr>
            <a:lvl5pPr lvl="4" rtl="0" algn="r">
              <a:buNone/>
              <a:defRPr sz="900">
                <a:solidFill>
                  <a:schemeClr val="dk2"/>
                </a:solidFill>
                <a:latin typeface="Nunito"/>
                <a:ea typeface="Nunito"/>
                <a:cs typeface="Nunito"/>
                <a:sym typeface="Nunito"/>
              </a:defRPr>
            </a:lvl5pPr>
            <a:lvl6pPr lvl="5" rtl="0" algn="r">
              <a:buNone/>
              <a:defRPr sz="900">
                <a:solidFill>
                  <a:schemeClr val="dk2"/>
                </a:solidFill>
                <a:latin typeface="Nunito"/>
                <a:ea typeface="Nunito"/>
                <a:cs typeface="Nunito"/>
                <a:sym typeface="Nunito"/>
              </a:defRPr>
            </a:lvl6pPr>
            <a:lvl7pPr lvl="6" rtl="0" algn="r">
              <a:buNone/>
              <a:defRPr sz="900">
                <a:solidFill>
                  <a:schemeClr val="dk2"/>
                </a:solidFill>
                <a:latin typeface="Nunito"/>
                <a:ea typeface="Nunito"/>
                <a:cs typeface="Nunito"/>
                <a:sym typeface="Nunito"/>
              </a:defRPr>
            </a:lvl7pPr>
            <a:lvl8pPr lvl="7" rtl="0" algn="r">
              <a:buNone/>
              <a:defRPr sz="900">
                <a:solidFill>
                  <a:schemeClr val="dk2"/>
                </a:solidFill>
                <a:latin typeface="Nunito"/>
                <a:ea typeface="Nunito"/>
                <a:cs typeface="Nunito"/>
                <a:sym typeface="Nunito"/>
              </a:defRPr>
            </a:lvl8pPr>
            <a:lvl9pPr lvl="8" rtl="0"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pic>
        <p:nvPicPr>
          <p:cNvPr id="277" name="Google Shape;277;p13"/>
          <p:cNvPicPr preferRelativeResize="0"/>
          <p:nvPr/>
        </p:nvPicPr>
        <p:blipFill rotWithShape="1">
          <a:blip r:embed="rId3">
            <a:alphaModFix/>
          </a:blip>
          <a:srcRect b="11300" l="0" r="66095" t="0"/>
          <a:stretch/>
        </p:blipFill>
        <p:spPr>
          <a:xfrm>
            <a:off x="0" y="0"/>
            <a:ext cx="2671950" cy="783225"/>
          </a:xfrm>
          <a:prstGeom prst="rect">
            <a:avLst/>
          </a:prstGeom>
          <a:noFill/>
          <a:ln>
            <a:noFill/>
          </a:ln>
        </p:spPr>
      </p:pic>
      <p:pic>
        <p:nvPicPr>
          <p:cNvPr id="278" name="Google Shape;278;p13"/>
          <p:cNvPicPr preferRelativeResize="0"/>
          <p:nvPr/>
        </p:nvPicPr>
        <p:blipFill rotWithShape="1">
          <a:blip r:embed="rId4">
            <a:alphaModFix/>
          </a:blip>
          <a:srcRect b="0" l="85961" r="0" t="0"/>
          <a:stretch/>
        </p:blipFill>
        <p:spPr>
          <a:xfrm>
            <a:off x="8072730" y="-35900"/>
            <a:ext cx="1071270" cy="855025"/>
          </a:xfrm>
          <a:prstGeom prst="rect">
            <a:avLst/>
          </a:prstGeom>
          <a:noFill/>
          <a:ln>
            <a:noFill/>
          </a:ln>
        </p:spPr>
      </p:pic>
      <p:sp>
        <p:nvSpPr>
          <p:cNvPr id="279" name="Google Shape;279;p13"/>
          <p:cNvSpPr txBox="1"/>
          <p:nvPr/>
        </p:nvSpPr>
        <p:spPr>
          <a:xfrm>
            <a:off x="1832850" y="783225"/>
            <a:ext cx="5478300" cy="4617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200"/>
              </a:spcBef>
              <a:spcAft>
                <a:spcPts val="1200"/>
              </a:spcAft>
              <a:buNone/>
            </a:pPr>
            <a:r>
              <a:rPr b="1" lang="es" sz="1800">
                <a:latin typeface="Times New Roman"/>
                <a:ea typeface="Times New Roman"/>
                <a:cs typeface="Times New Roman"/>
                <a:sym typeface="Times New Roman"/>
              </a:rPr>
              <a:t>UNIVERSITY OF THE ARMED FORCES-ESPE</a:t>
            </a:r>
            <a:r>
              <a:rPr b="1" lang="es" sz="1200">
                <a:latin typeface="Times New Roman"/>
                <a:ea typeface="Times New Roman"/>
                <a:cs typeface="Times New Roman"/>
                <a:sym typeface="Times New Roman"/>
              </a:rPr>
              <a:t> </a:t>
            </a:r>
            <a:endParaRPr b="1" sz="1200">
              <a:latin typeface="Times New Roman"/>
              <a:ea typeface="Times New Roman"/>
              <a:cs typeface="Times New Roman"/>
              <a:sym typeface="Times New Roman"/>
            </a:endParaRPr>
          </a:p>
        </p:txBody>
      </p:sp>
      <p:pic>
        <p:nvPicPr>
          <p:cNvPr id="280" name="Google Shape;280;p13"/>
          <p:cNvPicPr preferRelativeResize="0"/>
          <p:nvPr/>
        </p:nvPicPr>
        <p:blipFill>
          <a:blip r:embed="rId5">
            <a:alphaModFix/>
          </a:blip>
          <a:stretch>
            <a:fillRect/>
          </a:stretch>
        </p:blipFill>
        <p:spPr>
          <a:xfrm>
            <a:off x="3485900" y="1287875"/>
            <a:ext cx="2172200" cy="2567750"/>
          </a:xfrm>
          <a:prstGeom prst="rect">
            <a:avLst/>
          </a:prstGeom>
          <a:noFill/>
          <a:ln>
            <a:noFill/>
          </a:ln>
        </p:spPr>
      </p:pic>
      <p:sp>
        <p:nvSpPr>
          <p:cNvPr id="281" name="Google Shape;281;p13"/>
          <p:cNvSpPr txBox="1"/>
          <p:nvPr/>
        </p:nvSpPr>
        <p:spPr>
          <a:xfrm>
            <a:off x="2445300" y="3962900"/>
            <a:ext cx="4253400" cy="9342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200"/>
              </a:spcBef>
              <a:spcAft>
                <a:spcPts val="0"/>
              </a:spcAft>
              <a:buNone/>
            </a:pPr>
            <a:r>
              <a:rPr b="1" lang="es" sz="1800">
                <a:latin typeface="Times New Roman"/>
                <a:ea typeface="Times New Roman"/>
                <a:cs typeface="Times New Roman"/>
                <a:sym typeface="Times New Roman"/>
              </a:rPr>
              <a:t>FUNDAMENTALS OF ENGINEERING </a:t>
            </a:r>
            <a:endParaRPr b="1" sz="1800">
              <a:latin typeface="Times New Roman"/>
              <a:ea typeface="Times New Roman"/>
              <a:cs typeface="Times New Roman"/>
              <a:sym typeface="Times New Roman"/>
            </a:endParaRPr>
          </a:p>
          <a:p>
            <a:pPr indent="0" lvl="0" marL="0" rtl="0" algn="ctr">
              <a:lnSpc>
                <a:spcPct val="115000"/>
              </a:lnSpc>
              <a:spcBef>
                <a:spcPts val="1200"/>
              </a:spcBef>
              <a:spcAft>
                <a:spcPts val="1200"/>
              </a:spcAft>
              <a:buNone/>
            </a:pPr>
            <a:r>
              <a:rPr b="1" lang="es" sz="1800">
                <a:latin typeface="Times New Roman"/>
                <a:ea typeface="Times New Roman"/>
                <a:cs typeface="Times New Roman"/>
                <a:sym typeface="Times New Roman"/>
              </a:rPr>
              <a:t>2021-2022 </a:t>
            </a:r>
            <a:endParaRPr/>
          </a:p>
        </p:txBody>
      </p:sp>
      <p:sp>
        <p:nvSpPr>
          <p:cNvPr id="282" name="Google Shape;282;p13"/>
          <p:cNvSpPr txBox="1"/>
          <p:nvPr/>
        </p:nvSpPr>
        <p:spPr>
          <a:xfrm>
            <a:off x="6144000" y="4427700"/>
            <a:ext cx="3000000" cy="715800"/>
          </a:xfrm>
          <a:prstGeom prst="rect">
            <a:avLst/>
          </a:prstGeom>
          <a:noFill/>
          <a:ln>
            <a:noFill/>
          </a:ln>
        </p:spPr>
        <p:txBody>
          <a:bodyPr anchorCtr="0" anchor="t" bIns="91425" lIns="91425" spcFirstLastPara="1" rIns="91425" wrap="square" tIns="91425">
            <a:spAutoFit/>
          </a:bodyPr>
          <a:lstStyle/>
          <a:p>
            <a:pPr indent="0" lvl="0" marL="0" rtl="0" algn="r">
              <a:lnSpc>
                <a:spcPct val="115000"/>
              </a:lnSpc>
              <a:spcBef>
                <a:spcPts val="1200"/>
              </a:spcBef>
              <a:spcAft>
                <a:spcPts val="1200"/>
              </a:spcAft>
              <a:buNone/>
            </a:pPr>
            <a:r>
              <a:rPr b="1" lang="es" sz="2000"/>
              <a:t>UNIT 1</a:t>
            </a:r>
            <a:br>
              <a:rPr b="1" lang="es" sz="2000"/>
            </a:br>
            <a:r>
              <a:rPr b="1" lang="es" sz="1150">
                <a:latin typeface="Times New Roman"/>
                <a:ea typeface="Times New Roman"/>
                <a:cs typeface="Times New Roman"/>
                <a:sym typeface="Times New Roman"/>
              </a:rPr>
              <a:t>Software: enterprise resource planning</a:t>
            </a:r>
            <a:endParaRPr b="1" sz="1150">
              <a:latin typeface="Times New Roman"/>
              <a:ea typeface="Times New Roman"/>
              <a:cs typeface="Times New Roman"/>
              <a:sym typeface="Times New Roman"/>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22"/>
          <p:cNvSpPr txBox="1"/>
          <p:nvPr>
            <p:ph type="ctrTitle"/>
          </p:nvPr>
        </p:nvSpPr>
        <p:spPr>
          <a:xfrm>
            <a:off x="782400" y="232300"/>
            <a:ext cx="7579200" cy="18729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s"/>
              <a:t>What is the process you carry out to make a payment within your company?</a:t>
            </a:r>
            <a:endParaRPr/>
          </a:p>
        </p:txBody>
      </p:sp>
      <p:sp>
        <p:nvSpPr>
          <p:cNvPr id="344" name="Google Shape;344;p22"/>
          <p:cNvSpPr txBox="1"/>
          <p:nvPr>
            <p:ph idx="1" type="subTitle"/>
          </p:nvPr>
        </p:nvSpPr>
        <p:spPr>
          <a:xfrm>
            <a:off x="824000" y="2185350"/>
            <a:ext cx="3984900" cy="22737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s" sz="1900">
                <a:solidFill>
                  <a:srgbClr val="000000"/>
                </a:solidFill>
                <a:latin typeface="Roboto"/>
                <a:ea typeface="Roboto"/>
                <a:cs typeface="Roboto"/>
                <a:sym typeface="Roboto"/>
              </a:rPr>
              <a:t>A document is prepared specifying the concept of the data and the amount to be transferred, then that file is uploaded to the national interbank system in the file registration part then enter the central bank platform.</a:t>
            </a:r>
            <a:endParaRPr sz="1900">
              <a:solidFill>
                <a:srgbClr val="000000"/>
              </a:solidFill>
              <a:latin typeface="Roboto"/>
              <a:ea typeface="Roboto"/>
              <a:cs typeface="Roboto"/>
              <a:sym typeface="Roboto"/>
            </a:endParaRPr>
          </a:p>
        </p:txBody>
      </p:sp>
      <p:pic>
        <p:nvPicPr>
          <p:cNvPr id="345" name="Google Shape;345;p22"/>
          <p:cNvPicPr preferRelativeResize="0"/>
          <p:nvPr/>
        </p:nvPicPr>
        <p:blipFill>
          <a:blip r:embed="rId3">
            <a:alphaModFix/>
          </a:blip>
          <a:stretch>
            <a:fillRect/>
          </a:stretch>
        </p:blipFill>
        <p:spPr>
          <a:xfrm>
            <a:off x="4938450" y="2185325"/>
            <a:ext cx="4030302" cy="2273762"/>
          </a:xfrm>
          <a:prstGeom prst="rect">
            <a:avLst/>
          </a:prstGeom>
          <a:noFill/>
          <a:ln>
            <a:noFill/>
          </a:ln>
        </p:spPr>
      </p:pic>
    </p:spTree>
  </p:cSld>
  <p:clrMapOvr>
    <a:masterClrMapping/>
  </p:clrMapOvr>
  <mc:AlternateContent>
    <mc:Choice Requires="p14">
      <p:transition spd="slow" p14:dur="1000">
        <p:fad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23"/>
          <p:cNvSpPr txBox="1"/>
          <p:nvPr>
            <p:ph type="ctrTitle"/>
          </p:nvPr>
        </p:nvSpPr>
        <p:spPr>
          <a:xfrm>
            <a:off x="776300" y="1635300"/>
            <a:ext cx="3127800" cy="18729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s"/>
              <a:t>How complicated is it to keep these records and calculations?</a:t>
            </a:r>
            <a:endParaRPr/>
          </a:p>
        </p:txBody>
      </p:sp>
      <p:sp>
        <p:nvSpPr>
          <p:cNvPr id="351" name="Google Shape;351;p23"/>
          <p:cNvSpPr txBox="1"/>
          <p:nvPr>
            <p:ph idx="1" type="subTitle"/>
          </p:nvPr>
        </p:nvSpPr>
        <p:spPr>
          <a:xfrm>
            <a:off x="4870825" y="1382925"/>
            <a:ext cx="3544800" cy="32895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s" sz="2500">
                <a:solidFill>
                  <a:srgbClr val="000000"/>
                </a:solidFill>
                <a:latin typeface="Roboto"/>
                <a:ea typeface="Roboto"/>
                <a:cs typeface="Roboto"/>
                <a:sym typeface="Roboto"/>
              </a:rPr>
              <a:t>It is complicated because all values ​​must be exact and I have to get the values ​​of all the areas for a general value</a:t>
            </a:r>
            <a:endParaRPr sz="2500">
              <a:solidFill>
                <a:srgbClr val="000000"/>
              </a:solidFill>
              <a:latin typeface="Roboto"/>
              <a:ea typeface="Roboto"/>
              <a:cs typeface="Roboto"/>
              <a:sym typeface="Roboto"/>
            </a:endParaRPr>
          </a:p>
          <a:p>
            <a:pPr indent="0" lvl="0" marL="0" rtl="0" algn="l">
              <a:spcBef>
                <a:spcPts val="0"/>
              </a:spcBef>
              <a:spcAft>
                <a:spcPts val="0"/>
              </a:spcAft>
              <a:buNone/>
            </a:pPr>
            <a:r>
              <a:t/>
            </a:r>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24"/>
          <p:cNvSpPr txBox="1"/>
          <p:nvPr>
            <p:ph type="ctrTitle"/>
          </p:nvPr>
        </p:nvSpPr>
        <p:spPr>
          <a:xfrm>
            <a:off x="857700" y="173675"/>
            <a:ext cx="7629900" cy="13905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 sz="2900">
                <a:latin typeface="Roboto"/>
                <a:ea typeface="Roboto"/>
                <a:cs typeface="Roboto"/>
                <a:sym typeface="Roboto"/>
              </a:rPr>
              <a:t>What types of financial reports have you prepared and how was the information used?</a:t>
            </a:r>
            <a:endParaRPr sz="2900">
              <a:latin typeface="Roboto"/>
              <a:ea typeface="Roboto"/>
              <a:cs typeface="Roboto"/>
              <a:sym typeface="Roboto"/>
            </a:endParaRPr>
          </a:p>
        </p:txBody>
      </p:sp>
      <p:sp>
        <p:nvSpPr>
          <p:cNvPr id="357" name="Google Shape;357;p24"/>
          <p:cNvSpPr txBox="1"/>
          <p:nvPr>
            <p:ph idx="1" type="subTitle"/>
          </p:nvPr>
        </p:nvSpPr>
        <p:spPr>
          <a:xfrm>
            <a:off x="857700" y="1564175"/>
            <a:ext cx="7428600" cy="129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sz="2000">
                <a:solidFill>
                  <a:srgbClr val="000000"/>
                </a:solidFill>
                <a:latin typeface="Roboto"/>
                <a:ea typeface="Roboto"/>
                <a:cs typeface="Roboto"/>
                <a:sym typeface="Roboto"/>
              </a:rPr>
              <a:t>The information is transferred directly with the bank by means of digits contained in each bank, through which we can both receive and transfer a necessary information</a:t>
            </a:r>
            <a:endParaRPr sz="2000">
              <a:solidFill>
                <a:srgbClr val="000000"/>
              </a:solidFill>
              <a:latin typeface="Roboto"/>
              <a:ea typeface="Roboto"/>
              <a:cs typeface="Roboto"/>
              <a:sym typeface="Roboto"/>
            </a:endParaRPr>
          </a:p>
        </p:txBody>
      </p:sp>
      <p:pic>
        <p:nvPicPr>
          <p:cNvPr id="358" name="Google Shape;358;p24"/>
          <p:cNvPicPr preferRelativeResize="0"/>
          <p:nvPr/>
        </p:nvPicPr>
        <p:blipFill rotWithShape="1">
          <a:blip r:embed="rId3">
            <a:alphaModFix/>
          </a:blip>
          <a:srcRect b="9397" l="14365" r="9865" t="27230"/>
          <a:stretch/>
        </p:blipFill>
        <p:spPr>
          <a:xfrm>
            <a:off x="2302924" y="2798325"/>
            <a:ext cx="4153251" cy="1954024"/>
          </a:xfrm>
          <a:prstGeom prst="rect">
            <a:avLst/>
          </a:prstGeom>
          <a:noFill/>
          <a:ln>
            <a:noFill/>
          </a:ln>
        </p:spPr>
      </p:pic>
    </p:spTree>
  </p:cSld>
  <p:clrMapOvr>
    <a:masterClrMapping/>
  </p:clrMapOvr>
  <mc:AlternateContent>
    <mc:Choice Requires="p14">
      <p:transition spd="slow" p14:dur="1000">
        <p:fad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25"/>
          <p:cNvSpPr txBox="1"/>
          <p:nvPr>
            <p:ph type="ctrTitle"/>
          </p:nvPr>
        </p:nvSpPr>
        <p:spPr>
          <a:xfrm>
            <a:off x="0" y="1"/>
            <a:ext cx="9144000" cy="5143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s" sz="6700">
                <a:latin typeface="Comic Sans MS"/>
                <a:ea typeface="Comic Sans MS"/>
                <a:cs typeface="Comic Sans MS"/>
                <a:sym typeface="Comic Sans MS"/>
              </a:rPr>
              <a:t>Thanks !!! :)</a:t>
            </a:r>
            <a:endParaRPr sz="6700">
              <a:latin typeface="Comic Sans MS"/>
              <a:ea typeface="Comic Sans MS"/>
              <a:cs typeface="Comic Sans MS"/>
              <a:sym typeface="Comic Sans MS"/>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graphicFrame>
        <p:nvGraphicFramePr>
          <p:cNvPr id="287" name="Google Shape;287;p14"/>
          <p:cNvGraphicFramePr/>
          <p:nvPr/>
        </p:nvGraphicFramePr>
        <p:xfrm>
          <a:off x="1117200" y="1280075"/>
          <a:ext cx="3000000" cy="3000000"/>
        </p:xfrm>
        <a:graphic>
          <a:graphicData uri="http://schemas.openxmlformats.org/drawingml/2006/table">
            <a:tbl>
              <a:tblPr>
                <a:noFill/>
                <a:tableStyleId>{E075033C-94AC-41C6-A26D-8623396DD4D4}</a:tableStyleId>
              </a:tblPr>
              <a:tblGrid>
                <a:gridCol w="2693325"/>
              </a:tblGrid>
              <a:tr h="3273950">
                <a:tc>
                  <a:txBody>
                    <a:bodyPr/>
                    <a:lstStyle/>
                    <a:p>
                      <a:pPr indent="0" lvl="0" marL="0" rtl="0" algn="l">
                        <a:lnSpc>
                          <a:spcPct val="115000"/>
                        </a:lnSpc>
                        <a:spcBef>
                          <a:spcPts val="1200"/>
                        </a:spcBef>
                        <a:spcAft>
                          <a:spcPts val="0"/>
                        </a:spcAft>
                        <a:buNone/>
                      </a:pPr>
                      <a:r>
                        <a:rPr b="1" lang="es" sz="1800">
                          <a:latin typeface="Times New Roman"/>
                          <a:ea typeface="Times New Roman"/>
                          <a:cs typeface="Times New Roman"/>
                          <a:sym typeface="Times New Roman"/>
                        </a:rPr>
                        <a:t>Apellidos y nombres 1 *</a:t>
                      </a:r>
                      <a:endParaRPr b="1" sz="1800">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b="1" lang="es" sz="1800">
                          <a:latin typeface="Times New Roman"/>
                          <a:ea typeface="Times New Roman"/>
                          <a:cs typeface="Times New Roman"/>
                          <a:sym typeface="Times New Roman"/>
                        </a:rPr>
                        <a:t>Apellidos y nombres 2</a:t>
                      </a:r>
                      <a:endParaRPr b="1" sz="1800">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b="1" lang="es" sz="1800">
                          <a:latin typeface="Times New Roman"/>
                          <a:ea typeface="Times New Roman"/>
                          <a:cs typeface="Times New Roman"/>
                          <a:sym typeface="Times New Roman"/>
                        </a:rPr>
                        <a:t>Apellidos y nombres 3</a:t>
                      </a:r>
                      <a:endParaRPr b="1" sz="1800">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b="1" lang="es" sz="1800">
                          <a:latin typeface="Times New Roman"/>
                          <a:ea typeface="Times New Roman"/>
                          <a:cs typeface="Times New Roman"/>
                          <a:sym typeface="Times New Roman"/>
                        </a:rPr>
                        <a:t>Apellidos y nombres 4</a:t>
                      </a:r>
                      <a:endParaRPr b="1" sz="1800">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b="1" lang="es" sz="1800">
                          <a:latin typeface="Times New Roman"/>
                          <a:ea typeface="Times New Roman"/>
                          <a:cs typeface="Times New Roman"/>
                          <a:sym typeface="Times New Roman"/>
                        </a:rPr>
                        <a:t>NRC</a:t>
                      </a:r>
                      <a:endParaRPr b="1" sz="1800">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b="1" lang="es" sz="1800">
                          <a:latin typeface="Times New Roman"/>
                          <a:ea typeface="Times New Roman"/>
                          <a:cs typeface="Times New Roman"/>
                          <a:sym typeface="Times New Roman"/>
                        </a:rPr>
                        <a:t>Grupo Nro.</a:t>
                      </a:r>
                      <a:endParaRPr b="1" sz="1800">
                        <a:latin typeface="Times New Roman"/>
                        <a:ea typeface="Times New Roman"/>
                        <a:cs typeface="Times New Roman"/>
                        <a:sym typeface="Times New Roman"/>
                      </a:endParaRPr>
                    </a:p>
                    <a:p>
                      <a:pPr indent="0" lvl="0" marL="0" rtl="0" algn="l">
                        <a:lnSpc>
                          <a:spcPct val="115000"/>
                        </a:lnSpc>
                        <a:spcBef>
                          <a:spcPts val="1200"/>
                        </a:spcBef>
                        <a:spcAft>
                          <a:spcPts val="1200"/>
                        </a:spcAft>
                        <a:buNone/>
                      </a:pPr>
                      <a:r>
                        <a:rPr b="1" lang="es" sz="1800">
                          <a:latin typeface="Times New Roman"/>
                          <a:ea typeface="Times New Roman"/>
                          <a:cs typeface="Times New Roman"/>
                          <a:sym typeface="Times New Roman"/>
                        </a:rPr>
                        <a:t>Nombre del profesor</a:t>
                      </a:r>
                      <a:endParaRPr b="1" sz="1800">
                        <a:latin typeface="Times New Roman"/>
                        <a:ea typeface="Times New Roman"/>
                        <a:cs typeface="Times New Roman"/>
                        <a:sym typeface="Times New Roman"/>
                      </a:endParaRPr>
                    </a:p>
                  </a:txBody>
                  <a:tcPr marT="63500" marB="63500" marR="63500" marL="63500">
                    <a:lnL cap="flat" cmpd="sng">
                      <a:solidFill>
                        <a:srgbClr val="000000"/>
                      </a:solidFill>
                      <a:prstDash val="solid"/>
                      <a:round/>
                      <a:headEnd len="sm" w="sm" type="none"/>
                      <a:tailEnd len="sm" w="sm" type="none"/>
                    </a:lnL>
                    <a:lnR cap="flat" cmpd="sng" w="57150">
                      <a:solidFill>
                        <a:srgbClr val="C45911"/>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r>
            </a:tbl>
          </a:graphicData>
        </a:graphic>
      </p:graphicFrame>
      <p:graphicFrame>
        <p:nvGraphicFramePr>
          <p:cNvPr id="288" name="Google Shape;288;p14"/>
          <p:cNvGraphicFramePr/>
          <p:nvPr/>
        </p:nvGraphicFramePr>
        <p:xfrm>
          <a:off x="3917425" y="1280075"/>
          <a:ext cx="3000000" cy="3000000"/>
        </p:xfrm>
        <a:graphic>
          <a:graphicData uri="http://schemas.openxmlformats.org/drawingml/2006/table">
            <a:tbl>
              <a:tblPr>
                <a:noFill/>
                <a:tableStyleId>{E075033C-94AC-41C6-A26D-8623396DD4D4}</a:tableStyleId>
              </a:tblPr>
              <a:tblGrid>
                <a:gridCol w="4470150"/>
              </a:tblGrid>
              <a:tr h="3273950">
                <a:tc>
                  <a:txBody>
                    <a:bodyPr/>
                    <a:lstStyle/>
                    <a:p>
                      <a:pPr indent="0" lvl="0" marL="0" rtl="0" algn="l">
                        <a:lnSpc>
                          <a:spcPct val="115000"/>
                        </a:lnSpc>
                        <a:spcBef>
                          <a:spcPts val="1200"/>
                        </a:spcBef>
                        <a:spcAft>
                          <a:spcPts val="0"/>
                        </a:spcAft>
                        <a:buNone/>
                      </a:pPr>
                      <a:r>
                        <a:rPr lang="es" sz="1800">
                          <a:latin typeface="Times New Roman"/>
                          <a:ea typeface="Times New Roman"/>
                          <a:cs typeface="Times New Roman"/>
                          <a:sym typeface="Times New Roman"/>
                        </a:rPr>
                        <a:t>Chiriboga Zurita Daniel Isai</a:t>
                      </a:r>
                      <a:endParaRPr sz="1800">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s" sz="1800">
                          <a:latin typeface="Times New Roman"/>
                          <a:ea typeface="Times New Roman"/>
                          <a:cs typeface="Times New Roman"/>
                          <a:sym typeface="Times New Roman"/>
                        </a:rPr>
                        <a:t>Kleber Enrique Chavez Oscullo</a:t>
                      </a:r>
                      <a:endParaRPr sz="1800">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s" sz="1800">
                          <a:latin typeface="Times New Roman"/>
                          <a:ea typeface="Times New Roman"/>
                          <a:cs typeface="Times New Roman"/>
                          <a:sym typeface="Times New Roman"/>
                        </a:rPr>
                        <a:t>Alcocer Marroquin Christian Daniel </a:t>
                      </a:r>
                      <a:endParaRPr sz="1800">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s" sz="1800">
                          <a:latin typeface="Times New Roman"/>
                          <a:ea typeface="Times New Roman"/>
                          <a:cs typeface="Times New Roman"/>
                          <a:sym typeface="Times New Roman"/>
                        </a:rPr>
                        <a:t>Roberto Alexander Bedon Guevara</a:t>
                      </a:r>
                      <a:endParaRPr sz="1800">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s" sz="1800">
                          <a:latin typeface="Times New Roman"/>
                          <a:ea typeface="Times New Roman"/>
                          <a:cs typeface="Times New Roman"/>
                          <a:sym typeface="Times New Roman"/>
                        </a:rPr>
                        <a:t>7159</a:t>
                      </a:r>
                      <a:endParaRPr sz="1800">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s" sz="1800">
                          <a:latin typeface="Times New Roman"/>
                          <a:ea typeface="Times New Roman"/>
                          <a:cs typeface="Times New Roman"/>
                          <a:sym typeface="Times New Roman"/>
                        </a:rPr>
                        <a:t>1</a:t>
                      </a:r>
                      <a:endParaRPr sz="1800">
                        <a:latin typeface="Times New Roman"/>
                        <a:ea typeface="Times New Roman"/>
                        <a:cs typeface="Times New Roman"/>
                        <a:sym typeface="Times New Roman"/>
                      </a:endParaRPr>
                    </a:p>
                    <a:p>
                      <a:pPr indent="0" lvl="0" marL="0" rtl="0" algn="l">
                        <a:lnSpc>
                          <a:spcPct val="115000"/>
                        </a:lnSpc>
                        <a:spcBef>
                          <a:spcPts val="1200"/>
                        </a:spcBef>
                        <a:spcAft>
                          <a:spcPts val="1200"/>
                        </a:spcAft>
                        <a:buNone/>
                      </a:pPr>
                      <a:r>
                        <a:rPr lang="es" sz="1800">
                          <a:latin typeface="Times New Roman"/>
                          <a:ea typeface="Times New Roman"/>
                          <a:cs typeface="Times New Roman"/>
                          <a:sym typeface="Times New Roman"/>
                        </a:rPr>
                        <a:t>Lascano Jorge Edison </a:t>
                      </a:r>
                      <a:endParaRPr sz="1800">
                        <a:latin typeface="Times New Roman"/>
                        <a:ea typeface="Times New Roman"/>
                        <a:cs typeface="Times New Roman"/>
                        <a:sym typeface="Times New Roman"/>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r>
            </a:tbl>
          </a:graphicData>
        </a:graphic>
      </p:graphicFrame>
      <p:sp>
        <p:nvSpPr>
          <p:cNvPr id="289" name="Google Shape;289;p14"/>
          <p:cNvSpPr txBox="1"/>
          <p:nvPr/>
        </p:nvSpPr>
        <p:spPr>
          <a:xfrm>
            <a:off x="1117200" y="473000"/>
            <a:ext cx="5097900" cy="615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2400"/>
              </a:spcBef>
              <a:spcAft>
                <a:spcPts val="0"/>
              </a:spcAft>
              <a:buNone/>
            </a:pPr>
            <a:r>
              <a:rPr b="1" lang="es" sz="2800">
                <a:solidFill>
                  <a:schemeClr val="lt1"/>
                </a:solidFill>
                <a:latin typeface="Comic Sans MS"/>
                <a:ea typeface="Comic Sans MS"/>
                <a:cs typeface="Comic Sans MS"/>
                <a:sym typeface="Comic Sans MS"/>
              </a:rPr>
              <a:t>Team  #1: DIGITAL TEAM</a:t>
            </a:r>
            <a:endParaRPr>
              <a:solidFill>
                <a:schemeClr val="lt1"/>
              </a:solidFill>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15"/>
          <p:cNvSpPr txBox="1"/>
          <p:nvPr>
            <p:ph type="ctrTitle"/>
          </p:nvPr>
        </p:nvSpPr>
        <p:spPr>
          <a:xfrm>
            <a:off x="443250" y="703275"/>
            <a:ext cx="8257500" cy="873900"/>
          </a:xfrm>
          <a:prstGeom prst="rect">
            <a:avLst/>
          </a:prstGeom>
        </p:spPr>
        <p:txBody>
          <a:bodyPr anchorCtr="0" anchor="ctr" bIns="91425" lIns="91425" spcFirstLastPara="1" rIns="91425" wrap="square" tIns="91425">
            <a:noAutofit/>
          </a:bodyPr>
          <a:lstStyle/>
          <a:p>
            <a:pPr indent="0" lvl="0" marL="0" rtl="0" algn="r">
              <a:lnSpc>
                <a:spcPct val="115000"/>
              </a:lnSpc>
              <a:spcBef>
                <a:spcPts val="1200"/>
              </a:spcBef>
              <a:spcAft>
                <a:spcPts val="0"/>
              </a:spcAft>
              <a:buSzPts val="990"/>
              <a:buNone/>
            </a:pPr>
            <a:r>
              <a:rPr lang="es" sz="3445">
                <a:latin typeface="Nunito"/>
                <a:ea typeface="Nunito"/>
                <a:cs typeface="Nunito"/>
                <a:sym typeface="Nunito"/>
              </a:rPr>
              <a:t>Software: Enterprise Resource Planning</a:t>
            </a:r>
            <a:endParaRPr sz="3445">
              <a:latin typeface="Nunito"/>
              <a:ea typeface="Nunito"/>
              <a:cs typeface="Nunito"/>
              <a:sym typeface="Nunito"/>
            </a:endParaRPr>
          </a:p>
          <a:p>
            <a:pPr indent="0" lvl="0" marL="0" rtl="0" algn="l">
              <a:spcBef>
                <a:spcPts val="1200"/>
              </a:spcBef>
              <a:spcAft>
                <a:spcPts val="0"/>
              </a:spcAft>
              <a:buSzPts val="990"/>
              <a:buNone/>
            </a:pPr>
            <a:r>
              <a:t/>
            </a:r>
            <a:endParaRPr sz="5150">
              <a:latin typeface="Nunito"/>
              <a:ea typeface="Nunito"/>
              <a:cs typeface="Nunito"/>
              <a:sym typeface="Nunito"/>
            </a:endParaRPr>
          </a:p>
        </p:txBody>
      </p:sp>
      <p:pic>
        <p:nvPicPr>
          <p:cNvPr id="295" name="Google Shape;295;p15"/>
          <p:cNvPicPr preferRelativeResize="0"/>
          <p:nvPr/>
        </p:nvPicPr>
        <p:blipFill>
          <a:blip r:embed="rId3">
            <a:alphaModFix/>
          </a:blip>
          <a:stretch>
            <a:fillRect/>
          </a:stretch>
        </p:blipFill>
        <p:spPr>
          <a:xfrm rot="1076941">
            <a:off x="5156852" y="1785395"/>
            <a:ext cx="3367320" cy="2235885"/>
          </a:xfrm>
          <a:prstGeom prst="rect">
            <a:avLst/>
          </a:prstGeom>
          <a:noFill/>
          <a:ln>
            <a:noFill/>
          </a:ln>
        </p:spPr>
      </p:pic>
      <p:pic>
        <p:nvPicPr>
          <p:cNvPr id="296" name="Google Shape;296;p15"/>
          <p:cNvPicPr preferRelativeResize="0"/>
          <p:nvPr/>
        </p:nvPicPr>
        <p:blipFill>
          <a:blip r:embed="rId4">
            <a:alphaModFix/>
          </a:blip>
          <a:stretch>
            <a:fillRect/>
          </a:stretch>
        </p:blipFill>
        <p:spPr>
          <a:xfrm rot="-791162">
            <a:off x="666932" y="1716924"/>
            <a:ext cx="3561410" cy="2372828"/>
          </a:xfrm>
          <a:prstGeom prst="rect">
            <a:avLst/>
          </a:prstGeom>
          <a:noFill/>
          <a:ln>
            <a:noFill/>
          </a:ln>
        </p:spPr>
      </p:pic>
    </p:spTree>
  </p:cSld>
  <p:clrMapOvr>
    <a:masterClrMapping/>
  </p:clrMapOvr>
  <mc:AlternateContent>
    <mc:Choice Requires="p14">
      <p:transition spd="slow" p14:dur="10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16"/>
          <p:cNvSpPr txBox="1"/>
          <p:nvPr>
            <p:ph type="ctrTitle"/>
          </p:nvPr>
        </p:nvSpPr>
        <p:spPr>
          <a:xfrm>
            <a:off x="297450" y="601175"/>
            <a:ext cx="5444700" cy="721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t/>
            </a:r>
            <a:endParaRPr sz="4040"/>
          </a:p>
          <a:p>
            <a:pPr indent="0" lvl="0" marL="0" rtl="0" algn="l">
              <a:spcBef>
                <a:spcPts val="0"/>
              </a:spcBef>
              <a:spcAft>
                <a:spcPts val="0"/>
              </a:spcAft>
              <a:buSzPts val="990"/>
              <a:buNone/>
            </a:pPr>
            <a:r>
              <a:rPr lang="es" sz="2870">
                <a:latin typeface="Nunito"/>
                <a:ea typeface="Nunito"/>
                <a:cs typeface="Nunito"/>
                <a:sym typeface="Nunito"/>
              </a:rPr>
              <a:t>What is the problem to solve?</a:t>
            </a:r>
            <a:endParaRPr sz="2870">
              <a:latin typeface="Nunito"/>
              <a:ea typeface="Nunito"/>
              <a:cs typeface="Nunito"/>
              <a:sym typeface="Nunito"/>
            </a:endParaRPr>
          </a:p>
          <a:p>
            <a:pPr indent="0" lvl="0" marL="0" rtl="0" algn="l">
              <a:spcBef>
                <a:spcPts val="0"/>
              </a:spcBef>
              <a:spcAft>
                <a:spcPts val="0"/>
              </a:spcAft>
              <a:buSzPts val="990"/>
              <a:buNone/>
            </a:pPr>
            <a:r>
              <a:t/>
            </a:r>
            <a:endParaRPr sz="4040"/>
          </a:p>
        </p:txBody>
      </p:sp>
      <p:sp>
        <p:nvSpPr>
          <p:cNvPr id="302" name="Google Shape;302;p16"/>
          <p:cNvSpPr txBox="1"/>
          <p:nvPr>
            <p:ph idx="1" type="subTitle"/>
          </p:nvPr>
        </p:nvSpPr>
        <p:spPr>
          <a:xfrm>
            <a:off x="297450" y="1322375"/>
            <a:ext cx="8549100" cy="3435600"/>
          </a:xfrm>
          <a:prstGeom prst="rect">
            <a:avLst/>
          </a:prstGeom>
        </p:spPr>
        <p:txBody>
          <a:bodyPr anchorCtr="0" anchor="t" bIns="91425" lIns="91425" spcFirstLastPara="1" rIns="91425" wrap="square" tIns="91425">
            <a:normAutofit fontScale="47500" lnSpcReduction="20000"/>
          </a:bodyPr>
          <a:lstStyle/>
          <a:p>
            <a:pPr indent="0" lvl="0" marL="0" rtl="0" algn="l">
              <a:spcBef>
                <a:spcPts val="0"/>
              </a:spcBef>
              <a:spcAft>
                <a:spcPts val="0"/>
              </a:spcAft>
              <a:buNone/>
            </a:pPr>
            <a:r>
              <a:t/>
            </a:r>
            <a:endParaRPr sz="3820"/>
          </a:p>
          <a:p>
            <a:pPr indent="0" lvl="0" marL="0" rtl="0" algn="l">
              <a:spcBef>
                <a:spcPts val="0"/>
              </a:spcBef>
              <a:spcAft>
                <a:spcPts val="0"/>
              </a:spcAft>
              <a:buNone/>
            </a:pPr>
            <a:r>
              <a:rPr lang="es" sz="4320">
                <a:solidFill>
                  <a:srgbClr val="202124"/>
                </a:solidFill>
                <a:latin typeface="Arial"/>
                <a:ea typeface="Arial"/>
                <a:cs typeface="Arial"/>
                <a:sym typeface="Arial"/>
              </a:rPr>
              <a:t>-</a:t>
            </a:r>
            <a:r>
              <a:rPr lang="es" sz="4320">
                <a:solidFill>
                  <a:srgbClr val="000000"/>
                </a:solidFill>
                <a:latin typeface="Roboto"/>
                <a:ea typeface="Roboto"/>
                <a:cs typeface="Roboto"/>
                <a:sym typeface="Roboto"/>
              </a:rPr>
              <a:t>Companies need a system that allows us to collect in a single program the tasks of the entire company that have to do with productive and operational aspects</a:t>
            </a:r>
            <a:endParaRPr sz="4320">
              <a:solidFill>
                <a:srgbClr val="000000"/>
              </a:solidFill>
              <a:latin typeface="Roboto"/>
              <a:ea typeface="Roboto"/>
              <a:cs typeface="Roboto"/>
              <a:sym typeface="Roboto"/>
            </a:endParaRPr>
          </a:p>
          <a:p>
            <a:pPr indent="0" lvl="0" marL="0" rtl="0" algn="l">
              <a:spcBef>
                <a:spcPts val="0"/>
              </a:spcBef>
              <a:spcAft>
                <a:spcPts val="0"/>
              </a:spcAft>
              <a:buNone/>
            </a:pPr>
            <a:r>
              <a:t/>
            </a:r>
            <a:endParaRPr sz="4320">
              <a:solidFill>
                <a:srgbClr val="000000"/>
              </a:solidFill>
              <a:latin typeface="Roboto"/>
              <a:ea typeface="Roboto"/>
              <a:cs typeface="Roboto"/>
              <a:sym typeface="Roboto"/>
            </a:endParaRPr>
          </a:p>
          <a:p>
            <a:pPr indent="0" lvl="0" marL="0" rtl="0" algn="l">
              <a:spcBef>
                <a:spcPts val="0"/>
              </a:spcBef>
              <a:spcAft>
                <a:spcPts val="0"/>
              </a:spcAft>
              <a:buNone/>
            </a:pPr>
            <a:r>
              <a:rPr lang="es" sz="4320">
                <a:solidFill>
                  <a:srgbClr val="000000"/>
                </a:solidFill>
                <a:latin typeface="Roboto"/>
                <a:ea typeface="Roboto"/>
                <a:cs typeface="Roboto"/>
                <a:sym typeface="Roboto"/>
              </a:rPr>
              <a:t>-Companies require tools that provide them with control and centralization of their information</a:t>
            </a:r>
            <a:endParaRPr sz="4320">
              <a:solidFill>
                <a:srgbClr val="000000"/>
              </a:solidFill>
              <a:latin typeface="Roboto"/>
              <a:ea typeface="Roboto"/>
              <a:cs typeface="Roboto"/>
              <a:sym typeface="Roboto"/>
            </a:endParaRPr>
          </a:p>
          <a:p>
            <a:pPr indent="0" lvl="0" marL="0" rtl="0" algn="l">
              <a:spcBef>
                <a:spcPts val="0"/>
              </a:spcBef>
              <a:spcAft>
                <a:spcPts val="0"/>
              </a:spcAft>
              <a:buNone/>
            </a:pPr>
            <a:r>
              <a:t/>
            </a:r>
            <a:endParaRPr sz="4320">
              <a:solidFill>
                <a:srgbClr val="000000"/>
              </a:solidFill>
              <a:latin typeface="Roboto"/>
              <a:ea typeface="Roboto"/>
              <a:cs typeface="Roboto"/>
              <a:sym typeface="Roboto"/>
            </a:endParaRPr>
          </a:p>
          <a:p>
            <a:pPr indent="0" lvl="0" marL="0" marR="38100" rtl="0" algn="l">
              <a:lnSpc>
                <a:spcPct val="128571"/>
              </a:lnSpc>
              <a:spcBef>
                <a:spcPts val="0"/>
              </a:spcBef>
              <a:spcAft>
                <a:spcPts val="0"/>
              </a:spcAft>
              <a:buNone/>
            </a:pPr>
            <a:r>
              <a:rPr lang="es" sz="4442">
                <a:solidFill>
                  <a:srgbClr val="000000"/>
                </a:solidFill>
                <a:latin typeface="Roboto"/>
                <a:ea typeface="Roboto"/>
                <a:cs typeface="Roboto"/>
                <a:sym typeface="Roboto"/>
              </a:rPr>
              <a:t>- It also needs improvements in business processes and activities</a:t>
            </a:r>
            <a:endParaRPr sz="4442">
              <a:solidFill>
                <a:srgbClr val="000000"/>
              </a:solidFill>
              <a:latin typeface="Roboto"/>
              <a:ea typeface="Roboto"/>
              <a:cs typeface="Roboto"/>
              <a:sym typeface="Roboto"/>
            </a:endParaRPr>
          </a:p>
          <a:p>
            <a:pPr indent="0" lvl="0" marL="0" rtl="0" algn="l">
              <a:spcBef>
                <a:spcPts val="0"/>
              </a:spcBef>
              <a:spcAft>
                <a:spcPts val="0"/>
              </a:spcAft>
              <a:buNone/>
            </a:pPr>
            <a:r>
              <a:t/>
            </a:r>
            <a:endParaRPr sz="4320">
              <a:solidFill>
                <a:srgbClr val="202124"/>
              </a:solidFill>
              <a:latin typeface="Arial"/>
              <a:ea typeface="Arial"/>
              <a:cs typeface="Arial"/>
              <a:sym typeface="Arial"/>
            </a:endParaRPr>
          </a:p>
          <a:p>
            <a:pPr indent="0" lvl="0" marL="0" rtl="0" algn="l">
              <a:spcBef>
                <a:spcPts val="0"/>
              </a:spcBef>
              <a:spcAft>
                <a:spcPts val="0"/>
              </a:spcAft>
              <a:buNone/>
            </a:pPr>
            <a:r>
              <a:t/>
            </a:r>
            <a:endParaRPr sz="4320">
              <a:solidFill>
                <a:srgbClr val="202124"/>
              </a:solidFill>
              <a:latin typeface="Arial"/>
              <a:ea typeface="Arial"/>
              <a:cs typeface="Arial"/>
              <a:sym typeface="Arial"/>
            </a:endParaRPr>
          </a:p>
          <a:p>
            <a:pPr indent="0" lvl="0" marL="0" rtl="0" algn="l">
              <a:spcBef>
                <a:spcPts val="0"/>
              </a:spcBef>
              <a:spcAft>
                <a:spcPts val="0"/>
              </a:spcAft>
              <a:buNone/>
            </a:pPr>
            <a:r>
              <a:t/>
            </a:r>
            <a:endParaRPr sz="2100">
              <a:solidFill>
                <a:srgbClr val="202124"/>
              </a:solidFill>
              <a:latin typeface="Arial"/>
              <a:ea typeface="Arial"/>
              <a:cs typeface="Arial"/>
              <a:sym typeface="Arial"/>
            </a:endParaRPr>
          </a:p>
          <a:p>
            <a:pPr indent="0" lvl="0" marL="0" rtl="0" algn="l">
              <a:spcBef>
                <a:spcPts val="0"/>
              </a:spcBef>
              <a:spcAft>
                <a:spcPts val="0"/>
              </a:spcAft>
              <a:buNone/>
            </a:pPr>
            <a:r>
              <a:t/>
            </a:r>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17"/>
          <p:cNvSpPr txBox="1"/>
          <p:nvPr>
            <p:ph type="ctrTitle"/>
          </p:nvPr>
        </p:nvSpPr>
        <p:spPr>
          <a:xfrm>
            <a:off x="423375" y="374550"/>
            <a:ext cx="2298600" cy="951600"/>
          </a:xfrm>
          <a:prstGeom prst="rect">
            <a:avLst/>
          </a:prstGeom>
        </p:spPr>
        <p:txBody>
          <a:bodyPr anchorCtr="0" anchor="ctr" bIns="91425" lIns="91425" spcFirstLastPara="1" rIns="91425" wrap="square" tIns="91425">
            <a:normAutofit/>
          </a:bodyPr>
          <a:lstStyle/>
          <a:p>
            <a:pPr indent="0" lvl="0" marL="0" rtl="0" algn="just">
              <a:lnSpc>
                <a:spcPct val="115000"/>
              </a:lnSpc>
              <a:spcBef>
                <a:spcPts val="1200"/>
              </a:spcBef>
              <a:spcAft>
                <a:spcPts val="1200"/>
              </a:spcAft>
              <a:buNone/>
            </a:pPr>
            <a:r>
              <a:rPr lang="es" sz="3200">
                <a:latin typeface="Nunito"/>
                <a:ea typeface="Nunito"/>
                <a:cs typeface="Nunito"/>
                <a:sym typeface="Nunito"/>
              </a:rPr>
              <a:t>Overview</a:t>
            </a:r>
            <a:endParaRPr sz="5200">
              <a:latin typeface="Nunito"/>
              <a:ea typeface="Nunito"/>
              <a:cs typeface="Nunito"/>
              <a:sym typeface="Nunito"/>
            </a:endParaRPr>
          </a:p>
        </p:txBody>
      </p:sp>
      <p:sp>
        <p:nvSpPr>
          <p:cNvPr id="308" name="Google Shape;308;p17"/>
          <p:cNvSpPr txBox="1"/>
          <p:nvPr>
            <p:ph idx="1" type="subTitle"/>
          </p:nvPr>
        </p:nvSpPr>
        <p:spPr>
          <a:xfrm>
            <a:off x="423375" y="1391725"/>
            <a:ext cx="4740900" cy="307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2050">
                <a:solidFill>
                  <a:srgbClr val="000000"/>
                </a:solidFill>
                <a:latin typeface="Roboto"/>
                <a:ea typeface="Roboto"/>
                <a:cs typeface="Roboto"/>
                <a:sym typeface="Roboto"/>
              </a:rPr>
              <a:t>We will develop a business management program with an intuitive search interface where we will find a complete database of our business where we will not waste time filling in documents payable and receivable, we will avoid problems with money transactions. all this information from customers, suppliers</a:t>
            </a:r>
            <a:endParaRPr sz="2300"/>
          </a:p>
        </p:txBody>
      </p:sp>
      <p:sp>
        <p:nvSpPr>
          <p:cNvPr id="309" name="Google Shape;309;p17"/>
          <p:cNvSpPr txBox="1"/>
          <p:nvPr/>
        </p:nvSpPr>
        <p:spPr>
          <a:xfrm>
            <a:off x="5862350" y="991525"/>
            <a:ext cx="148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Nunito"/>
              <a:ea typeface="Nunito"/>
              <a:cs typeface="Nunito"/>
              <a:sym typeface="Nunito"/>
            </a:endParaRPr>
          </a:p>
        </p:txBody>
      </p:sp>
      <p:pic>
        <p:nvPicPr>
          <p:cNvPr id="310" name="Google Shape;310;p17"/>
          <p:cNvPicPr preferRelativeResize="0"/>
          <p:nvPr/>
        </p:nvPicPr>
        <p:blipFill>
          <a:blip r:embed="rId3">
            <a:alphaModFix/>
          </a:blip>
          <a:stretch>
            <a:fillRect/>
          </a:stretch>
        </p:blipFill>
        <p:spPr>
          <a:xfrm>
            <a:off x="5164275" y="1391726"/>
            <a:ext cx="3899576" cy="2924700"/>
          </a:xfrm>
          <a:prstGeom prst="rect">
            <a:avLst/>
          </a:prstGeom>
          <a:noFill/>
          <a:ln>
            <a:noFill/>
          </a:ln>
        </p:spPr>
      </p:pic>
    </p:spTree>
  </p:cSld>
  <p:clrMapOvr>
    <a:masterClrMapping/>
  </p:clrMapOvr>
  <mc:AlternateContent>
    <mc:Choice Requires="p14">
      <p:transition spd="slow" p14:dur="10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18"/>
          <p:cNvSpPr txBox="1"/>
          <p:nvPr/>
        </p:nvSpPr>
        <p:spPr>
          <a:xfrm>
            <a:off x="267175" y="910225"/>
            <a:ext cx="5090100" cy="388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850">
                <a:latin typeface="Roboto"/>
                <a:ea typeface="Roboto"/>
                <a:cs typeface="Roboto"/>
                <a:sym typeface="Roboto"/>
              </a:rPr>
              <a:t>The objective is to provide a quality and efficient service or product with a system that optimizes the company's processes for decision-making and better results.</a:t>
            </a:r>
            <a:endParaRPr sz="1850">
              <a:latin typeface="Roboto"/>
              <a:ea typeface="Roboto"/>
              <a:cs typeface="Roboto"/>
              <a:sym typeface="Roboto"/>
            </a:endParaRPr>
          </a:p>
          <a:p>
            <a:pPr indent="0" lvl="0" marL="0" rtl="0" algn="l">
              <a:spcBef>
                <a:spcPts val="0"/>
              </a:spcBef>
              <a:spcAft>
                <a:spcPts val="0"/>
              </a:spcAft>
              <a:buNone/>
            </a:pPr>
            <a:r>
              <a:t/>
            </a:r>
            <a:endParaRPr sz="1850">
              <a:latin typeface="Roboto"/>
              <a:ea typeface="Roboto"/>
              <a:cs typeface="Roboto"/>
              <a:sym typeface="Roboto"/>
            </a:endParaRPr>
          </a:p>
          <a:p>
            <a:pPr indent="0" lvl="0" marL="0" rtl="0" algn="l">
              <a:spcBef>
                <a:spcPts val="0"/>
              </a:spcBef>
              <a:spcAft>
                <a:spcPts val="0"/>
              </a:spcAft>
              <a:buNone/>
            </a:pPr>
            <a:r>
              <a:rPr lang="es" sz="1850">
                <a:latin typeface="Roboto"/>
                <a:ea typeface="Roboto"/>
                <a:cs typeface="Roboto"/>
                <a:sym typeface="Roboto"/>
              </a:rPr>
              <a:t>The company can correctly manage the business inventory by controlling incoming and outgoing goods, organizing the warehouse, detecting low-turnover items, theft.</a:t>
            </a:r>
            <a:endParaRPr sz="1850">
              <a:latin typeface="Roboto"/>
              <a:ea typeface="Roboto"/>
              <a:cs typeface="Roboto"/>
              <a:sym typeface="Roboto"/>
            </a:endParaRPr>
          </a:p>
          <a:p>
            <a:pPr indent="0" lvl="0" marL="0" rtl="0" algn="l">
              <a:spcBef>
                <a:spcPts val="0"/>
              </a:spcBef>
              <a:spcAft>
                <a:spcPts val="0"/>
              </a:spcAft>
              <a:buNone/>
            </a:pPr>
            <a:r>
              <a:t/>
            </a:r>
            <a:endParaRPr sz="1850">
              <a:latin typeface="Roboto"/>
              <a:ea typeface="Roboto"/>
              <a:cs typeface="Roboto"/>
              <a:sym typeface="Roboto"/>
            </a:endParaRPr>
          </a:p>
          <a:p>
            <a:pPr indent="0" lvl="0" marL="0" rtl="0" algn="l">
              <a:spcBef>
                <a:spcPts val="0"/>
              </a:spcBef>
              <a:spcAft>
                <a:spcPts val="0"/>
              </a:spcAft>
              <a:buNone/>
            </a:pPr>
            <a:r>
              <a:rPr lang="es" sz="1850">
                <a:latin typeface="Roboto"/>
                <a:ea typeface="Roboto"/>
                <a:cs typeface="Roboto"/>
                <a:sym typeface="Roboto"/>
              </a:rPr>
              <a:t>Get such as VAT, assets, liabilities, costs, expenses, taxes, general information about workers, customers and inventory.</a:t>
            </a:r>
            <a:endParaRPr sz="1850">
              <a:latin typeface="Roboto"/>
              <a:ea typeface="Roboto"/>
              <a:cs typeface="Roboto"/>
              <a:sym typeface="Roboto"/>
            </a:endParaRPr>
          </a:p>
        </p:txBody>
      </p:sp>
      <p:sp>
        <p:nvSpPr>
          <p:cNvPr id="316" name="Google Shape;316;p18"/>
          <p:cNvSpPr txBox="1"/>
          <p:nvPr/>
        </p:nvSpPr>
        <p:spPr>
          <a:xfrm>
            <a:off x="267175" y="152975"/>
            <a:ext cx="3000000" cy="6771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200"/>
              </a:spcBef>
              <a:spcAft>
                <a:spcPts val="1200"/>
              </a:spcAft>
              <a:buNone/>
            </a:pPr>
            <a:r>
              <a:rPr b="1" lang="es" sz="3200">
                <a:solidFill>
                  <a:schemeClr val="lt1"/>
                </a:solidFill>
                <a:latin typeface="Nunito"/>
                <a:ea typeface="Nunito"/>
                <a:cs typeface="Nunito"/>
                <a:sym typeface="Nunito"/>
              </a:rPr>
              <a:t>Background</a:t>
            </a:r>
            <a:endParaRPr/>
          </a:p>
        </p:txBody>
      </p:sp>
      <p:pic>
        <p:nvPicPr>
          <p:cNvPr id="317" name="Google Shape;317;p18"/>
          <p:cNvPicPr preferRelativeResize="0"/>
          <p:nvPr/>
        </p:nvPicPr>
        <p:blipFill>
          <a:blip r:embed="rId3">
            <a:alphaModFix/>
          </a:blip>
          <a:stretch>
            <a:fillRect/>
          </a:stretch>
        </p:blipFill>
        <p:spPr>
          <a:xfrm>
            <a:off x="5303825" y="1480100"/>
            <a:ext cx="3626400" cy="2746750"/>
          </a:xfrm>
          <a:prstGeom prst="rect">
            <a:avLst/>
          </a:prstGeom>
          <a:noFill/>
          <a:ln>
            <a:noFill/>
          </a:ln>
        </p:spPr>
      </p:pic>
    </p:spTree>
  </p:cSld>
  <p:clrMapOvr>
    <a:masterClrMapping/>
  </p:clrMapOvr>
  <mc:AlternateContent>
    <mc:Choice Requires="p14">
      <p:transition spd="slow" p14:dur="10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19"/>
          <p:cNvSpPr txBox="1"/>
          <p:nvPr>
            <p:ph type="ctrTitle"/>
          </p:nvPr>
        </p:nvSpPr>
        <p:spPr>
          <a:xfrm>
            <a:off x="281650" y="150324"/>
            <a:ext cx="3949800" cy="8412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 sz="3200">
                <a:latin typeface="Nunito"/>
                <a:ea typeface="Nunito"/>
                <a:cs typeface="Nunito"/>
                <a:sym typeface="Nunito"/>
              </a:rPr>
              <a:t>Requirements</a:t>
            </a:r>
            <a:endParaRPr sz="3200">
              <a:latin typeface="Nunito"/>
              <a:ea typeface="Nunito"/>
              <a:cs typeface="Nunito"/>
              <a:sym typeface="Nunito"/>
            </a:endParaRPr>
          </a:p>
        </p:txBody>
      </p:sp>
      <p:sp>
        <p:nvSpPr>
          <p:cNvPr id="323" name="Google Shape;323;p19"/>
          <p:cNvSpPr txBox="1"/>
          <p:nvPr>
            <p:ph idx="1" type="subTitle"/>
          </p:nvPr>
        </p:nvSpPr>
        <p:spPr>
          <a:xfrm>
            <a:off x="231425" y="1063150"/>
            <a:ext cx="5343900" cy="36066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s" sz="1850">
                <a:solidFill>
                  <a:srgbClr val="000000"/>
                </a:solidFill>
                <a:latin typeface="Roboto"/>
                <a:ea typeface="Roboto"/>
                <a:cs typeface="Roboto"/>
                <a:sym typeface="Roboto"/>
              </a:rPr>
              <a:t>-</a:t>
            </a:r>
            <a:r>
              <a:rPr lang="es" sz="2050">
                <a:solidFill>
                  <a:srgbClr val="000000"/>
                </a:solidFill>
                <a:latin typeface="Roboto"/>
                <a:ea typeface="Roboto"/>
                <a:cs typeface="Roboto"/>
                <a:sym typeface="Roboto"/>
              </a:rPr>
              <a:t>The system should make it easier to view a company's accounts and tax returns</a:t>
            </a:r>
            <a:endParaRPr sz="2050">
              <a:solidFill>
                <a:srgbClr val="000000"/>
              </a:solidFill>
              <a:latin typeface="Roboto"/>
              <a:ea typeface="Roboto"/>
              <a:cs typeface="Roboto"/>
              <a:sym typeface="Roboto"/>
            </a:endParaRPr>
          </a:p>
          <a:p>
            <a:pPr indent="0" lvl="0" marL="0" rtl="0" algn="l">
              <a:spcBef>
                <a:spcPts val="0"/>
              </a:spcBef>
              <a:spcAft>
                <a:spcPts val="0"/>
              </a:spcAft>
              <a:buNone/>
            </a:pPr>
            <a:r>
              <a:rPr lang="es" sz="2050">
                <a:solidFill>
                  <a:srgbClr val="000000"/>
                </a:solidFill>
                <a:latin typeface="Roboto"/>
                <a:ea typeface="Roboto"/>
                <a:cs typeface="Roboto"/>
                <a:sym typeface="Roboto"/>
              </a:rPr>
              <a:t>-The system should store classified information</a:t>
            </a:r>
            <a:endParaRPr sz="2050">
              <a:solidFill>
                <a:srgbClr val="000000"/>
              </a:solidFill>
              <a:latin typeface="Roboto"/>
              <a:ea typeface="Roboto"/>
              <a:cs typeface="Roboto"/>
              <a:sym typeface="Roboto"/>
            </a:endParaRPr>
          </a:p>
          <a:p>
            <a:pPr indent="0" lvl="0" marL="0" rtl="0" algn="l">
              <a:spcBef>
                <a:spcPts val="0"/>
              </a:spcBef>
              <a:spcAft>
                <a:spcPts val="0"/>
              </a:spcAft>
              <a:buNone/>
            </a:pPr>
            <a:r>
              <a:rPr lang="es" sz="2050">
                <a:solidFill>
                  <a:srgbClr val="000000"/>
                </a:solidFill>
                <a:latin typeface="Roboto"/>
                <a:ea typeface="Roboto"/>
                <a:cs typeface="Roboto"/>
                <a:sym typeface="Roboto"/>
              </a:rPr>
              <a:t>-The system should allow a faster search for information about suppliers or customers that will be directly connected to the</a:t>
            </a:r>
            <a:endParaRPr sz="2050">
              <a:solidFill>
                <a:srgbClr val="000000"/>
              </a:solidFill>
              <a:latin typeface="Roboto"/>
              <a:ea typeface="Roboto"/>
              <a:cs typeface="Roboto"/>
              <a:sym typeface="Roboto"/>
            </a:endParaRPr>
          </a:p>
          <a:p>
            <a:pPr indent="0" lvl="0" marL="0" rtl="0" algn="l">
              <a:spcBef>
                <a:spcPts val="0"/>
              </a:spcBef>
              <a:spcAft>
                <a:spcPts val="0"/>
              </a:spcAft>
              <a:buNone/>
            </a:pPr>
            <a:r>
              <a:rPr lang="es" sz="2050">
                <a:solidFill>
                  <a:srgbClr val="000000"/>
                </a:solidFill>
                <a:latin typeface="Roboto"/>
                <a:ea typeface="Roboto"/>
                <a:cs typeface="Roboto"/>
                <a:sym typeface="Roboto"/>
              </a:rPr>
              <a:t>program </a:t>
            </a:r>
            <a:endParaRPr sz="2050">
              <a:solidFill>
                <a:srgbClr val="000000"/>
              </a:solidFill>
              <a:latin typeface="Roboto"/>
              <a:ea typeface="Roboto"/>
              <a:cs typeface="Roboto"/>
              <a:sym typeface="Roboto"/>
            </a:endParaRPr>
          </a:p>
          <a:p>
            <a:pPr indent="0" lvl="0" marL="0" rtl="0" algn="l">
              <a:spcBef>
                <a:spcPts val="0"/>
              </a:spcBef>
              <a:spcAft>
                <a:spcPts val="0"/>
              </a:spcAft>
              <a:buNone/>
            </a:pPr>
            <a:r>
              <a:rPr lang="es" sz="2050">
                <a:solidFill>
                  <a:srgbClr val="000000"/>
                </a:solidFill>
                <a:latin typeface="Roboto"/>
                <a:ea typeface="Roboto"/>
                <a:cs typeface="Roboto"/>
                <a:sym typeface="Roboto"/>
              </a:rPr>
              <a:t>-The system should sort and arrange for new goods to be received in the warehouse to be reflected in the system</a:t>
            </a:r>
            <a:endParaRPr sz="2500">
              <a:solidFill>
                <a:srgbClr val="000000"/>
              </a:solidFill>
            </a:endParaRPr>
          </a:p>
        </p:txBody>
      </p:sp>
      <p:sp>
        <p:nvSpPr>
          <p:cNvPr id="324" name="Google Shape;324;p19"/>
          <p:cNvSpPr txBox="1"/>
          <p:nvPr/>
        </p:nvSpPr>
        <p:spPr>
          <a:xfrm>
            <a:off x="6358100" y="991525"/>
            <a:ext cx="1760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Nunito"/>
              <a:ea typeface="Nunito"/>
              <a:cs typeface="Nunito"/>
              <a:sym typeface="Nunito"/>
            </a:endParaRPr>
          </a:p>
        </p:txBody>
      </p:sp>
      <p:pic>
        <p:nvPicPr>
          <p:cNvPr id="325" name="Google Shape;325;p19"/>
          <p:cNvPicPr preferRelativeResize="0"/>
          <p:nvPr/>
        </p:nvPicPr>
        <p:blipFill>
          <a:blip r:embed="rId3">
            <a:alphaModFix/>
          </a:blip>
          <a:stretch>
            <a:fillRect/>
          </a:stretch>
        </p:blipFill>
        <p:spPr>
          <a:xfrm>
            <a:off x="5625540" y="1457951"/>
            <a:ext cx="3403260" cy="2227600"/>
          </a:xfrm>
          <a:prstGeom prst="rect">
            <a:avLst/>
          </a:prstGeom>
          <a:noFill/>
          <a:ln>
            <a:noFill/>
          </a:ln>
        </p:spPr>
      </p:pic>
    </p:spTree>
  </p:cSld>
  <p:clrMapOvr>
    <a:masterClrMapping/>
  </p:clrMapOvr>
  <mc:AlternateContent>
    <mc:Choice Requires="p14">
      <p:transition spd="slow" p14:dur="1000">
        <p:fad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20"/>
          <p:cNvSpPr txBox="1"/>
          <p:nvPr>
            <p:ph type="ctrTitle"/>
          </p:nvPr>
        </p:nvSpPr>
        <p:spPr>
          <a:xfrm>
            <a:off x="-200700" y="1613813"/>
            <a:ext cx="4255500" cy="18729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s">
                <a:latin typeface="Comic Sans MS"/>
                <a:ea typeface="Comic Sans MS"/>
                <a:cs typeface="Comic Sans MS"/>
                <a:sym typeface="Comic Sans MS"/>
              </a:rPr>
              <a:t>Meeting</a:t>
            </a:r>
            <a:endParaRPr>
              <a:latin typeface="Comic Sans MS"/>
              <a:ea typeface="Comic Sans MS"/>
              <a:cs typeface="Comic Sans MS"/>
              <a:sym typeface="Comic Sans MS"/>
            </a:endParaRPr>
          </a:p>
        </p:txBody>
      </p:sp>
      <p:pic>
        <p:nvPicPr>
          <p:cNvPr id="331" name="Google Shape;331;p20"/>
          <p:cNvPicPr preferRelativeResize="0"/>
          <p:nvPr/>
        </p:nvPicPr>
        <p:blipFill>
          <a:blip r:embed="rId3">
            <a:alphaModFix/>
          </a:blip>
          <a:stretch>
            <a:fillRect/>
          </a:stretch>
        </p:blipFill>
        <p:spPr>
          <a:xfrm>
            <a:off x="3918125" y="736423"/>
            <a:ext cx="4757650" cy="3627700"/>
          </a:xfrm>
          <a:prstGeom prst="rect">
            <a:avLst/>
          </a:prstGeom>
          <a:noFill/>
          <a:ln>
            <a:noFill/>
          </a:ln>
        </p:spPr>
      </p:pic>
    </p:spTree>
  </p:cSld>
  <p:clrMapOvr>
    <a:masterClrMapping/>
  </p:clrMapOvr>
  <mc:AlternateContent>
    <mc:Choice Requires="p14">
      <p:transition spd="slow" p14:dur="1000">
        <p:fad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21"/>
          <p:cNvSpPr txBox="1"/>
          <p:nvPr>
            <p:ph type="ctrTitle"/>
          </p:nvPr>
        </p:nvSpPr>
        <p:spPr>
          <a:xfrm>
            <a:off x="799225" y="461173"/>
            <a:ext cx="4255500" cy="15219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s"/>
              <a:t>What is your role in this company?</a:t>
            </a:r>
            <a:endParaRPr/>
          </a:p>
          <a:p>
            <a:pPr indent="0" lvl="0" marL="0" rtl="0" algn="l">
              <a:spcBef>
                <a:spcPts val="0"/>
              </a:spcBef>
              <a:spcAft>
                <a:spcPts val="0"/>
              </a:spcAft>
              <a:buNone/>
            </a:pPr>
            <a:r>
              <a:t/>
            </a:r>
            <a:endParaRPr/>
          </a:p>
        </p:txBody>
      </p:sp>
      <p:sp>
        <p:nvSpPr>
          <p:cNvPr id="337" name="Google Shape;337;p21"/>
          <p:cNvSpPr txBox="1"/>
          <p:nvPr>
            <p:ph idx="1" type="subTitle"/>
          </p:nvPr>
        </p:nvSpPr>
        <p:spPr>
          <a:xfrm>
            <a:off x="799225" y="1514125"/>
            <a:ext cx="7988100" cy="17826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s" sz="2100">
                <a:solidFill>
                  <a:srgbClr val="000000"/>
                </a:solidFill>
              </a:rPr>
              <a:t>I am in charge of managing the economic activities of the company, analyzing files, account statements, acquisitions, sales</a:t>
            </a:r>
            <a:endParaRPr sz="2100">
              <a:solidFill>
                <a:srgbClr val="000000"/>
              </a:solidFill>
            </a:endParaRPr>
          </a:p>
        </p:txBody>
      </p:sp>
      <p:pic>
        <p:nvPicPr>
          <p:cNvPr id="338" name="Google Shape;338;p21"/>
          <p:cNvPicPr preferRelativeResize="0"/>
          <p:nvPr/>
        </p:nvPicPr>
        <p:blipFill>
          <a:blip r:embed="rId3">
            <a:alphaModFix/>
          </a:blip>
          <a:stretch>
            <a:fillRect/>
          </a:stretch>
        </p:blipFill>
        <p:spPr>
          <a:xfrm>
            <a:off x="2568500" y="2342475"/>
            <a:ext cx="4007000" cy="2448725"/>
          </a:xfrm>
          <a:prstGeom prst="rect">
            <a:avLst/>
          </a:prstGeom>
          <a:noFill/>
          <a:ln>
            <a:noFill/>
          </a:ln>
        </p:spPr>
      </p:pic>
    </p:spTree>
  </p:cSld>
  <p:clrMapOvr>
    <a:masterClrMapping/>
  </p:clrMapOvr>
  <mc:AlternateContent>
    <mc:Choice Requires="p14">
      <p:transition spd="slow" p14:dur="10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