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Fira Sans Extra Condensed SemiBold" panose="020B0604020202020204" charset="0"/>
      <p:regular r:id="rId32"/>
      <p:bold r:id="rId33"/>
      <p:italic r:id="rId34"/>
      <p:boldItalic r:id="rId35"/>
    </p:embeddedFont>
    <p:embeddedFont>
      <p:font typeface="Karla" pitchFamily="2" charset="0"/>
      <p:regular r:id="rId36"/>
      <p:bold r:id="rId37"/>
      <p:italic r:id="rId38"/>
      <p:boldItalic r:id="rId39"/>
    </p:embeddedFont>
    <p:embeddedFont>
      <p:font typeface="Karla Medium" pitchFamily="2" charset="0"/>
      <p:regular r:id="rId40"/>
      <p:bold r:id="rId41"/>
      <p:italic r:id="rId42"/>
      <p:boldItalic r:id="rId43"/>
    </p:embeddedFont>
    <p:embeddedFont>
      <p:font typeface="Karla SemiBold" panose="020B0604020202020204" charset="0"/>
      <p:regular r:id="rId44"/>
      <p:bold r:id="rId45"/>
      <p:italic r:id="rId46"/>
      <p:boldItalic r:id="rId47"/>
    </p:embeddedFont>
    <p:embeddedFont>
      <p:font typeface="Poppins" panose="00000500000000000000" pitchFamily="2" charset="0"/>
      <p:regular r:id="rId48"/>
      <p:bold r:id="rId49"/>
      <p:italic r:id="rId50"/>
      <p:boldItalic r:id="rId51"/>
    </p:embeddedFont>
    <p:embeddedFont>
      <p:font typeface="Rajdhani" panose="020B0604020202020204" charset="0"/>
      <p:regular r:id="rId52"/>
      <p:bold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DC56C1-D067-4E69-BC3B-0D0B0F81E300}">
  <a:tblStyle styleId="{9CDC56C1-D067-4E69-BC3B-0D0B0F81E300}"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DF56D66-59CD-46D6-8690-AB68ABD92D2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3" d="100"/>
          <a:sy n="63" d="100"/>
        </p:scale>
        <p:origin x="2026" y="9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font" Target="fonts/font22.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2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8aa5f3edd5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8aa5f3edd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Noshin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6d13202ad6_1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6d13202ad6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Klara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19a3e2e4f4d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19a3e2e4f4d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Klara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19a3e2e4f4d_0_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19a3e2e4f4d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Klara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19a471c322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g19a471c322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elsie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19a471c3228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6" name="Google Shape;886;g19a471c3228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elsie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19a471c3228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19a471c3228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elsie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19a471c3228_1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19a471c3228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elsie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19a471c3228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 name="Google Shape;963;g19a471c3228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Full chart/table is found in our full plan, it is way too big to put the whole thing on the slides - elsie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g19a471c3228_1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0" name="Google Shape;970;g19a471c3228_1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Elsie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g6d13202ad6_1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6" name="Google Shape;986;g6d13202ad6_1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Noshin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6d136aaa59_1_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6d136aaa59_1_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Noshin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1a414c63357_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1a414c63357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Noshin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g6d13202ad6_1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5" name="Google Shape;1045;g6d13202ad6_1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Noshin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6d13202ad6_1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6d13202ad6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Rozhina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1a40ad483f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1a40ad483f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Rozhina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9"/>
        <p:cNvGrpSpPr/>
        <p:nvPr/>
      </p:nvGrpSpPr>
      <p:grpSpPr>
        <a:xfrm>
          <a:off x="0" y="0"/>
          <a:ext cx="0" cy="0"/>
          <a:chOff x="0" y="0"/>
          <a:chExt cx="0" cy="0"/>
        </a:xfrm>
      </p:grpSpPr>
      <p:sp>
        <p:nvSpPr>
          <p:cNvPr id="1180" name="Google Shape;1180;g19a3e2e4f4d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1" name="Google Shape;1181;g19a3e2e4f4d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Adina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8"/>
        <p:cNvGrpSpPr/>
        <p:nvPr/>
      </p:nvGrpSpPr>
      <p:grpSpPr>
        <a:xfrm>
          <a:off x="0" y="0"/>
          <a:ext cx="0" cy="0"/>
          <a:chOff x="0" y="0"/>
          <a:chExt cx="0" cy="0"/>
        </a:xfrm>
      </p:grpSpPr>
      <p:sp>
        <p:nvSpPr>
          <p:cNvPr id="1219" name="Google Shape;1219;g6d13202ad6_1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0" name="Google Shape;1220;g6d13202ad6_1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Adina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8"/>
        <p:cNvGrpSpPr/>
        <p:nvPr/>
      </p:nvGrpSpPr>
      <p:grpSpPr>
        <a:xfrm>
          <a:off x="0" y="0"/>
          <a:ext cx="0" cy="0"/>
          <a:chOff x="0" y="0"/>
          <a:chExt cx="0" cy="0"/>
        </a:xfrm>
      </p:grpSpPr>
      <p:sp>
        <p:nvSpPr>
          <p:cNvPr id="1239" name="Google Shape;1239;g1a414c63357_5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0" name="Google Shape;1240;g1a414c63357_5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Adina</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3"/>
        <p:cNvGrpSpPr/>
        <p:nvPr/>
      </p:nvGrpSpPr>
      <p:grpSpPr>
        <a:xfrm>
          <a:off x="0" y="0"/>
          <a:ext cx="0" cy="0"/>
          <a:chOff x="0" y="0"/>
          <a:chExt cx="0" cy="0"/>
        </a:xfrm>
      </p:grpSpPr>
      <p:sp>
        <p:nvSpPr>
          <p:cNvPr id="1274" name="Google Shape;1274;g1a414c63357_5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5" name="Google Shape;1275;g1a414c63357_5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Adina</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3"/>
        <p:cNvGrpSpPr/>
        <p:nvPr/>
      </p:nvGrpSpPr>
      <p:grpSpPr>
        <a:xfrm>
          <a:off x="0" y="0"/>
          <a:ext cx="0" cy="0"/>
          <a:chOff x="0" y="0"/>
          <a:chExt cx="0" cy="0"/>
        </a:xfrm>
      </p:grpSpPr>
      <p:sp>
        <p:nvSpPr>
          <p:cNvPr id="1294" name="Google Shape;1294;g6d13202ad6_1_326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5" name="Google Shape;1295;g6d13202ad6_1_326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Adina</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3"/>
        <p:cNvGrpSpPr/>
        <p:nvPr/>
      </p:nvGrpSpPr>
      <p:grpSpPr>
        <a:xfrm>
          <a:off x="0" y="0"/>
          <a:ext cx="0" cy="0"/>
          <a:chOff x="0" y="0"/>
          <a:chExt cx="0" cy="0"/>
        </a:xfrm>
      </p:grpSpPr>
      <p:sp>
        <p:nvSpPr>
          <p:cNvPr id="1334" name="Google Shape;1334;g6d136aaa59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5" name="Google Shape;1335;g6d136aaa59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760f4421e2_0_10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760f4421e2_0_10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Noshin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9b4f43be39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19b4f43be39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Kechi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19c3436a163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19c3436a16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Kechi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19c3436a16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19c3436a1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Kechi</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1a414c63357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1a414c6335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Kechi</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1a414c63357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1a414c6335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Kechi</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19a3e2e4f4d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8" name="Google Shape;718;g19a3e2e4f4d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Klara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lack-redir.net/link?url=https%3A%2F%2Fstories.freepik.com%2F" TargetMode="External"/><Relationship Id="rId4" Type="http://schemas.openxmlformats.org/officeDocument/2006/relationships/hyperlink" Target="https://slack-redir.net/link?url=https%3A%2F%2Fwww.freepik.com%2F"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521900" y="1195625"/>
            <a:ext cx="4103100" cy="23349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6000"/>
            </a:lvl1pPr>
            <a:lvl2pPr lvl="1" algn="ctr">
              <a:lnSpc>
                <a:spcPct val="90000"/>
              </a:lnSpc>
              <a:spcBef>
                <a:spcPts val="0"/>
              </a:spcBef>
              <a:spcAft>
                <a:spcPts val="0"/>
              </a:spcAft>
              <a:buSzPts val="5200"/>
              <a:buNone/>
              <a:defRPr sz="5200"/>
            </a:lvl2pPr>
            <a:lvl3pPr lvl="2" algn="ctr">
              <a:lnSpc>
                <a:spcPct val="90000"/>
              </a:lnSpc>
              <a:spcBef>
                <a:spcPts val="0"/>
              </a:spcBef>
              <a:spcAft>
                <a:spcPts val="0"/>
              </a:spcAft>
              <a:buSzPts val="5200"/>
              <a:buNone/>
              <a:defRPr sz="5200"/>
            </a:lvl3pPr>
            <a:lvl4pPr lvl="3" algn="ctr">
              <a:lnSpc>
                <a:spcPct val="90000"/>
              </a:lnSpc>
              <a:spcBef>
                <a:spcPts val="0"/>
              </a:spcBef>
              <a:spcAft>
                <a:spcPts val="0"/>
              </a:spcAft>
              <a:buSzPts val="5200"/>
              <a:buNone/>
              <a:defRPr sz="5200"/>
            </a:lvl4pPr>
            <a:lvl5pPr lvl="4" algn="ctr">
              <a:lnSpc>
                <a:spcPct val="90000"/>
              </a:lnSpc>
              <a:spcBef>
                <a:spcPts val="0"/>
              </a:spcBef>
              <a:spcAft>
                <a:spcPts val="0"/>
              </a:spcAft>
              <a:buSzPts val="5200"/>
              <a:buNone/>
              <a:defRPr sz="5200"/>
            </a:lvl5pPr>
            <a:lvl6pPr lvl="5" algn="ctr">
              <a:lnSpc>
                <a:spcPct val="90000"/>
              </a:lnSpc>
              <a:spcBef>
                <a:spcPts val="0"/>
              </a:spcBef>
              <a:spcAft>
                <a:spcPts val="0"/>
              </a:spcAft>
              <a:buSzPts val="5200"/>
              <a:buNone/>
              <a:defRPr sz="5200"/>
            </a:lvl6pPr>
            <a:lvl7pPr lvl="6" algn="ctr">
              <a:lnSpc>
                <a:spcPct val="90000"/>
              </a:lnSpc>
              <a:spcBef>
                <a:spcPts val="0"/>
              </a:spcBef>
              <a:spcAft>
                <a:spcPts val="0"/>
              </a:spcAft>
              <a:buSzPts val="5200"/>
              <a:buNone/>
              <a:defRPr sz="5200"/>
            </a:lvl7pPr>
            <a:lvl8pPr lvl="7" algn="ctr">
              <a:lnSpc>
                <a:spcPct val="90000"/>
              </a:lnSpc>
              <a:spcBef>
                <a:spcPts val="0"/>
              </a:spcBef>
              <a:spcAft>
                <a:spcPts val="0"/>
              </a:spcAft>
              <a:buSzPts val="5200"/>
              <a:buNone/>
              <a:defRPr sz="5200"/>
            </a:lvl8pPr>
            <a:lvl9pPr lvl="8" algn="ctr">
              <a:lnSpc>
                <a:spcPct val="90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398400" y="3484345"/>
            <a:ext cx="2350200" cy="517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7983209" y="2049387"/>
            <a:ext cx="316605" cy="590201"/>
            <a:chOff x="7975075" y="2414425"/>
            <a:chExt cx="340142" cy="634080"/>
          </a:xfrm>
        </p:grpSpPr>
        <p:sp>
          <p:nvSpPr>
            <p:cNvPr id="12" name="Google Shape;12;p2"/>
            <p:cNvSpPr/>
            <p:nvPr/>
          </p:nvSpPr>
          <p:spPr>
            <a:xfrm>
              <a:off x="7981111" y="2611449"/>
              <a:ext cx="199672" cy="437055"/>
            </a:xfrm>
            <a:custGeom>
              <a:avLst/>
              <a:gdLst/>
              <a:ahLst/>
              <a:cxnLst/>
              <a:rect l="l" t="t" r="r" b="b"/>
              <a:pathLst>
                <a:path w="3537" h="7742" extrusionOk="0">
                  <a:moveTo>
                    <a:pt x="0" y="0"/>
                  </a:moveTo>
                  <a:lnTo>
                    <a:pt x="0" y="2971"/>
                  </a:lnTo>
                  <a:lnTo>
                    <a:pt x="0" y="5984"/>
                  </a:lnTo>
                  <a:cubicBezTo>
                    <a:pt x="0" y="6968"/>
                    <a:pt x="795" y="7742"/>
                    <a:pt x="1758" y="7742"/>
                  </a:cubicBezTo>
                  <a:cubicBezTo>
                    <a:pt x="2741" y="7742"/>
                    <a:pt x="3536" y="6947"/>
                    <a:pt x="3536" y="5984"/>
                  </a:cubicBezTo>
                  <a:lnTo>
                    <a:pt x="3536" y="2971"/>
                  </a:lnTo>
                  <a:lnTo>
                    <a:pt x="3536" y="0"/>
                  </a:ln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975075" y="2414425"/>
              <a:ext cx="340142" cy="574367"/>
            </a:xfrm>
            <a:custGeom>
              <a:avLst/>
              <a:gdLst/>
              <a:ahLst/>
              <a:cxnLst/>
              <a:rect l="l" t="t" r="r" b="b"/>
              <a:pathLst>
                <a:path w="6320" h="10672" fill="none" extrusionOk="0">
                  <a:moveTo>
                    <a:pt x="5775" y="1"/>
                  </a:moveTo>
                  <a:lnTo>
                    <a:pt x="565" y="1"/>
                  </a:lnTo>
                  <a:cubicBezTo>
                    <a:pt x="272" y="1"/>
                    <a:pt x="0" y="252"/>
                    <a:pt x="0" y="566"/>
                  </a:cubicBezTo>
                  <a:cubicBezTo>
                    <a:pt x="0" y="880"/>
                    <a:pt x="272" y="1131"/>
                    <a:pt x="565" y="1131"/>
                  </a:cubicBezTo>
                  <a:lnTo>
                    <a:pt x="1402" y="1131"/>
                  </a:lnTo>
                  <a:lnTo>
                    <a:pt x="1402" y="8914"/>
                  </a:lnTo>
                  <a:cubicBezTo>
                    <a:pt x="1402" y="9898"/>
                    <a:pt x="2197" y="10672"/>
                    <a:pt x="3160" y="10672"/>
                  </a:cubicBezTo>
                  <a:cubicBezTo>
                    <a:pt x="4143" y="10672"/>
                    <a:pt x="4938" y="9877"/>
                    <a:pt x="4938" y="8914"/>
                  </a:cubicBezTo>
                  <a:lnTo>
                    <a:pt x="4938" y="1131"/>
                  </a:lnTo>
                  <a:lnTo>
                    <a:pt x="5775" y="1131"/>
                  </a:lnTo>
                  <a:cubicBezTo>
                    <a:pt x="6068" y="1131"/>
                    <a:pt x="6319" y="880"/>
                    <a:pt x="6319" y="566"/>
                  </a:cubicBezTo>
                  <a:cubicBezTo>
                    <a:pt x="6319" y="252"/>
                    <a:pt x="6068" y="1"/>
                    <a:pt x="5775" y="1"/>
                  </a:cubicBezTo>
                  <a:close/>
                </a:path>
              </a:pathLst>
            </a:custGeom>
            <a:noFill/>
            <a:ln w="28575" cap="rnd"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263490" y="2722217"/>
            <a:ext cx="300028" cy="305625"/>
            <a:chOff x="11644363" y="2198500"/>
            <a:chExt cx="195675" cy="199325"/>
          </a:xfrm>
        </p:grpSpPr>
        <p:sp>
          <p:nvSpPr>
            <p:cNvPr id="15" name="Google Shape;15;p2"/>
            <p:cNvSpPr/>
            <p:nvPr/>
          </p:nvSpPr>
          <p:spPr>
            <a:xfrm>
              <a:off x="11644363" y="2198500"/>
              <a:ext cx="149650" cy="149625"/>
            </a:xfrm>
            <a:custGeom>
              <a:avLst/>
              <a:gdLst/>
              <a:ahLst/>
              <a:cxnLst/>
              <a:rect l="l" t="t" r="r" b="b"/>
              <a:pathLst>
                <a:path w="5986" h="5985" fill="none" extrusionOk="0">
                  <a:moveTo>
                    <a:pt x="4897" y="4939"/>
                  </a:moveTo>
                  <a:cubicBezTo>
                    <a:pt x="3809" y="5985"/>
                    <a:pt x="2093" y="5964"/>
                    <a:pt x="1047" y="4876"/>
                  </a:cubicBezTo>
                  <a:cubicBezTo>
                    <a:pt x="1" y="3809"/>
                    <a:pt x="22" y="2093"/>
                    <a:pt x="1110" y="1047"/>
                  </a:cubicBezTo>
                  <a:cubicBezTo>
                    <a:pt x="2177" y="1"/>
                    <a:pt x="3893" y="22"/>
                    <a:pt x="4939" y="1089"/>
                  </a:cubicBezTo>
                  <a:cubicBezTo>
                    <a:pt x="5985" y="2177"/>
                    <a:pt x="5964" y="3893"/>
                    <a:pt x="4897" y="4939"/>
                  </a:cubicBezTo>
                  <a:close/>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766788" y="2321950"/>
              <a:ext cx="73250" cy="75875"/>
            </a:xfrm>
            <a:custGeom>
              <a:avLst/>
              <a:gdLst/>
              <a:ahLst/>
              <a:cxnLst/>
              <a:rect l="l" t="t" r="r" b="b"/>
              <a:pathLst>
                <a:path w="2930" h="3035" fill="none" extrusionOk="0">
                  <a:moveTo>
                    <a:pt x="0" y="1"/>
                  </a:moveTo>
                  <a:lnTo>
                    <a:pt x="2929" y="3035"/>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768338" y="2325625"/>
              <a:ext cx="70125" cy="68025"/>
            </a:xfrm>
            <a:custGeom>
              <a:avLst/>
              <a:gdLst/>
              <a:ahLst/>
              <a:cxnLst/>
              <a:rect l="l" t="t" r="r" b="b"/>
              <a:pathLst>
                <a:path w="2805" h="2721" fill="none" extrusionOk="0">
                  <a:moveTo>
                    <a:pt x="2805" y="0"/>
                  </a:moveTo>
                  <a:lnTo>
                    <a:pt x="1" y="2720"/>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006037" y="3408854"/>
            <a:ext cx="179703" cy="223823"/>
            <a:chOff x="7447613" y="1714525"/>
            <a:chExt cx="117200" cy="145975"/>
          </a:xfrm>
        </p:grpSpPr>
        <p:sp>
          <p:nvSpPr>
            <p:cNvPr id="19" name="Google Shape;19;p2"/>
            <p:cNvSpPr/>
            <p:nvPr/>
          </p:nvSpPr>
          <p:spPr>
            <a:xfrm>
              <a:off x="7447613" y="1772075"/>
              <a:ext cx="88425" cy="88425"/>
            </a:xfrm>
            <a:custGeom>
              <a:avLst/>
              <a:gdLst/>
              <a:ahLst/>
              <a:cxnLst/>
              <a:rect l="l" t="t" r="r" b="b"/>
              <a:pathLst>
                <a:path w="3537" h="3537" fill="none" extrusionOk="0">
                  <a:moveTo>
                    <a:pt x="3537" y="1758"/>
                  </a:moveTo>
                  <a:cubicBezTo>
                    <a:pt x="3537" y="2741"/>
                    <a:pt x="2742" y="3537"/>
                    <a:pt x="1758" y="3537"/>
                  </a:cubicBezTo>
                  <a:cubicBezTo>
                    <a:pt x="775" y="3537"/>
                    <a:pt x="1" y="2741"/>
                    <a:pt x="1" y="1758"/>
                  </a:cubicBezTo>
                  <a:cubicBezTo>
                    <a:pt x="1" y="796"/>
                    <a:pt x="775" y="0"/>
                    <a:pt x="1758" y="0"/>
                  </a:cubicBezTo>
                  <a:cubicBezTo>
                    <a:pt x="2742" y="0"/>
                    <a:pt x="3537" y="796"/>
                    <a:pt x="3537" y="1758"/>
                  </a:cubicBezTo>
                  <a:close/>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513513" y="1718200"/>
              <a:ext cx="34550" cy="59650"/>
            </a:xfrm>
            <a:custGeom>
              <a:avLst/>
              <a:gdLst/>
              <a:ahLst/>
              <a:cxnLst/>
              <a:rect l="l" t="t" r="r" b="b"/>
              <a:pathLst>
                <a:path w="1382" h="2386" fill="none" extrusionOk="0">
                  <a:moveTo>
                    <a:pt x="1" y="2386"/>
                  </a:moveTo>
                  <a:lnTo>
                    <a:pt x="1382" y="0"/>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495738" y="1714525"/>
              <a:ext cx="69075" cy="54425"/>
            </a:xfrm>
            <a:custGeom>
              <a:avLst/>
              <a:gdLst/>
              <a:ahLst/>
              <a:cxnLst/>
              <a:rect l="l" t="t" r="r" b="b"/>
              <a:pathLst>
                <a:path w="2763" h="2177" fill="none" extrusionOk="0">
                  <a:moveTo>
                    <a:pt x="2762" y="2177"/>
                  </a:moveTo>
                  <a:lnTo>
                    <a:pt x="2177" y="1"/>
                  </a:lnTo>
                  <a:lnTo>
                    <a:pt x="1" y="587"/>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6503720" y="4086782"/>
            <a:ext cx="299760" cy="406359"/>
            <a:chOff x="8107742" y="840353"/>
            <a:chExt cx="299760" cy="406359"/>
          </a:xfrm>
        </p:grpSpPr>
        <p:sp>
          <p:nvSpPr>
            <p:cNvPr id="23" name="Google Shape;23;p2"/>
            <p:cNvSpPr/>
            <p:nvPr/>
          </p:nvSpPr>
          <p:spPr>
            <a:xfrm>
              <a:off x="8107742" y="869102"/>
              <a:ext cx="225509" cy="377609"/>
            </a:xfrm>
            <a:custGeom>
              <a:avLst/>
              <a:gdLst/>
              <a:ahLst/>
              <a:cxnLst/>
              <a:rect l="l" t="t" r="r" b="b"/>
              <a:pathLst>
                <a:path w="6236" h="10442" extrusionOk="0">
                  <a:moveTo>
                    <a:pt x="3118" y="1"/>
                  </a:moveTo>
                  <a:cubicBezTo>
                    <a:pt x="3118" y="1"/>
                    <a:pt x="0" y="5608"/>
                    <a:pt x="0" y="7324"/>
                  </a:cubicBezTo>
                  <a:cubicBezTo>
                    <a:pt x="0" y="9061"/>
                    <a:pt x="1402" y="10442"/>
                    <a:pt x="3118" y="10442"/>
                  </a:cubicBezTo>
                  <a:cubicBezTo>
                    <a:pt x="4833" y="10442"/>
                    <a:pt x="6235" y="9061"/>
                    <a:pt x="6235" y="7324"/>
                  </a:cubicBezTo>
                  <a:cubicBezTo>
                    <a:pt x="6235" y="5608"/>
                    <a:pt x="3118" y="1"/>
                    <a:pt x="3118" y="1"/>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81233" y="840353"/>
              <a:ext cx="226269" cy="378368"/>
            </a:xfrm>
            <a:custGeom>
              <a:avLst/>
              <a:gdLst/>
              <a:ahLst/>
              <a:cxnLst/>
              <a:rect l="l" t="t" r="r" b="b"/>
              <a:pathLst>
                <a:path w="6257" h="10463" fill="none" extrusionOk="0">
                  <a:moveTo>
                    <a:pt x="6257" y="7345"/>
                  </a:moveTo>
                  <a:cubicBezTo>
                    <a:pt x="6257" y="9081"/>
                    <a:pt x="4855" y="10462"/>
                    <a:pt x="3118" y="10462"/>
                  </a:cubicBezTo>
                  <a:cubicBezTo>
                    <a:pt x="1402" y="10462"/>
                    <a:pt x="1" y="9060"/>
                    <a:pt x="1" y="7345"/>
                  </a:cubicBezTo>
                  <a:cubicBezTo>
                    <a:pt x="1" y="5608"/>
                    <a:pt x="3118" y="1"/>
                    <a:pt x="3118" y="1"/>
                  </a:cubicBezTo>
                  <a:cubicBezTo>
                    <a:pt x="3118" y="1"/>
                    <a:pt x="6257" y="5629"/>
                    <a:pt x="6257" y="7345"/>
                  </a:cubicBezTo>
                  <a:close/>
                </a:path>
              </a:pathLst>
            </a:custGeom>
            <a:noFill/>
            <a:ln w="28575" cap="rnd"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7572112" y="2369074"/>
            <a:ext cx="194921" cy="194959"/>
            <a:chOff x="7932213" y="1463813"/>
            <a:chExt cx="127125" cy="127150"/>
          </a:xfrm>
        </p:grpSpPr>
        <p:sp>
          <p:nvSpPr>
            <p:cNvPr id="26" name="Google Shape;26;p2"/>
            <p:cNvSpPr/>
            <p:nvPr/>
          </p:nvSpPr>
          <p:spPr>
            <a:xfrm>
              <a:off x="7932213" y="1527113"/>
              <a:ext cx="127125" cy="25"/>
            </a:xfrm>
            <a:custGeom>
              <a:avLst/>
              <a:gdLst/>
              <a:ahLst/>
              <a:cxnLst/>
              <a:rect l="l" t="t" r="r" b="b"/>
              <a:pathLst>
                <a:path w="5085" h="1" fill="none" extrusionOk="0">
                  <a:moveTo>
                    <a:pt x="0" y="1"/>
                  </a:moveTo>
                  <a:lnTo>
                    <a:pt x="5085" y="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996013" y="1463813"/>
              <a:ext cx="25" cy="127150"/>
            </a:xfrm>
            <a:custGeom>
              <a:avLst/>
              <a:gdLst/>
              <a:ahLst/>
              <a:cxnLst/>
              <a:rect l="l" t="t" r="r" b="b"/>
              <a:pathLst>
                <a:path w="1" h="5086" fill="none" extrusionOk="0">
                  <a:moveTo>
                    <a:pt x="1" y="5085"/>
                  </a:moveTo>
                  <a:lnTo>
                    <a:pt x="1" y="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a:off x="7263478" y="4178242"/>
            <a:ext cx="1087408" cy="309013"/>
          </a:xfrm>
          <a:custGeom>
            <a:avLst/>
            <a:gdLst/>
            <a:ahLst/>
            <a:cxnLst/>
            <a:rect l="l" t="t" r="r" b="b"/>
            <a:pathLst>
              <a:path w="17787" h="12785" fill="none" extrusionOk="0">
                <a:moveTo>
                  <a:pt x="1" y="6801"/>
                </a:moveTo>
                <a:lnTo>
                  <a:pt x="4730" y="6801"/>
                </a:lnTo>
                <a:lnTo>
                  <a:pt x="5860" y="0"/>
                </a:lnTo>
                <a:lnTo>
                  <a:pt x="7450" y="12785"/>
                </a:lnTo>
                <a:lnTo>
                  <a:pt x="8705" y="2720"/>
                </a:lnTo>
                <a:lnTo>
                  <a:pt x="9584" y="8181"/>
                </a:lnTo>
                <a:lnTo>
                  <a:pt x="10965" y="2720"/>
                </a:lnTo>
                <a:lnTo>
                  <a:pt x="12179" y="7763"/>
                </a:lnTo>
                <a:lnTo>
                  <a:pt x="12681" y="6821"/>
                </a:lnTo>
                <a:lnTo>
                  <a:pt x="13350" y="6821"/>
                </a:lnTo>
                <a:lnTo>
                  <a:pt x="17786" y="682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233131" y="2898429"/>
            <a:ext cx="117144" cy="38"/>
          </a:xfrm>
          <a:custGeom>
            <a:avLst/>
            <a:gdLst/>
            <a:ahLst/>
            <a:cxnLst/>
            <a:rect l="l" t="t" r="r" b="b"/>
            <a:pathLst>
              <a:path w="3056" h="1" fill="none" extrusionOk="0">
                <a:moveTo>
                  <a:pt x="1" y="1"/>
                </a:moveTo>
                <a:lnTo>
                  <a:pt x="3055" y="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2"/>
          <p:cNvGrpSpPr/>
          <p:nvPr/>
        </p:nvGrpSpPr>
        <p:grpSpPr>
          <a:xfrm>
            <a:off x="7074635" y="3327662"/>
            <a:ext cx="538462" cy="633585"/>
            <a:chOff x="7035875" y="2497325"/>
            <a:chExt cx="607813" cy="715188"/>
          </a:xfrm>
        </p:grpSpPr>
        <p:sp>
          <p:nvSpPr>
            <p:cNvPr id="31" name="Google Shape;31;p2"/>
            <p:cNvSpPr/>
            <p:nvPr/>
          </p:nvSpPr>
          <p:spPr>
            <a:xfrm>
              <a:off x="7035875" y="2678254"/>
              <a:ext cx="607813" cy="534259"/>
            </a:xfrm>
            <a:custGeom>
              <a:avLst/>
              <a:gdLst/>
              <a:ahLst/>
              <a:cxnLst/>
              <a:rect l="l" t="t" r="r" b="b"/>
              <a:pathLst>
                <a:path w="41681" h="36637" extrusionOk="0">
                  <a:moveTo>
                    <a:pt x="13113" y="0"/>
                  </a:moveTo>
                  <a:cubicBezTo>
                    <a:pt x="10043" y="0"/>
                    <a:pt x="6974" y="1165"/>
                    <a:pt x="4645" y="3493"/>
                  </a:cubicBezTo>
                  <a:cubicBezTo>
                    <a:pt x="251" y="7908"/>
                    <a:pt x="0" y="14960"/>
                    <a:pt x="3913" y="19646"/>
                  </a:cubicBezTo>
                  <a:cubicBezTo>
                    <a:pt x="4143" y="19918"/>
                    <a:pt x="4394" y="20190"/>
                    <a:pt x="4645" y="20462"/>
                  </a:cubicBezTo>
                  <a:lnTo>
                    <a:pt x="20840" y="36636"/>
                  </a:lnTo>
                  <a:lnTo>
                    <a:pt x="37035" y="20462"/>
                  </a:lnTo>
                  <a:cubicBezTo>
                    <a:pt x="37286" y="20190"/>
                    <a:pt x="37537" y="19918"/>
                    <a:pt x="37768" y="19646"/>
                  </a:cubicBezTo>
                  <a:cubicBezTo>
                    <a:pt x="41680" y="14960"/>
                    <a:pt x="41429" y="7908"/>
                    <a:pt x="37035" y="3493"/>
                  </a:cubicBezTo>
                  <a:cubicBezTo>
                    <a:pt x="34706" y="1165"/>
                    <a:pt x="31632" y="0"/>
                    <a:pt x="28559" y="0"/>
                  </a:cubicBezTo>
                  <a:cubicBezTo>
                    <a:pt x="25807" y="0"/>
                    <a:pt x="23055" y="934"/>
                    <a:pt x="20840" y="2803"/>
                  </a:cubicBezTo>
                  <a:cubicBezTo>
                    <a:pt x="18616" y="934"/>
                    <a:pt x="15864" y="0"/>
                    <a:pt x="13113" y="0"/>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0134" y="2497325"/>
              <a:ext cx="320851" cy="290691"/>
            </a:xfrm>
            <a:custGeom>
              <a:avLst/>
              <a:gdLst/>
              <a:ahLst/>
              <a:cxnLst/>
              <a:rect l="l" t="t" r="r" b="b"/>
              <a:pathLst>
                <a:path w="19585" h="17744" fill="none" extrusionOk="0">
                  <a:moveTo>
                    <a:pt x="17388" y="2177"/>
                  </a:moveTo>
                  <a:lnTo>
                    <a:pt x="17388" y="2177"/>
                  </a:lnTo>
                  <a:cubicBezTo>
                    <a:pt x="15317" y="105"/>
                    <a:pt x="12011" y="1"/>
                    <a:pt x="9793" y="1863"/>
                  </a:cubicBezTo>
                  <a:cubicBezTo>
                    <a:pt x="7596" y="1"/>
                    <a:pt x="4269" y="105"/>
                    <a:pt x="2197" y="2177"/>
                  </a:cubicBezTo>
                  <a:cubicBezTo>
                    <a:pt x="126" y="4248"/>
                    <a:pt x="1" y="7554"/>
                    <a:pt x="1842" y="9772"/>
                  </a:cubicBezTo>
                  <a:cubicBezTo>
                    <a:pt x="1946" y="9897"/>
                    <a:pt x="2072" y="10023"/>
                    <a:pt x="2197" y="10149"/>
                  </a:cubicBezTo>
                  <a:lnTo>
                    <a:pt x="9793" y="17744"/>
                  </a:lnTo>
                  <a:lnTo>
                    <a:pt x="17388" y="10149"/>
                  </a:lnTo>
                  <a:cubicBezTo>
                    <a:pt x="17514" y="10023"/>
                    <a:pt x="17639" y="9897"/>
                    <a:pt x="17744" y="9772"/>
                  </a:cubicBezTo>
                  <a:cubicBezTo>
                    <a:pt x="19585" y="7554"/>
                    <a:pt x="19459" y="4248"/>
                    <a:pt x="17388" y="2177"/>
                  </a:cubicBezTo>
                  <a:close/>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222459" y="3932706"/>
            <a:ext cx="91848" cy="154095"/>
          </a:xfrm>
          <a:custGeom>
            <a:avLst/>
            <a:gdLst/>
            <a:ahLst/>
            <a:cxnLst/>
            <a:rect l="l" t="t" r="r" b="b"/>
            <a:pathLst>
              <a:path w="3118" h="5232" extrusionOk="0">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846834" y="2990318"/>
            <a:ext cx="91848" cy="154095"/>
          </a:xfrm>
          <a:custGeom>
            <a:avLst/>
            <a:gdLst/>
            <a:ahLst/>
            <a:cxnLst/>
            <a:rect l="l" t="t" r="r" b="b"/>
            <a:pathLst>
              <a:path w="3118" h="5232" extrusionOk="0">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rot="8100000">
            <a:off x="1829345" y="3701765"/>
            <a:ext cx="868012" cy="238568"/>
            <a:chOff x="5167638" y="3426595"/>
            <a:chExt cx="1021600" cy="280780"/>
          </a:xfrm>
        </p:grpSpPr>
        <p:sp>
          <p:nvSpPr>
            <p:cNvPr id="36" name="Google Shape;36;p2"/>
            <p:cNvSpPr/>
            <p:nvPr/>
          </p:nvSpPr>
          <p:spPr>
            <a:xfrm>
              <a:off x="5625151" y="3426595"/>
              <a:ext cx="333600" cy="19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539538" y="3511200"/>
              <a:ext cx="499050" cy="196175"/>
            </a:xfrm>
            <a:custGeom>
              <a:avLst/>
              <a:gdLst/>
              <a:ahLst/>
              <a:cxnLst/>
              <a:rect l="l" t="t" r="r" b="b"/>
              <a:pathLst>
                <a:path w="19962" h="7847" fill="none" extrusionOk="0">
                  <a:moveTo>
                    <a:pt x="1" y="7847"/>
                  </a:moveTo>
                  <a:lnTo>
                    <a:pt x="1" y="0"/>
                  </a:lnTo>
                  <a:lnTo>
                    <a:pt x="19962" y="0"/>
                  </a:lnTo>
                  <a:lnTo>
                    <a:pt x="19962" y="7847"/>
                  </a:lnTo>
                  <a:close/>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454288" y="3511200"/>
              <a:ext cx="85275" cy="196175"/>
            </a:xfrm>
            <a:custGeom>
              <a:avLst/>
              <a:gdLst/>
              <a:ahLst/>
              <a:cxnLst/>
              <a:rect l="l" t="t" r="r" b="b"/>
              <a:pathLst>
                <a:path w="3411" h="7847" fill="none" extrusionOk="0">
                  <a:moveTo>
                    <a:pt x="3411" y="7847"/>
                  </a:moveTo>
                  <a:lnTo>
                    <a:pt x="3411" y="0"/>
                  </a:lnTo>
                  <a:lnTo>
                    <a:pt x="0" y="3934"/>
                  </a:lnTo>
                  <a:close/>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167638" y="3609550"/>
              <a:ext cx="286675" cy="25"/>
            </a:xfrm>
            <a:custGeom>
              <a:avLst/>
              <a:gdLst/>
              <a:ahLst/>
              <a:cxnLst/>
              <a:rect l="l" t="t" r="r" b="b"/>
              <a:pathLst>
                <a:path w="11467" h="1" fill="none" extrusionOk="0">
                  <a:moveTo>
                    <a:pt x="11466" y="0"/>
                  </a:moveTo>
                  <a:lnTo>
                    <a:pt x="0" y="0"/>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038563" y="3609550"/>
              <a:ext cx="150675" cy="25"/>
            </a:xfrm>
            <a:custGeom>
              <a:avLst/>
              <a:gdLst/>
              <a:ahLst/>
              <a:cxnLst/>
              <a:rect l="l" t="t" r="r" b="b"/>
              <a:pathLst>
                <a:path w="6027" h="1" fill="none" extrusionOk="0">
                  <a:moveTo>
                    <a:pt x="1" y="0"/>
                  </a:moveTo>
                  <a:lnTo>
                    <a:pt x="6027" y="0"/>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189213" y="3521150"/>
              <a:ext cx="25" cy="176825"/>
            </a:xfrm>
            <a:custGeom>
              <a:avLst/>
              <a:gdLst/>
              <a:ahLst/>
              <a:cxnLst/>
              <a:rect l="l" t="t" r="r" b="b"/>
              <a:pathLst>
                <a:path w="1" h="7073" fill="none" extrusionOk="0">
                  <a:moveTo>
                    <a:pt x="1" y="7072"/>
                  </a:moveTo>
                  <a:lnTo>
                    <a:pt x="1" y="0"/>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58013" y="3637275"/>
              <a:ext cx="25" cy="70100"/>
            </a:xfrm>
            <a:custGeom>
              <a:avLst/>
              <a:gdLst/>
              <a:ahLst/>
              <a:cxnLst/>
              <a:rect l="l" t="t" r="r" b="b"/>
              <a:pathLst>
                <a:path w="1" h="2804" fill="none" extrusionOk="0">
                  <a:moveTo>
                    <a:pt x="1" y="2804"/>
                  </a:moveTo>
                  <a:lnTo>
                    <a:pt x="1" y="0"/>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874838" y="3637275"/>
              <a:ext cx="25" cy="70100"/>
            </a:xfrm>
            <a:custGeom>
              <a:avLst/>
              <a:gdLst/>
              <a:ahLst/>
              <a:cxnLst/>
              <a:rect l="l" t="t" r="r" b="b"/>
              <a:pathLst>
                <a:path w="1" h="2804" fill="none" extrusionOk="0">
                  <a:moveTo>
                    <a:pt x="1" y="2804"/>
                  </a:moveTo>
                  <a:lnTo>
                    <a:pt x="1" y="0"/>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791663" y="3637275"/>
              <a:ext cx="25" cy="70100"/>
            </a:xfrm>
            <a:custGeom>
              <a:avLst/>
              <a:gdLst/>
              <a:ahLst/>
              <a:cxnLst/>
              <a:rect l="l" t="t" r="r" b="b"/>
              <a:pathLst>
                <a:path w="1" h="2804" fill="none" extrusionOk="0">
                  <a:moveTo>
                    <a:pt x="1" y="2804"/>
                  </a:moveTo>
                  <a:lnTo>
                    <a:pt x="1" y="0"/>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708513" y="3637275"/>
              <a:ext cx="25" cy="70100"/>
            </a:xfrm>
            <a:custGeom>
              <a:avLst/>
              <a:gdLst/>
              <a:ahLst/>
              <a:cxnLst/>
              <a:rect l="l" t="t" r="r" b="b"/>
              <a:pathLst>
                <a:path w="1" h="2804" fill="none" extrusionOk="0">
                  <a:moveTo>
                    <a:pt x="0" y="2804"/>
                  </a:moveTo>
                  <a:lnTo>
                    <a:pt x="0" y="0"/>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625863" y="3637275"/>
              <a:ext cx="25" cy="70100"/>
            </a:xfrm>
            <a:custGeom>
              <a:avLst/>
              <a:gdLst/>
              <a:ahLst/>
              <a:cxnLst/>
              <a:rect l="l" t="t" r="r" b="b"/>
              <a:pathLst>
                <a:path w="1" h="2804" fill="none" extrusionOk="0">
                  <a:moveTo>
                    <a:pt x="0" y="2804"/>
                  </a:moveTo>
                  <a:lnTo>
                    <a:pt x="0" y="0"/>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7;p2"/>
          <p:cNvGrpSpPr/>
          <p:nvPr/>
        </p:nvGrpSpPr>
        <p:grpSpPr>
          <a:xfrm>
            <a:off x="747867" y="3479956"/>
            <a:ext cx="299760" cy="406359"/>
            <a:chOff x="8107742" y="840353"/>
            <a:chExt cx="299760" cy="406359"/>
          </a:xfrm>
        </p:grpSpPr>
        <p:sp>
          <p:nvSpPr>
            <p:cNvPr id="48" name="Google Shape;48;p2"/>
            <p:cNvSpPr/>
            <p:nvPr/>
          </p:nvSpPr>
          <p:spPr>
            <a:xfrm>
              <a:off x="8107742" y="869102"/>
              <a:ext cx="225509" cy="377609"/>
            </a:xfrm>
            <a:custGeom>
              <a:avLst/>
              <a:gdLst/>
              <a:ahLst/>
              <a:cxnLst/>
              <a:rect l="l" t="t" r="r" b="b"/>
              <a:pathLst>
                <a:path w="6236" h="10442" extrusionOk="0">
                  <a:moveTo>
                    <a:pt x="3118" y="1"/>
                  </a:moveTo>
                  <a:cubicBezTo>
                    <a:pt x="3118" y="1"/>
                    <a:pt x="0" y="5608"/>
                    <a:pt x="0" y="7324"/>
                  </a:cubicBezTo>
                  <a:cubicBezTo>
                    <a:pt x="0" y="9061"/>
                    <a:pt x="1402" y="10442"/>
                    <a:pt x="3118" y="10442"/>
                  </a:cubicBezTo>
                  <a:cubicBezTo>
                    <a:pt x="4833" y="10442"/>
                    <a:pt x="6235" y="9061"/>
                    <a:pt x="6235" y="7324"/>
                  </a:cubicBezTo>
                  <a:cubicBezTo>
                    <a:pt x="6235" y="5608"/>
                    <a:pt x="3118" y="1"/>
                    <a:pt x="3118" y="1"/>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181233" y="840353"/>
              <a:ext cx="226269" cy="378368"/>
            </a:xfrm>
            <a:custGeom>
              <a:avLst/>
              <a:gdLst/>
              <a:ahLst/>
              <a:cxnLst/>
              <a:rect l="l" t="t" r="r" b="b"/>
              <a:pathLst>
                <a:path w="6257" h="10463" fill="none" extrusionOk="0">
                  <a:moveTo>
                    <a:pt x="6257" y="7345"/>
                  </a:moveTo>
                  <a:cubicBezTo>
                    <a:pt x="6257" y="9081"/>
                    <a:pt x="4855" y="10462"/>
                    <a:pt x="3118" y="10462"/>
                  </a:cubicBezTo>
                  <a:cubicBezTo>
                    <a:pt x="1402" y="10462"/>
                    <a:pt x="1" y="9060"/>
                    <a:pt x="1" y="7345"/>
                  </a:cubicBezTo>
                  <a:cubicBezTo>
                    <a:pt x="1" y="5608"/>
                    <a:pt x="3118" y="1"/>
                    <a:pt x="3118" y="1"/>
                  </a:cubicBezTo>
                  <a:cubicBezTo>
                    <a:pt x="3118" y="1"/>
                    <a:pt x="6257" y="5629"/>
                    <a:pt x="6257" y="7345"/>
                  </a:cubicBezTo>
                  <a:close/>
                </a:path>
              </a:pathLst>
            </a:custGeom>
            <a:noFill/>
            <a:ln w="28575" cap="rnd"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flipH="1">
            <a:off x="1530942" y="2986482"/>
            <a:ext cx="194921" cy="194959"/>
            <a:chOff x="7932213" y="1463813"/>
            <a:chExt cx="127125" cy="127150"/>
          </a:xfrm>
        </p:grpSpPr>
        <p:sp>
          <p:nvSpPr>
            <p:cNvPr id="51" name="Google Shape;51;p2"/>
            <p:cNvSpPr/>
            <p:nvPr/>
          </p:nvSpPr>
          <p:spPr>
            <a:xfrm>
              <a:off x="7932213" y="1527113"/>
              <a:ext cx="127125" cy="25"/>
            </a:xfrm>
            <a:custGeom>
              <a:avLst/>
              <a:gdLst/>
              <a:ahLst/>
              <a:cxnLst/>
              <a:rect l="l" t="t" r="r" b="b"/>
              <a:pathLst>
                <a:path w="5085" h="1" fill="none" extrusionOk="0">
                  <a:moveTo>
                    <a:pt x="0" y="1"/>
                  </a:moveTo>
                  <a:lnTo>
                    <a:pt x="5085" y="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996013" y="1463813"/>
              <a:ext cx="25" cy="127150"/>
            </a:xfrm>
            <a:custGeom>
              <a:avLst/>
              <a:gdLst/>
              <a:ahLst/>
              <a:cxnLst/>
              <a:rect l="l" t="t" r="r" b="b"/>
              <a:pathLst>
                <a:path w="1" h="5086" fill="none" extrusionOk="0">
                  <a:moveTo>
                    <a:pt x="1" y="5085"/>
                  </a:moveTo>
                  <a:lnTo>
                    <a:pt x="1" y="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53;p2"/>
          <p:cNvSpPr/>
          <p:nvPr/>
        </p:nvSpPr>
        <p:spPr>
          <a:xfrm flipH="1">
            <a:off x="703886" y="4128391"/>
            <a:ext cx="1087408" cy="309013"/>
          </a:xfrm>
          <a:custGeom>
            <a:avLst/>
            <a:gdLst/>
            <a:ahLst/>
            <a:cxnLst/>
            <a:rect l="l" t="t" r="r" b="b"/>
            <a:pathLst>
              <a:path w="17787" h="12785" fill="none" extrusionOk="0">
                <a:moveTo>
                  <a:pt x="1" y="6801"/>
                </a:moveTo>
                <a:lnTo>
                  <a:pt x="4730" y="6801"/>
                </a:lnTo>
                <a:lnTo>
                  <a:pt x="5860" y="0"/>
                </a:lnTo>
                <a:lnTo>
                  <a:pt x="7450" y="12785"/>
                </a:lnTo>
                <a:lnTo>
                  <a:pt x="8705" y="2720"/>
                </a:lnTo>
                <a:lnTo>
                  <a:pt x="9584" y="8181"/>
                </a:lnTo>
                <a:lnTo>
                  <a:pt x="10965" y="2720"/>
                </a:lnTo>
                <a:lnTo>
                  <a:pt x="12179" y="7763"/>
                </a:lnTo>
                <a:lnTo>
                  <a:pt x="12681" y="6821"/>
                </a:lnTo>
                <a:lnTo>
                  <a:pt x="13350" y="6821"/>
                </a:lnTo>
                <a:lnTo>
                  <a:pt x="17786" y="682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flipH="1">
            <a:off x="703897" y="3138887"/>
            <a:ext cx="117144" cy="38"/>
          </a:xfrm>
          <a:custGeom>
            <a:avLst/>
            <a:gdLst/>
            <a:ahLst/>
            <a:cxnLst/>
            <a:rect l="l" t="t" r="r" b="b"/>
            <a:pathLst>
              <a:path w="3056" h="1" fill="none" extrusionOk="0">
                <a:moveTo>
                  <a:pt x="1" y="1"/>
                </a:moveTo>
                <a:lnTo>
                  <a:pt x="3055" y="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flipH="1">
            <a:off x="823473" y="2465325"/>
            <a:ext cx="91848" cy="154069"/>
          </a:xfrm>
          <a:custGeom>
            <a:avLst/>
            <a:gdLst/>
            <a:ahLst/>
            <a:cxnLst/>
            <a:rect l="l" t="t" r="r" b="b"/>
            <a:pathLst>
              <a:path w="3118" h="5232" extrusionOk="0">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flipH="1">
            <a:off x="2383376" y="4248753"/>
            <a:ext cx="91848" cy="154069"/>
          </a:xfrm>
          <a:custGeom>
            <a:avLst/>
            <a:gdLst/>
            <a:ahLst/>
            <a:cxnLst/>
            <a:rect l="l" t="t" r="r" b="b"/>
            <a:pathLst>
              <a:path w="3118" h="5232" extrusionOk="0">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2"/>
          <p:cNvGrpSpPr/>
          <p:nvPr/>
        </p:nvGrpSpPr>
        <p:grpSpPr>
          <a:xfrm>
            <a:off x="389495" y="-203103"/>
            <a:ext cx="8365500" cy="5075903"/>
            <a:chOff x="342700" y="-203103"/>
            <a:chExt cx="8365500" cy="5075903"/>
          </a:xfrm>
        </p:grpSpPr>
        <p:cxnSp>
          <p:nvCxnSpPr>
            <p:cNvPr id="58" name="Google Shape;58;p2"/>
            <p:cNvCxnSpPr/>
            <p:nvPr/>
          </p:nvCxnSpPr>
          <p:spPr>
            <a:xfrm>
              <a:off x="342700" y="4869677"/>
              <a:ext cx="8365500" cy="0"/>
            </a:xfrm>
            <a:prstGeom prst="straightConnector1">
              <a:avLst/>
            </a:prstGeom>
            <a:noFill/>
            <a:ln w="28575" cap="flat" cmpd="sng">
              <a:solidFill>
                <a:schemeClr val="dk1"/>
              </a:solidFill>
              <a:prstDash val="solid"/>
              <a:round/>
              <a:headEnd type="none" w="med" len="med"/>
              <a:tailEnd type="none" w="med" len="med"/>
            </a:ln>
          </p:spPr>
        </p:cxnSp>
        <p:cxnSp>
          <p:nvCxnSpPr>
            <p:cNvPr id="59" name="Google Shape;59;p2"/>
            <p:cNvCxnSpPr/>
            <p:nvPr/>
          </p:nvCxnSpPr>
          <p:spPr>
            <a:xfrm rot="10800000">
              <a:off x="8692955" y="529100"/>
              <a:ext cx="0" cy="4343700"/>
            </a:xfrm>
            <a:prstGeom prst="straightConnector1">
              <a:avLst/>
            </a:prstGeom>
            <a:noFill/>
            <a:ln w="28575" cap="flat" cmpd="sng">
              <a:solidFill>
                <a:schemeClr val="dk1"/>
              </a:solidFill>
              <a:prstDash val="solid"/>
              <a:round/>
              <a:headEnd type="none" w="med" len="med"/>
              <a:tailEnd type="none" w="med" len="med"/>
            </a:ln>
          </p:spPr>
        </p:cxnSp>
        <p:grpSp>
          <p:nvGrpSpPr>
            <p:cNvPr id="60" name="Google Shape;60;p2"/>
            <p:cNvGrpSpPr/>
            <p:nvPr/>
          </p:nvGrpSpPr>
          <p:grpSpPr>
            <a:xfrm>
              <a:off x="4525206" y="-66000"/>
              <a:ext cx="4173513" cy="606320"/>
              <a:chOff x="4531667" y="221864"/>
              <a:chExt cx="4173513" cy="606320"/>
            </a:xfrm>
          </p:grpSpPr>
          <p:cxnSp>
            <p:nvCxnSpPr>
              <p:cNvPr id="61" name="Google Shape;61;p2"/>
              <p:cNvCxnSpPr/>
              <p:nvPr/>
            </p:nvCxnSpPr>
            <p:spPr>
              <a:xfrm>
                <a:off x="4919780" y="828184"/>
                <a:ext cx="3785400" cy="0"/>
              </a:xfrm>
              <a:prstGeom prst="straightConnector1">
                <a:avLst/>
              </a:prstGeom>
              <a:noFill/>
              <a:ln w="28575" cap="flat" cmpd="sng">
                <a:solidFill>
                  <a:schemeClr val="dk1"/>
                </a:solidFill>
                <a:prstDash val="solid"/>
                <a:round/>
                <a:headEnd type="none" w="med" len="med"/>
                <a:tailEnd type="none" w="med" len="med"/>
              </a:ln>
            </p:spPr>
          </p:cxnSp>
          <p:sp>
            <p:nvSpPr>
              <p:cNvPr id="62" name="Google Shape;62;p2"/>
              <p:cNvSpPr/>
              <p:nvPr/>
            </p:nvSpPr>
            <p:spPr>
              <a:xfrm>
                <a:off x="4531667" y="221864"/>
                <a:ext cx="409560" cy="606279"/>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2"/>
            <p:cNvGrpSpPr/>
            <p:nvPr/>
          </p:nvGrpSpPr>
          <p:grpSpPr>
            <a:xfrm>
              <a:off x="4383358" y="-203103"/>
              <a:ext cx="273654" cy="399438"/>
              <a:chOff x="4389820" y="8562"/>
              <a:chExt cx="273654" cy="399438"/>
            </a:xfrm>
          </p:grpSpPr>
          <p:grpSp>
            <p:nvGrpSpPr>
              <p:cNvPr id="64" name="Google Shape;64;p2"/>
              <p:cNvGrpSpPr/>
              <p:nvPr/>
            </p:nvGrpSpPr>
            <p:grpSpPr>
              <a:xfrm>
                <a:off x="4389820" y="8562"/>
                <a:ext cx="273654" cy="393837"/>
                <a:chOff x="228120" y="8562"/>
                <a:chExt cx="273654" cy="393837"/>
              </a:xfrm>
            </p:grpSpPr>
            <p:sp>
              <p:nvSpPr>
                <p:cNvPr id="65" name="Google Shape;65;p2"/>
                <p:cNvSpPr/>
                <p:nvPr/>
              </p:nvSpPr>
              <p:spPr>
                <a:xfrm>
                  <a:off x="228120" y="8562"/>
                  <a:ext cx="273654" cy="98908"/>
                </a:xfrm>
                <a:custGeom>
                  <a:avLst/>
                  <a:gdLst/>
                  <a:ahLst/>
                  <a:cxnLst/>
                  <a:rect l="l" t="t" r="r" b="b"/>
                  <a:pathLst>
                    <a:path w="8224" h="2282" fill="none" extrusionOk="0">
                      <a:moveTo>
                        <a:pt x="1" y="1"/>
                      </a:moveTo>
                      <a:lnTo>
                        <a:pt x="8224" y="1"/>
                      </a:lnTo>
                      <a:lnTo>
                        <a:pt x="8224" y="2281"/>
                      </a:lnTo>
                      <a:lnTo>
                        <a:pt x="1" y="2281"/>
                      </a:lnTo>
                      <a:close/>
                    </a:path>
                  </a:pathLst>
                </a:custGeom>
                <a:solidFill>
                  <a:schemeClr val="l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39369" y="107423"/>
                  <a:ext cx="59924" cy="294976"/>
                </a:xfrm>
                <a:custGeom>
                  <a:avLst/>
                  <a:gdLst/>
                  <a:ahLst/>
                  <a:cxnLst/>
                  <a:rect l="l" t="t" r="r" b="b"/>
                  <a:pathLst>
                    <a:path w="1801" h="3307" fill="none" extrusionOk="0">
                      <a:moveTo>
                        <a:pt x="1" y="0"/>
                      </a:moveTo>
                      <a:lnTo>
                        <a:pt x="1800" y="0"/>
                      </a:lnTo>
                      <a:lnTo>
                        <a:pt x="1800" y="3306"/>
                      </a:lnTo>
                      <a:lnTo>
                        <a:pt x="1" y="3306"/>
                      </a:lnTo>
                      <a:close/>
                    </a:path>
                  </a:pathLst>
                </a:custGeom>
                <a:solidFill>
                  <a:schemeClr val="l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2"/>
              <p:cNvSpPr/>
              <p:nvPr/>
            </p:nvSpPr>
            <p:spPr>
              <a:xfrm>
                <a:off x="4507931" y="117000"/>
                <a:ext cx="45600" cy="2910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393781" y="14275"/>
                <a:ext cx="262500" cy="91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2"/>
            <p:cNvGrpSpPr/>
            <p:nvPr/>
          </p:nvGrpSpPr>
          <p:grpSpPr>
            <a:xfrm>
              <a:off x="356280" y="346226"/>
              <a:ext cx="2069979" cy="4526574"/>
              <a:chOff x="356280" y="346226"/>
              <a:chExt cx="2069979" cy="4526574"/>
            </a:xfrm>
          </p:grpSpPr>
          <p:grpSp>
            <p:nvGrpSpPr>
              <p:cNvPr id="70" name="Google Shape;70;p2"/>
              <p:cNvGrpSpPr/>
              <p:nvPr/>
            </p:nvGrpSpPr>
            <p:grpSpPr>
              <a:xfrm rot="10800000">
                <a:off x="356996" y="346226"/>
                <a:ext cx="835344" cy="748597"/>
                <a:chOff x="1655300" y="2765876"/>
                <a:chExt cx="767780" cy="748597"/>
              </a:xfrm>
            </p:grpSpPr>
            <p:sp>
              <p:nvSpPr>
                <p:cNvPr id="71" name="Google Shape;71;p2"/>
                <p:cNvSpPr/>
                <p:nvPr/>
              </p:nvSpPr>
              <p:spPr>
                <a:xfrm>
                  <a:off x="1655300" y="2765876"/>
                  <a:ext cx="416007" cy="748597"/>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flipH="1">
                  <a:off x="2007073" y="2765876"/>
                  <a:ext cx="416007" cy="748597"/>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2"/>
              <p:cNvSpPr/>
              <p:nvPr/>
            </p:nvSpPr>
            <p:spPr>
              <a:xfrm>
                <a:off x="845100" y="840150"/>
                <a:ext cx="705900" cy="3135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oogle Shape;74;p2"/>
              <p:cNvGrpSpPr/>
              <p:nvPr/>
            </p:nvGrpSpPr>
            <p:grpSpPr>
              <a:xfrm>
                <a:off x="1238556" y="1951751"/>
                <a:ext cx="1187682" cy="1574424"/>
                <a:chOff x="1651404" y="1940052"/>
                <a:chExt cx="1187682" cy="1574424"/>
              </a:xfrm>
            </p:grpSpPr>
            <p:sp>
              <p:nvSpPr>
                <p:cNvPr id="75" name="Google Shape;75;p2"/>
                <p:cNvSpPr/>
                <p:nvPr/>
              </p:nvSpPr>
              <p:spPr>
                <a:xfrm>
                  <a:off x="1651404" y="2765878"/>
                  <a:ext cx="416007" cy="748597"/>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flipH="1">
                  <a:off x="2007073" y="2765876"/>
                  <a:ext cx="416007" cy="748597"/>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rot="10800000" flipH="1">
                  <a:off x="2423080" y="2386808"/>
                  <a:ext cx="416007" cy="752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 name="Google Shape;78;p2"/>
                <p:cNvCxnSpPr/>
                <p:nvPr/>
              </p:nvCxnSpPr>
              <p:spPr>
                <a:xfrm rot="10800000">
                  <a:off x="1651404" y="1940052"/>
                  <a:ext cx="0" cy="862200"/>
                </a:xfrm>
                <a:prstGeom prst="straightConnector1">
                  <a:avLst/>
                </a:prstGeom>
                <a:noFill/>
                <a:ln w="28575" cap="flat" cmpd="sng">
                  <a:solidFill>
                    <a:schemeClr val="dk1"/>
                  </a:solidFill>
                  <a:prstDash val="solid"/>
                  <a:round/>
                  <a:headEnd type="none" w="med" len="med"/>
                  <a:tailEnd type="none" w="med" len="med"/>
                </a:ln>
              </p:spPr>
            </p:cxnSp>
          </p:grpSp>
          <p:sp>
            <p:nvSpPr>
              <p:cNvPr id="79" name="Google Shape;79;p2"/>
              <p:cNvSpPr/>
              <p:nvPr/>
            </p:nvSpPr>
            <p:spPr>
              <a:xfrm>
                <a:off x="715761" y="1203911"/>
                <a:ext cx="718225" cy="870450"/>
              </a:xfrm>
              <a:custGeom>
                <a:avLst/>
                <a:gdLst/>
                <a:ahLst/>
                <a:cxnLst/>
                <a:rect l="l" t="t" r="r" b="b"/>
                <a:pathLst>
                  <a:path w="28729" h="34818" extrusionOk="0">
                    <a:moveTo>
                      <a:pt x="1" y="0"/>
                    </a:moveTo>
                    <a:lnTo>
                      <a:pt x="1" y="22117"/>
                    </a:lnTo>
                    <a:cubicBezTo>
                      <a:pt x="1" y="25192"/>
                      <a:pt x="1758" y="27871"/>
                      <a:pt x="4332" y="29189"/>
                    </a:cubicBezTo>
                    <a:cubicBezTo>
                      <a:pt x="6529" y="32599"/>
                      <a:pt x="10191" y="34817"/>
                      <a:pt x="14354" y="34817"/>
                    </a:cubicBezTo>
                    <a:cubicBezTo>
                      <a:pt x="18518" y="34817"/>
                      <a:pt x="22201" y="32599"/>
                      <a:pt x="24377" y="29189"/>
                    </a:cubicBezTo>
                    <a:cubicBezTo>
                      <a:pt x="26950" y="27871"/>
                      <a:pt x="28729" y="25192"/>
                      <a:pt x="28729" y="22117"/>
                    </a:cubicBezTo>
                    <a:lnTo>
                      <a:pt x="28729" y="0"/>
                    </a:ln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793762" y="838799"/>
                <a:ext cx="783625" cy="1227200"/>
              </a:xfrm>
              <a:custGeom>
                <a:avLst/>
                <a:gdLst/>
                <a:ahLst/>
                <a:cxnLst/>
                <a:rect l="l" t="t" r="r" b="b"/>
                <a:pathLst>
                  <a:path w="31345" h="49088" extrusionOk="0">
                    <a:moveTo>
                      <a:pt x="15672" y="1779"/>
                    </a:moveTo>
                    <a:cubicBezTo>
                      <a:pt x="16405" y="1779"/>
                      <a:pt x="16970" y="2365"/>
                      <a:pt x="16970" y="3077"/>
                    </a:cubicBezTo>
                    <a:cubicBezTo>
                      <a:pt x="16970" y="3788"/>
                      <a:pt x="16405" y="4374"/>
                      <a:pt x="15672" y="4374"/>
                    </a:cubicBezTo>
                    <a:cubicBezTo>
                      <a:pt x="14961" y="4374"/>
                      <a:pt x="14375" y="3788"/>
                      <a:pt x="14375" y="3077"/>
                    </a:cubicBezTo>
                    <a:cubicBezTo>
                      <a:pt x="14375" y="2365"/>
                      <a:pt x="14961" y="1779"/>
                      <a:pt x="15672" y="1779"/>
                    </a:cubicBezTo>
                    <a:close/>
                    <a:moveTo>
                      <a:pt x="8663" y="1"/>
                    </a:moveTo>
                    <a:cubicBezTo>
                      <a:pt x="3892" y="1"/>
                      <a:pt x="1" y="3893"/>
                      <a:pt x="1" y="8663"/>
                    </a:cubicBezTo>
                    <a:lnTo>
                      <a:pt x="1" y="33772"/>
                    </a:lnTo>
                    <a:cubicBezTo>
                      <a:pt x="1" y="37350"/>
                      <a:pt x="2177" y="40404"/>
                      <a:pt x="5252" y="41723"/>
                    </a:cubicBezTo>
                    <a:cubicBezTo>
                      <a:pt x="7219" y="44422"/>
                      <a:pt x="10211" y="46326"/>
                      <a:pt x="13664" y="46870"/>
                    </a:cubicBezTo>
                    <a:lnTo>
                      <a:pt x="13664" y="49088"/>
                    </a:lnTo>
                    <a:lnTo>
                      <a:pt x="17702" y="49088"/>
                    </a:lnTo>
                    <a:lnTo>
                      <a:pt x="17702" y="46870"/>
                    </a:lnTo>
                    <a:cubicBezTo>
                      <a:pt x="21133" y="46326"/>
                      <a:pt x="24126" y="44422"/>
                      <a:pt x="26092" y="41723"/>
                    </a:cubicBezTo>
                    <a:cubicBezTo>
                      <a:pt x="29189" y="40404"/>
                      <a:pt x="31344" y="37329"/>
                      <a:pt x="31344" y="33772"/>
                    </a:cubicBezTo>
                    <a:lnTo>
                      <a:pt x="31344" y="8663"/>
                    </a:lnTo>
                    <a:cubicBezTo>
                      <a:pt x="31344" y="3872"/>
                      <a:pt x="27473" y="1"/>
                      <a:pt x="22682" y="1"/>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2"/>
              <p:cNvGrpSpPr/>
              <p:nvPr/>
            </p:nvGrpSpPr>
            <p:grpSpPr>
              <a:xfrm>
                <a:off x="875111" y="986705"/>
                <a:ext cx="85800" cy="782973"/>
                <a:chOff x="1270825" y="1135225"/>
                <a:chExt cx="85800" cy="558150"/>
              </a:xfrm>
            </p:grpSpPr>
            <p:sp>
              <p:nvSpPr>
                <p:cNvPr id="82" name="Google Shape;82;p2"/>
                <p:cNvSpPr/>
                <p:nvPr/>
              </p:nvSpPr>
              <p:spPr>
                <a:xfrm>
                  <a:off x="1270825" y="1135225"/>
                  <a:ext cx="85800" cy="0"/>
                </a:xfrm>
                <a:custGeom>
                  <a:avLst/>
                  <a:gdLst/>
                  <a:ahLst/>
                  <a:cxnLst/>
                  <a:rect l="l" t="t" r="r" b="b"/>
                  <a:pathLst>
                    <a:path w="3432"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270825" y="1209500"/>
                  <a:ext cx="85800" cy="25"/>
                </a:xfrm>
                <a:custGeom>
                  <a:avLst/>
                  <a:gdLst/>
                  <a:ahLst/>
                  <a:cxnLst/>
                  <a:rect l="l" t="t" r="r" b="b"/>
                  <a:pathLst>
                    <a:path w="3432" h="1"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270825" y="1284300"/>
                  <a:ext cx="85800" cy="25"/>
                </a:xfrm>
                <a:custGeom>
                  <a:avLst/>
                  <a:gdLst/>
                  <a:ahLst/>
                  <a:cxnLst/>
                  <a:rect l="l" t="t" r="r" b="b"/>
                  <a:pathLst>
                    <a:path w="3432" h="1"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270825" y="1358575"/>
                  <a:ext cx="85800" cy="25"/>
                </a:xfrm>
                <a:custGeom>
                  <a:avLst/>
                  <a:gdLst/>
                  <a:ahLst/>
                  <a:cxnLst/>
                  <a:rect l="l" t="t" r="r" b="b"/>
                  <a:pathLst>
                    <a:path w="3432" h="1"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270825" y="1432850"/>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270825" y="1507125"/>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270825" y="1581400"/>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270825" y="1656200"/>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270825" y="1135225"/>
                  <a:ext cx="85800" cy="0"/>
                </a:xfrm>
                <a:custGeom>
                  <a:avLst/>
                  <a:gdLst/>
                  <a:ahLst/>
                  <a:cxnLst/>
                  <a:rect l="l" t="t" r="r" b="b"/>
                  <a:pathLst>
                    <a:path w="3432"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270825" y="1209500"/>
                  <a:ext cx="85800" cy="25"/>
                </a:xfrm>
                <a:custGeom>
                  <a:avLst/>
                  <a:gdLst/>
                  <a:ahLst/>
                  <a:cxnLst/>
                  <a:rect l="l" t="t" r="r" b="b"/>
                  <a:pathLst>
                    <a:path w="3432" h="1"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270825" y="1284300"/>
                  <a:ext cx="85800" cy="25"/>
                </a:xfrm>
                <a:custGeom>
                  <a:avLst/>
                  <a:gdLst/>
                  <a:ahLst/>
                  <a:cxnLst/>
                  <a:rect l="l" t="t" r="r" b="b"/>
                  <a:pathLst>
                    <a:path w="3432" h="1"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270825" y="1358575"/>
                  <a:ext cx="85800" cy="25"/>
                </a:xfrm>
                <a:custGeom>
                  <a:avLst/>
                  <a:gdLst/>
                  <a:ahLst/>
                  <a:cxnLst/>
                  <a:rect l="l" t="t" r="r" b="b"/>
                  <a:pathLst>
                    <a:path w="3432" h="1"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270825" y="1432850"/>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270825" y="1507125"/>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270825" y="1581400"/>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270825" y="1656200"/>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270825" y="1172350"/>
                  <a:ext cx="42900" cy="25"/>
                </a:xfrm>
                <a:custGeom>
                  <a:avLst/>
                  <a:gdLst/>
                  <a:ahLst/>
                  <a:cxnLst/>
                  <a:rect l="l" t="t" r="r" b="b"/>
                  <a:pathLst>
                    <a:path w="1716" h="1" fill="none" extrusionOk="0">
                      <a:moveTo>
                        <a:pt x="0" y="1"/>
                      </a:moveTo>
                      <a:lnTo>
                        <a:pt x="1716"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270825" y="1246625"/>
                  <a:ext cx="42900" cy="25"/>
                </a:xfrm>
                <a:custGeom>
                  <a:avLst/>
                  <a:gdLst/>
                  <a:ahLst/>
                  <a:cxnLst/>
                  <a:rect l="l" t="t" r="r" b="b"/>
                  <a:pathLst>
                    <a:path w="1716" h="1" fill="none" extrusionOk="0">
                      <a:moveTo>
                        <a:pt x="0" y="1"/>
                      </a:moveTo>
                      <a:lnTo>
                        <a:pt x="1716"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270825" y="1321425"/>
                  <a:ext cx="42900" cy="25"/>
                </a:xfrm>
                <a:custGeom>
                  <a:avLst/>
                  <a:gdLst/>
                  <a:ahLst/>
                  <a:cxnLst/>
                  <a:rect l="l" t="t" r="r" b="b"/>
                  <a:pathLst>
                    <a:path w="1716" h="1" fill="none" extrusionOk="0">
                      <a:moveTo>
                        <a:pt x="0" y="1"/>
                      </a:moveTo>
                      <a:lnTo>
                        <a:pt x="1716"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270825" y="1395700"/>
                  <a:ext cx="42900" cy="25"/>
                </a:xfrm>
                <a:custGeom>
                  <a:avLst/>
                  <a:gdLst/>
                  <a:ahLst/>
                  <a:cxnLst/>
                  <a:rect l="l" t="t" r="r" b="b"/>
                  <a:pathLst>
                    <a:path w="1716" h="1" fill="none" extrusionOk="0">
                      <a:moveTo>
                        <a:pt x="0" y="1"/>
                      </a:moveTo>
                      <a:lnTo>
                        <a:pt x="1716"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270825" y="1470000"/>
                  <a:ext cx="42900" cy="25"/>
                </a:xfrm>
                <a:custGeom>
                  <a:avLst/>
                  <a:gdLst/>
                  <a:ahLst/>
                  <a:cxnLst/>
                  <a:rect l="l" t="t" r="r" b="b"/>
                  <a:pathLst>
                    <a:path w="1716" h="1" fill="none" extrusionOk="0">
                      <a:moveTo>
                        <a:pt x="0" y="0"/>
                      </a:moveTo>
                      <a:lnTo>
                        <a:pt x="1716"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270825" y="1544275"/>
                  <a:ext cx="42900" cy="25"/>
                </a:xfrm>
                <a:custGeom>
                  <a:avLst/>
                  <a:gdLst/>
                  <a:ahLst/>
                  <a:cxnLst/>
                  <a:rect l="l" t="t" r="r" b="b"/>
                  <a:pathLst>
                    <a:path w="1716" h="1" fill="none" extrusionOk="0">
                      <a:moveTo>
                        <a:pt x="0" y="0"/>
                      </a:moveTo>
                      <a:lnTo>
                        <a:pt x="1716"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270825" y="1619075"/>
                  <a:ext cx="42900" cy="25"/>
                </a:xfrm>
                <a:custGeom>
                  <a:avLst/>
                  <a:gdLst/>
                  <a:ahLst/>
                  <a:cxnLst/>
                  <a:rect l="l" t="t" r="r" b="b"/>
                  <a:pathLst>
                    <a:path w="1716" h="1" fill="none" extrusionOk="0">
                      <a:moveTo>
                        <a:pt x="0" y="0"/>
                      </a:moveTo>
                      <a:lnTo>
                        <a:pt x="1716"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270825" y="1693350"/>
                  <a:ext cx="42900" cy="25"/>
                </a:xfrm>
                <a:custGeom>
                  <a:avLst/>
                  <a:gdLst/>
                  <a:ahLst/>
                  <a:cxnLst/>
                  <a:rect l="l" t="t" r="r" b="b"/>
                  <a:pathLst>
                    <a:path w="1716" h="1" fill="none" extrusionOk="0">
                      <a:moveTo>
                        <a:pt x="0" y="0"/>
                      </a:moveTo>
                      <a:lnTo>
                        <a:pt x="1716"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6" name="Google Shape;106;p2"/>
              <p:cNvCxnSpPr/>
              <p:nvPr/>
            </p:nvCxnSpPr>
            <p:spPr>
              <a:xfrm>
                <a:off x="2426259" y="2242651"/>
                <a:ext cx="0" cy="313500"/>
              </a:xfrm>
              <a:prstGeom prst="straightConnector1">
                <a:avLst/>
              </a:prstGeom>
              <a:noFill/>
              <a:ln w="28575" cap="flat" cmpd="sng">
                <a:solidFill>
                  <a:schemeClr val="dk1"/>
                </a:solidFill>
                <a:prstDash val="solid"/>
                <a:round/>
                <a:headEnd type="none" w="med" len="med"/>
                <a:tailEnd type="none" w="med" len="med"/>
              </a:ln>
            </p:spPr>
          </p:cxnSp>
          <p:cxnSp>
            <p:nvCxnSpPr>
              <p:cNvPr id="107" name="Google Shape;107;p2"/>
              <p:cNvCxnSpPr/>
              <p:nvPr/>
            </p:nvCxnSpPr>
            <p:spPr>
              <a:xfrm rot="10800000" flipH="1">
                <a:off x="356280" y="836900"/>
                <a:ext cx="900" cy="4035900"/>
              </a:xfrm>
              <a:prstGeom prst="straightConnector1">
                <a:avLst/>
              </a:prstGeom>
              <a:noFill/>
              <a:ln w="2857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93"/>
        <p:cNvGrpSpPr/>
        <p:nvPr/>
      </p:nvGrpSpPr>
      <p:grpSpPr>
        <a:xfrm>
          <a:off x="0" y="0"/>
          <a:ext cx="0" cy="0"/>
          <a:chOff x="0" y="0"/>
          <a:chExt cx="0" cy="0"/>
        </a:xfrm>
      </p:grpSpPr>
      <p:sp>
        <p:nvSpPr>
          <p:cNvPr id="194" name="Google Shape;194;p11"/>
          <p:cNvSpPr txBox="1">
            <a:spLocks noGrp="1"/>
          </p:cNvSpPr>
          <p:nvPr>
            <p:ph type="title"/>
          </p:nvPr>
        </p:nvSpPr>
        <p:spPr>
          <a:xfrm>
            <a:off x="1655575" y="618287"/>
            <a:ext cx="5832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195" name="Google Shape;195;p11"/>
          <p:cNvCxnSpPr/>
          <p:nvPr/>
        </p:nvCxnSpPr>
        <p:spPr>
          <a:xfrm>
            <a:off x="-46412" y="4619195"/>
            <a:ext cx="9206700" cy="0"/>
          </a:xfrm>
          <a:prstGeom prst="straightConnector1">
            <a:avLst/>
          </a:prstGeom>
          <a:noFill/>
          <a:ln w="28575" cap="flat" cmpd="sng">
            <a:solidFill>
              <a:schemeClr val="dk1"/>
            </a:solidFill>
            <a:prstDash val="solid"/>
            <a:round/>
            <a:headEnd type="none" w="med" len="med"/>
            <a:tailEnd type="none" w="med" len="med"/>
          </a:ln>
        </p:spPr>
      </p:cxnSp>
      <p:sp>
        <p:nvSpPr>
          <p:cNvPr id="196" name="Google Shape;196;p11"/>
          <p:cNvSpPr/>
          <p:nvPr/>
        </p:nvSpPr>
        <p:spPr>
          <a:xfrm>
            <a:off x="-46400" y="4729950"/>
            <a:ext cx="9246600" cy="418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7" name="Google Shape;197;p11"/>
          <p:cNvCxnSpPr>
            <a:stCxn id="198" idx="2"/>
          </p:cNvCxnSpPr>
          <p:nvPr/>
        </p:nvCxnSpPr>
        <p:spPr>
          <a:xfrm>
            <a:off x="406484" y="2568259"/>
            <a:ext cx="8329800" cy="9900"/>
          </a:xfrm>
          <a:prstGeom prst="straightConnector1">
            <a:avLst/>
          </a:prstGeom>
          <a:noFill/>
          <a:ln w="28575" cap="flat" cmpd="sng">
            <a:solidFill>
              <a:schemeClr val="dk1"/>
            </a:solidFill>
            <a:prstDash val="solid"/>
            <a:round/>
            <a:headEnd type="none" w="med" len="med"/>
            <a:tailEnd type="none" w="med" len="med"/>
          </a:ln>
        </p:spPr>
      </p:cxnSp>
      <p:grpSp>
        <p:nvGrpSpPr>
          <p:cNvPr id="199" name="Google Shape;199;p11"/>
          <p:cNvGrpSpPr/>
          <p:nvPr/>
        </p:nvGrpSpPr>
        <p:grpSpPr>
          <a:xfrm rot="-5400000">
            <a:off x="-92438" y="2216098"/>
            <a:ext cx="273654" cy="724191"/>
            <a:chOff x="4436614" y="-316191"/>
            <a:chExt cx="273654" cy="724191"/>
          </a:xfrm>
        </p:grpSpPr>
        <p:cxnSp>
          <p:nvCxnSpPr>
            <p:cNvPr id="200" name="Google Shape;200;p11"/>
            <p:cNvCxnSpPr/>
            <p:nvPr/>
          </p:nvCxnSpPr>
          <p:spPr>
            <a:xfrm rot="10800000">
              <a:off x="4572750" y="-316191"/>
              <a:ext cx="0" cy="445200"/>
            </a:xfrm>
            <a:prstGeom prst="straightConnector1">
              <a:avLst/>
            </a:prstGeom>
            <a:noFill/>
            <a:ln w="28575" cap="flat" cmpd="sng">
              <a:solidFill>
                <a:schemeClr val="dk1"/>
              </a:solidFill>
              <a:prstDash val="solid"/>
              <a:round/>
              <a:headEnd type="none" w="med" len="med"/>
              <a:tailEnd type="none" w="med" len="med"/>
            </a:ln>
          </p:spPr>
        </p:cxnSp>
        <p:sp>
          <p:nvSpPr>
            <p:cNvPr id="201" name="Google Shape;201;p11"/>
            <p:cNvSpPr/>
            <p:nvPr/>
          </p:nvSpPr>
          <p:spPr>
            <a:xfrm>
              <a:off x="4446425" y="14275"/>
              <a:ext cx="262500" cy="91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4560575" y="117000"/>
              <a:ext cx="45600" cy="2910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 name="Google Shape;202;p11"/>
            <p:cNvGrpSpPr/>
            <p:nvPr/>
          </p:nvGrpSpPr>
          <p:grpSpPr>
            <a:xfrm>
              <a:off x="4436614" y="8562"/>
              <a:ext cx="273654" cy="393837"/>
              <a:chOff x="274914" y="8562"/>
              <a:chExt cx="273654" cy="393837"/>
            </a:xfrm>
          </p:grpSpPr>
          <p:sp>
            <p:nvSpPr>
              <p:cNvPr id="203" name="Google Shape;203;p11"/>
              <p:cNvSpPr/>
              <p:nvPr/>
            </p:nvSpPr>
            <p:spPr>
              <a:xfrm>
                <a:off x="274914" y="8562"/>
                <a:ext cx="273654" cy="98908"/>
              </a:xfrm>
              <a:custGeom>
                <a:avLst/>
                <a:gdLst/>
                <a:ahLst/>
                <a:cxnLst/>
                <a:rect l="l" t="t" r="r" b="b"/>
                <a:pathLst>
                  <a:path w="8224" h="2282" fill="none" extrusionOk="0">
                    <a:moveTo>
                      <a:pt x="1" y="1"/>
                    </a:moveTo>
                    <a:lnTo>
                      <a:pt x="8224" y="1"/>
                    </a:lnTo>
                    <a:lnTo>
                      <a:pt x="8224" y="2281"/>
                    </a:lnTo>
                    <a:lnTo>
                      <a:pt x="1" y="2281"/>
                    </a:lnTo>
                    <a:close/>
                  </a:path>
                </a:pathLst>
              </a:custGeom>
              <a:solidFill>
                <a:schemeClr val="l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384214" y="107423"/>
                <a:ext cx="59924" cy="294976"/>
              </a:xfrm>
              <a:custGeom>
                <a:avLst/>
                <a:gdLst/>
                <a:ahLst/>
                <a:cxnLst/>
                <a:rect l="l" t="t" r="r" b="b"/>
                <a:pathLst>
                  <a:path w="1801" h="3307" fill="none" extrusionOk="0">
                    <a:moveTo>
                      <a:pt x="1" y="0"/>
                    </a:moveTo>
                    <a:lnTo>
                      <a:pt x="1800" y="0"/>
                    </a:lnTo>
                    <a:lnTo>
                      <a:pt x="1800" y="3306"/>
                    </a:lnTo>
                    <a:lnTo>
                      <a:pt x="1" y="3306"/>
                    </a:lnTo>
                    <a:close/>
                  </a:path>
                </a:pathLst>
              </a:custGeom>
              <a:solidFill>
                <a:schemeClr val="l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5" name="Google Shape;205;p11"/>
          <p:cNvGrpSpPr/>
          <p:nvPr/>
        </p:nvGrpSpPr>
        <p:grpSpPr>
          <a:xfrm rot="5400000">
            <a:off x="8953918" y="2209636"/>
            <a:ext cx="273654" cy="724191"/>
            <a:chOff x="4436614" y="-316191"/>
            <a:chExt cx="273654" cy="724191"/>
          </a:xfrm>
        </p:grpSpPr>
        <p:cxnSp>
          <p:nvCxnSpPr>
            <p:cNvPr id="206" name="Google Shape;206;p11"/>
            <p:cNvCxnSpPr/>
            <p:nvPr/>
          </p:nvCxnSpPr>
          <p:spPr>
            <a:xfrm rot="10800000">
              <a:off x="4572750" y="-316191"/>
              <a:ext cx="0" cy="445200"/>
            </a:xfrm>
            <a:prstGeom prst="straightConnector1">
              <a:avLst/>
            </a:prstGeom>
            <a:noFill/>
            <a:ln w="28575" cap="flat" cmpd="sng">
              <a:solidFill>
                <a:schemeClr val="dk1"/>
              </a:solidFill>
              <a:prstDash val="solid"/>
              <a:round/>
              <a:headEnd type="none" w="med" len="med"/>
              <a:tailEnd type="none" w="med" len="med"/>
            </a:ln>
          </p:spPr>
        </p:cxnSp>
        <p:sp>
          <p:nvSpPr>
            <p:cNvPr id="207" name="Google Shape;207;p11"/>
            <p:cNvSpPr/>
            <p:nvPr/>
          </p:nvSpPr>
          <p:spPr>
            <a:xfrm>
              <a:off x="4446425" y="14275"/>
              <a:ext cx="262500" cy="91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4560575" y="117000"/>
              <a:ext cx="45600" cy="2910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11"/>
            <p:cNvGrpSpPr/>
            <p:nvPr/>
          </p:nvGrpSpPr>
          <p:grpSpPr>
            <a:xfrm>
              <a:off x="4436614" y="8562"/>
              <a:ext cx="273654" cy="393837"/>
              <a:chOff x="274914" y="8562"/>
              <a:chExt cx="273654" cy="393837"/>
            </a:xfrm>
          </p:grpSpPr>
          <p:sp>
            <p:nvSpPr>
              <p:cNvPr id="210" name="Google Shape;210;p11"/>
              <p:cNvSpPr/>
              <p:nvPr/>
            </p:nvSpPr>
            <p:spPr>
              <a:xfrm>
                <a:off x="274914" y="8562"/>
                <a:ext cx="273654" cy="98908"/>
              </a:xfrm>
              <a:custGeom>
                <a:avLst/>
                <a:gdLst/>
                <a:ahLst/>
                <a:cxnLst/>
                <a:rect l="l" t="t" r="r" b="b"/>
                <a:pathLst>
                  <a:path w="8224" h="2282" fill="none" extrusionOk="0">
                    <a:moveTo>
                      <a:pt x="1" y="1"/>
                    </a:moveTo>
                    <a:lnTo>
                      <a:pt x="8224" y="1"/>
                    </a:lnTo>
                    <a:lnTo>
                      <a:pt x="8224" y="2281"/>
                    </a:lnTo>
                    <a:lnTo>
                      <a:pt x="1" y="2281"/>
                    </a:lnTo>
                    <a:close/>
                  </a:path>
                </a:pathLst>
              </a:custGeom>
              <a:solidFill>
                <a:schemeClr val="l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a:off x="384214" y="107423"/>
                <a:ext cx="59924" cy="294976"/>
              </a:xfrm>
              <a:custGeom>
                <a:avLst/>
                <a:gdLst/>
                <a:ahLst/>
                <a:cxnLst/>
                <a:rect l="l" t="t" r="r" b="b"/>
                <a:pathLst>
                  <a:path w="1801" h="3307" fill="none" extrusionOk="0">
                    <a:moveTo>
                      <a:pt x="1" y="0"/>
                    </a:moveTo>
                    <a:lnTo>
                      <a:pt x="1800" y="0"/>
                    </a:lnTo>
                    <a:lnTo>
                      <a:pt x="1800" y="3306"/>
                    </a:lnTo>
                    <a:lnTo>
                      <a:pt x="1" y="3306"/>
                    </a:lnTo>
                    <a:close/>
                  </a:path>
                </a:pathLst>
              </a:custGeom>
              <a:solidFill>
                <a:schemeClr val="l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2" name="Google Shape;212;p11"/>
          <p:cNvSpPr txBox="1">
            <a:spLocks noGrp="1"/>
          </p:cNvSpPr>
          <p:nvPr>
            <p:ph type="title" idx="2" hasCustomPrompt="1"/>
          </p:nvPr>
        </p:nvSpPr>
        <p:spPr>
          <a:xfrm>
            <a:off x="2953800" y="1956750"/>
            <a:ext cx="3236400" cy="12300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8000"/>
              <a:buNone/>
              <a:defRPr sz="12000">
                <a:solidFill>
                  <a:schemeClr val="lt2"/>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213" name="Google Shape;213;p11"/>
          <p:cNvSpPr txBox="1">
            <a:spLocks noGrp="1"/>
          </p:cNvSpPr>
          <p:nvPr>
            <p:ph type="subTitle" idx="1"/>
          </p:nvPr>
        </p:nvSpPr>
        <p:spPr>
          <a:xfrm>
            <a:off x="2574325" y="3244700"/>
            <a:ext cx="3995400" cy="3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1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ly Title 1">
  <p:cSld name="CUSTOM">
    <p:spTree>
      <p:nvGrpSpPr>
        <p:cNvPr id="1" name="Shape 215"/>
        <p:cNvGrpSpPr/>
        <p:nvPr/>
      </p:nvGrpSpPr>
      <p:grpSpPr>
        <a:xfrm>
          <a:off x="0" y="0"/>
          <a:ext cx="0" cy="0"/>
          <a:chOff x="0" y="0"/>
          <a:chExt cx="0" cy="0"/>
        </a:xfrm>
      </p:grpSpPr>
      <p:sp>
        <p:nvSpPr>
          <p:cNvPr id="216" name="Google Shape;216;p13"/>
          <p:cNvSpPr/>
          <p:nvPr/>
        </p:nvSpPr>
        <p:spPr>
          <a:xfrm>
            <a:off x="687806" y="-724863"/>
            <a:ext cx="273654" cy="98908"/>
          </a:xfrm>
          <a:custGeom>
            <a:avLst/>
            <a:gdLst/>
            <a:ahLst/>
            <a:cxnLst/>
            <a:rect l="l" t="t" r="r" b="b"/>
            <a:pathLst>
              <a:path w="8224" h="2282" fill="none" extrusionOk="0">
                <a:moveTo>
                  <a:pt x="1" y="1"/>
                </a:moveTo>
                <a:lnTo>
                  <a:pt x="8224" y="1"/>
                </a:lnTo>
                <a:lnTo>
                  <a:pt x="8224" y="2281"/>
                </a:lnTo>
                <a:lnTo>
                  <a:pt x="1" y="2281"/>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3"/>
          <p:cNvSpPr/>
          <p:nvPr/>
        </p:nvSpPr>
        <p:spPr>
          <a:xfrm>
            <a:off x="797106" y="-626002"/>
            <a:ext cx="59924" cy="294976"/>
          </a:xfrm>
          <a:custGeom>
            <a:avLst/>
            <a:gdLst/>
            <a:ahLst/>
            <a:cxnLst/>
            <a:rect l="l" t="t" r="r" b="b"/>
            <a:pathLst>
              <a:path w="1801" h="3307" fill="none" extrusionOk="0">
                <a:moveTo>
                  <a:pt x="1" y="0"/>
                </a:moveTo>
                <a:lnTo>
                  <a:pt x="1800" y="0"/>
                </a:lnTo>
                <a:lnTo>
                  <a:pt x="1800" y="3306"/>
                </a:lnTo>
                <a:lnTo>
                  <a:pt x="1" y="3306"/>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3"/>
          <p:cNvSpPr/>
          <p:nvPr/>
        </p:nvSpPr>
        <p:spPr>
          <a:xfrm flipH="1">
            <a:off x="8040709" y="4430148"/>
            <a:ext cx="1127845" cy="741937"/>
          </a:xfrm>
          <a:custGeom>
            <a:avLst/>
            <a:gdLst/>
            <a:ahLst/>
            <a:cxnLst/>
            <a:rect l="l" t="t" r="r" b="b"/>
            <a:pathLst>
              <a:path w="69760" h="46033" fill="none" extrusionOk="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 name="Google Shape;219;p13"/>
          <p:cNvCxnSpPr/>
          <p:nvPr/>
        </p:nvCxnSpPr>
        <p:spPr>
          <a:xfrm>
            <a:off x="1211500" y="410975"/>
            <a:ext cx="7938000" cy="0"/>
          </a:xfrm>
          <a:prstGeom prst="straightConnector1">
            <a:avLst/>
          </a:prstGeom>
          <a:noFill/>
          <a:ln w="28575" cap="flat" cmpd="sng">
            <a:solidFill>
              <a:schemeClr val="dk1"/>
            </a:solidFill>
            <a:prstDash val="solid"/>
            <a:round/>
            <a:headEnd type="none" w="med" len="med"/>
            <a:tailEnd type="none" w="med" len="med"/>
          </a:ln>
        </p:spPr>
      </p:cxnSp>
      <p:sp>
        <p:nvSpPr>
          <p:cNvPr id="220" name="Google Shape;220;p13"/>
          <p:cNvSpPr/>
          <p:nvPr/>
        </p:nvSpPr>
        <p:spPr>
          <a:xfrm>
            <a:off x="827056" y="-331025"/>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3"/>
          <p:cNvSpPr/>
          <p:nvPr/>
        </p:nvSpPr>
        <p:spPr>
          <a:xfrm rot="5400000" flipH="1">
            <a:off x="-218066" y="4247148"/>
            <a:ext cx="1127845" cy="741937"/>
          </a:xfrm>
          <a:custGeom>
            <a:avLst/>
            <a:gdLst/>
            <a:ahLst/>
            <a:cxnLst/>
            <a:rect l="l" t="t" r="r" b="b"/>
            <a:pathLst>
              <a:path w="69760" h="46033" fill="none" extrusionOk="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3"/>
          <p:cNvSpPr txBox="1">
            <a:spLocks noGrp="1"/>
          </p:cNvSpPr>
          <p:nvPr>
            <p:ph type="title"/>
          </p:nvPr>
        </p:nvSpPr>
        <p:spPr>
          <a:xfrm>
            <a:off x="1655575" y="616588"/>
            <a:ext cx="5832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ly Title 2">
  <p:cSld name="CUSTOM_1">
    <p:spTree>
      <p:nvGrpSpPr>
        <p:cNvPr id="1" name="Shape 223"/>
        <p:cNvGrpSpPr/>
        <p:nvPr/>
      </p:nvGrpSpPr>
      <p:grpSpPr>
        <a:xfrm>
          <a:off x="0" y="0"/>
          <a:ext cx="0" cy="0"/>
          <a:chOff x="0" y="0"/>
          <a:chExt cx="0" cy="0"/>
        </a:xfrm>
      </p:grpSpPr>
      <p:sp>
        <p:nvSpPr>
          <p:cNvPr id="224" name="Google Shape;224;p14"/>
          <p:cNvSpPr txBox="1">
            <a:spLocks noGrp="1"/>
          </p:cNvSpPr>
          <p:nvPr>
            <p:ph type="title"/>
          </p:nvPr>
        </p:nvSpPr>
        <p:spPr>
          <a:xfrm>
            <a:off x="1655575" y="607149"/>
            <a:ext cx="5832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25" name="Google Shape;225;p14"/>
          <p:cNvGrpSpPr/>
          <p:nvPr/>
        </p:nvGrpSpPr>
        <p:grpSpPr>
          <a:xfrm rot="10800000" flipH="1">
            <a:off x="-6458" y="-65659"/>
            <a:ext cx="1543841" cy="2636834"/>
            <a:chOff x="410253" y="2571741"/>
            <a:chExt cx="1543841" cy="2636834"/>
          </a:xfrm>
        </p:grpSpPr>
        <p:sp>
          <p:nvSpPr>
            <p:cNvPr id="226" name="Google Shape;226;p14"/>
            <p:cNvSpPr/>
            <p:nvPr/>
          </p:nvSpPr>
          <p:spPr>
            <a:xfrm>
              <a:off x="826250" y="4388036"/>
              <a:ext cx="1127845" cy="820538"/>
            </a:xfrm>
            <a:custGeom>
              <a:avLst/>
              <a:gdLst/>
              <a:ahLst/>
              <a:cxnLst/>
              <a:rect l="l" t="t" r="r" b="b"/>
              <a:pathLst>
                <a:path w="69760" h="46033" fill="none" extrusionOk="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7" name="Google Shape;227;p14"/>
            <p:cNvCxnSpPr/>
            <p:nvPr/>
          </p:nvCxnSpPr>
          <p:spPr>
            <a:xfrm rot="10800000">
              <a:off x="826250" y="3123650"/>
              <a:ext cx="0" cy="1275000"/>
            </a:xfrm>
            <a:prstGeom prst="straightConnector1">
              <a:avLst/>
            </a:prstGeom>
            <a:noFill/>
            <a:ln w="28575" cap="flat" cmpd="sng">
              <a:solidFill>
                <a:schemeClr val="dk1"/>
              </a:solidFill>
              <a:prstDash val="solid"/>
              <a:round/>
              <a:headEnd type="none" w="med" len="med"/>
              <a:tailEnd type="none" w="med" len="med"/>
            </a:ln>
          </p:spPr>
        </p:cxnSp>
        <p:sp>
          <p:nvSpPr>
            <p:cNvPr id="228" name="Google Shape;228;p14"/>
            <p:cNvSpPr/>
            <p:nvPr/>
          </p:nvSpPr>
          <p:spPr>
            <a:xfrm rot="10800000">
              <a:off x="410253" y="2571741"/>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14"/>
          <p:cNvGrpSpPr/>
          <p:nvPr/>
        </p:nvGrpSpPr>
        <p:grpSpPr>
          <a:xfrm>
            <a:off x="8181914" y="9537"/>
            <a:ext cx="1263736" cy="1284625"/>
            <a:chOff x="8181914" y="9537"/>
            <a:chExt cx="1263736" cy="1284625"/>
          </a:xfrm>
        </p:grpSpPr>
        <p:sp>
          <p:nvSpPr>
            <p:cNvPr id="230" name="Google Shape;230;p14"/>
            <p:cNvSpPr/>
            <p:nvPr/>
          </p:nvSpPr>
          <p:spPr>
            <a:xfrm>
              <a:off x="8317805" y="473624"/>
              <a:ext cx="1127845" cy="820538"/>
            </a:xfrm>
            <a:custGeom>
              <a:avLst/>
              <a:gdLst/>
              <a:ahLst/>
              <a:cxnLst/>
              <a:rect l="l" t="t" r="r" b="b"/>
              <a:pathLst>
                <a:path w="69760" h="46033" fill="none" extrusionOk="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 name="Google Shape;231;p14"/>
            <p:cNvGrpSpPr/>
            <p:nvPr/>
          </p:nvGrpSpPr>
          <p:grpSpPr>
            <a:xfrm>
              <a:off x="8181914" y="9537"/>
              <a:ext cx="273654" cy="393837"/>
              <a:chOff x="274914" y="8562"/>
              <a:chExt cx="273654" cy="393837"/>
            </a:xfrm>
          </p:grpSpPr>
          <p:sp>
            <p:nvSpPr>
              <p:cNvPr id="232" name="Google Shape;232;p14"/>
              <p:cNvSpPr/>
              <p:nvPr/>
            </p:nvSpPr>
            <p:spPr>
              <a:xfrm>
                <a:off x="274914" y="8562"/>
                <a:ext cx="273654" cy="98908"/>
              </a:xfrm>
              <a:custGeom>
                <a:avLst/>
                <a:gdLst/>
                <a:ahLst/>
                <a:cxnLst/>
                <a:rect l="l" t="t" r="r" b="b"/>
                <a:pathLst>
                  <a:path w="8224" h="2282" fill="none" extrusionOk="0">
                    <a:moveTo>
                      <a:pt x="1" y="1"/>
                    </a:moveTo>
                    <a:lnTo>
                      <a:pt x="8224" y="1"/>
                    </a:lnTo>
                    <a:lnTo>
                      <a:pt x="8224" y="2281"/>
                    </a:lnTo>
                    <a:lnTo>
                      <a:pt x="1" y="2281"/>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a:off x="384214" y="107423"/>
                <a:ext cx="59924" cy="294976"/>
              </a:xfrm>
              <a:custGeom>
                <a:avLst/>
                <a:gdLst/>
                <a:ahLst/>
                <a:cxnLst/>
                <a:rect l="l" t="t" r="r" b="b"/>
                <a:pathLst>
                  <a:path w="1801" h="3307" fill="none" extrusionOk="0">
                    <a:moveTo>
                      <a:pt x="1" y="0"/>
                    </a:moveTo>
                    <a:lnTo>
                      <a:pt x="1800" y="0"/>
                    </a:lnTo>
                    <a:lnTo>
                      <a:pt x="1800" y="3306"/>
                    </a:lnTo>
                    <a:lnTo>
                      <a:pt x="1" y="3306"/>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4" name="Google Shape;234;p14"/>
            <p:cNvCxnSpPr/>
            <p:nvPr/>
          </p:nvCxnSpPr>
          <p:spPr>
            <a:xfrm rot="10800000">
              <a:off x="8318175" y="409475"/>
              <a:ext cx="0" cy="906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ly Title 3">
  <p:cSld name="CUSTOM_2">
    <p:spTree>
      <p:nvGrpSpPr>
        <p:cNvPr id="1" name="Shape 235"/>
        <p:cNvGrpSpPr/>
        <p:nvPr/>
      </p:nvGrpSpPr>
      <p:grpSpPr>
        <a:xfrm>
          <a:off x="0" y="0"/>
          <a:ext cx="0" cy="0"/>
          <a:chOff x="0" y="0"/>
          <a:chExt cx="0" cy="0"/>
        </a:xfrm>
      </p:grpSpPr>
      <p:cxnSp>
        <p:nvCxnSpPr>
          <p:cNvPr id="236" name="Google Shape;236;p15"/>
          <p:cNvCxnSpPr/>
          <p:nvPr/>
        </p:nvCxnSpPr>
        <p:spPr>
          <a:xfrm rot="10800000">
            <a:off x="6" y="410975"/>
            <a:ext cx="7938000" cy="0"/>
          </a:xfrm>
          <a:prstGeom prst="straightConnector1">
            <a:avLst/>
          </a:prstGeom>
          <a:noFill/>
          <a:ln w="28575" cap="flat" cmpd="sng">
            <a:solidFill>
              <a:schemeClr val="dk1"/>
            </a:solidFill>
            <a:prstDash val="solid"/>
            <a:round/>
            <a:headEnd type="none" w="med" len="med"/>
            <a:tailEnd type="none" w="med" len="med"/>
          </a:ln>
        </p:spPr>
      </p:cxnSp>
      <p:sp>
        <p:nvSpPr>
          <p:cNvPr id="237" name="Google Shape;237;p15"/>
          <p:cNvSpPr/>
          <p:nvPr/>
        </p:nvSpPr>
        <p:spPr>
          <a:xfrm flipH="1">
            <a:off x="7906443" y="-331025"/>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5"/>
          <p:cNvSpPr txBox="1">
            <a:spLocks noGrp="1"/>
          </p:cNvSpPr>
          <p:nvPr>
            <p:ph type="title"/>
          </p:nvPr>
        </p:nvSpPr>
        <p:spPr>
          <a:xfrm>
            <a:off x="1655575" y="616588"/>
            <a:ext cx="5832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39" name="Google Shape;239;p15"/>
          <p:cNvGrpSpPr/>
          <p:nvPr/>
        </p:nvGrpSpPr>
        <p:grpSpPr>
          <a:xfrm>
            <a:off x="6190309" y="4007213"/>
            <a:ext cx="3322716" cy="1155788"/>
            <a:chOff x="6190309" y="4007213"/>
            <a:chExt cx="3322716" cy="1155788"/>
          </a:xfrm>
        </p:grpSpPr>
        <p:sp>
          <p:nvSpPr>
            <p:cNvPr id="240" name="Google Shape;240;p15"/>
            <p:cNvSpPr/>
            <p:nvPr/>
          </p:nvSpPr>
          <p:spPr>
            <a:xfrm flipH="1">
              <a:off x="6190309" y="4421063"/>
              <a:ext cx="1127845" cy="741937"/>
            </a:xfrm>
            <a:custGeom>
              <a:avLst/>
              <a:gdLst/>
              <a:ahLst/>
              <a:cxnLst/>
              <a:rect l="l" t="t" r="r" b="b"/>
              <a:pathLst>
                <a:path w="69760" h="46033" fill="none" extrusionOk="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1" name="Google Shape;241;p15"/>
            <p:cNvCxnSpPr/>
            <p:nvPr/>
          </p:nvCxnSpPr>
          <p:spPr>
            <a:xfrm>
              <a:off x="7860625" y="4007213"/>
              <a:ext cx="1652400" cy="0"/>
            </a:xfrm>
            <a:prstGeom prst="straightConnector1">
              <a:avLst/>
            </a:prstGeom>
            <a:noFill/>
            <a:ln w="28575" cap="flat" cmpd="sng">
              <a:solidFill>
                <a:schemeClr val="dk1"/>
              </a:solidFill>
              <a:prstDash val="solid"/>
              <a:round/>
              <a:headEnd type="none" w="med" len="med"/>
              <a:tailEnd type="none" w="med" len="med"/>
            </a:ln>
          </p:spPr>
        </p:cxnSp>
        <p:sp>
          <p:nvSpPr>
            <p:cNvPr id="242" name="Google Shape;242;p15"/>
            <p:cNvSpPr/>
            <p:nvPr/>
          </p:nvSpPr>
          <p:spPr>
            <a:xfrm rot="5400000">
              <a:off x="7481106" y="3844244"/>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TITLE_AND_BODY_1">
    <p:spTree>
      <p:nvGrpSpPr>
        <p:cNvPr id="1" name="Shape 243"/>
        <p:cNvGrpSpPr/>
        <p:nvPr/>
      </p:nvGrpSpPr>
      <p:grpSpPr>
        <a:xfrm>
          <a:off x="0" y="0"/>
          <a:ext cx="0" cy="0"/>
          <a:chOff x="0" y="0"/>
          <a:chExt cx="0" cy="0"/>
        </a:xfrm>
      </p:grpSpPr>
      <p:sp>
        <p:nvSpPr>
          <p:cNvPr id="244" name="Google Shape;244;p16"/>
          <p:cNvSpPr txBox="1">
            <a:spLocks noGrp="1"/>
          </p:cNvSpPr>
          <p:nvPr>
            <p:ph type="title"/>
          </p:nvPr>
        </p:nvSpPr>
        <p:spPr>
          <a:xfrm>
            <a:off x="1343458" y="2230008"/>
            <a:ext cx="3233100" cy="444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45" name="Google Shape;245;p16"/>
          <p:cNvSpPr txBox="1">
            <a:spLocks noGrp="1"/>
          </p:cNvSpPr>
          <p:nvPr>
            <p:ph type="subTitle" idx="1"/>
          </p:nvPr>
        </p:nvSpPr>
        <p:spPr>
          <a:xfrm>
            <a:off x="1343458" y="2553295"/>
            <a:ext cx="3233100" cy="3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46" name="Google Shape;246;p16"/>
          <p:cNvSpPr txBox="1">
            <a:spLocks noGrp="1"/>
          </p:cNvSpPr>
          <p:nvPr>
            <p:ph type="title" idx="2"/>
          </p:nvPr>
        </p:nvSpPr>
        <p:spPr>
          <a:xfrm>
            <a:off x="4578857" y="2230008"/>
            <a:ext cx="3233100" cy="444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47" name="Google Shape;247;p16"/>
          <p:cNvSpPr txBox="1">
            <a:spLocks noGrp="1"/>
          </p:cNvSpPr>
          <p:nvPr>
            <p:ph type="subTitle" idx="3"/>
          </p:nvPr>
        </p:nvSpPr>
        <p:spPr>
          <a:xfrm>
            <a:off x="4578858" y="2553295"/>
            <a:ext cx="3233100" cy="3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48" name="Google Shape;248;p16"/>
          <p:cNvSpPr txBox="1">
            <a:spLocks noGrp="1"/>
          </p:cNvSpPr>
          <p:nvPr>
            <p:ph type="title" idx="4"/>
          </p:nvPr>
        </p:nvSpPr>
        <p:spPr>
          <a:xfrm>
            <a:off x="1337750" y="3765007"/>
            <a:ext cx="3233100" cy="444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49" name="Google Shape;249;p16"/>
          <p:cNvSpPr txBox="1">
            <a:spLocks noGrp="1"/>
          </p:cNvSpPr>
          <p:nvPr>
            <p:ph type="subTitle" idx="5"/>
          </p:nvPr>
        </p:nvSpPr>
        <p:spPr>
          <a:xfrm>
            <a:off x="1337750" y="4064458"/>
            <a:ext cx="3233100" cy="3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50" name="Google Shape;250;p16"/>
          <p:cNvSpPr txBox="1">
            <a:spLocks noGrp="1"/>
          </p:cNvSpPr>
          <p:nvPr>
            <p:ph type="title" idx="6"/>
          </p:nvPr>
        </p:nvSpPr>
        <p:spPr>
          <a:xfrm>
            <a:off x="4573157" y="3765007"/>
            <a:ext cx="3233100" cy="444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51" name="Google Shape;251;p16"/>
          <p:cNvSpPr txBox="1">
            <a:spLocks noGrp="1"/>
          </p:cNvSpPr>
          <p:nvPr>
            <p:ph type="subTitle" idx="7"/>
          </p:nvPr>
        </p:nvSpPr>
        <p:spPr>
          <a:xfrm>
            <a:off x="4573150" y="4064458"/>
            <a:ext cx="3233100" cy="3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52" name="Google Shape;252;p16"/>
          <p:cNvSpPr txBox="1">
            <a:spLocks noGrp="1"/>
          </p:cNvSpPr>
          <p:nvPr>
            <p:ph type="title" idx="8"/>
          </p:nvPr>
        </p:nvSpPr>
        <p:spPr>
          <a:xfrm>
            <a:off x="1655575" y="616588"/>
            <a:ext cx="5832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53" name="Google Shape;253;p16"/>
          <p:cNvGrpSpPr/>
          <p:nvPr/>
        </p:nvGrpSpPr>
        <p:grpSpPr>
          <a:xfrm>
            <a:off x="-131269" y="2571000"/>
            <a:ext cx="963555" cy="2572493"/>
            <a:chOff x="-912" y="2571000"/>
            <a:chExt cx="963555" cy="2572493"/>
          </a:xfrm>
        </p:grpSpPr>
        <p:sp>
          <p:nvSpPr>
            <p:cNvPr id="254" name="Google Shape;254;p16"/>
            <p:cNvSpPr/>
            <p:nvPr/>
          </p:nvSpPr>
          <p:spPr>
            <a:xfrm rot="10800000">
              <a:off x="688989" y="5044586"/>
              <a:ext cx="273654" cy="98908"/>
            </a:xfrm>
            <a:custGeom>
              <a:avLst/>
              <a:gdLst/>
              <a:ahLst/>
              <a:cxnLst/>
              <a:rect l="l" t="t" r="r" b="b"/>
              <a:pathLst>
                <a:path w="8224" h="2282" fill="none" extrusionOk="0">
                  <a:moveTo>
                    <a:pt x="1" y="1"/>
                  </a:moveTo>
                  <a:lnTo>
                    <a:pt x="8224" y="1"/>
                  </a:lnTo>
                  <a:lnTo>
                    <a:pt x="8224" y="2281"/>
                  </a:lnTo>
                  <a:lnTo>
                    <a:pt x="1" y="2281"/>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rot="10800000">
              <a:off x="793419" y="4749656"/>
              <a:ext cx="59924" cy="294976"/>
            </a:xfrm>
            <a:custGeom>
              <a:avLst/>
              <a:gdLst/>
              <a:ahLst/>
              <a:cxnLst/>
              <a:rect l="l" t="t" r="r" b="b"/>
              <a:pathLst>
                <a:path w="1801" h="3307" fill="none" extrusionOk="0">
                  <a:moveTo>
                    <a:pt x="1" y="0"/>
                  </a:moveTo>
                  <a:lnTo>
                    <a:pt x="1800" y="0"/>
                  </a:lnTo>
                  <a:lnTo>
                    <a:pt x="1800" y="3306"/>
                  </a:lnTo>
                  <a:lnTo>
                    <a:pt x="1" y="3306"/>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rot="10800000">
              <a:off x="411173" y="2571787"/>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7" name="Google Shape;257;p16"/>
            <p:cNvCxnSpPr/>
            <p:nvPr/>
          </p:nvCxnSpPr>
          <p:spPr>
            <a:xfrm rot="10800000">
              <a:off x="-912" y="2571000"/>
              <a:ext cx="450900" cy="0"/>
            </a:xfrm>
            <a:prstGeom prst="straightConnector1">
              <a:avLst/>
            </a:prstGeom>
            <a:noFill/>
            <a:ln w="28575" cap="flat" cmpd="sng">
              <a:solidFill>
                <a:schemeClr val="dk1"/>
              </a:solidFill>
              <a:prstDash val="solid"/>
              <a:round/>
              <a:headEnd type="none" w="med" len="med"/>
              <a:tailEnd type="none" w="med" len="med"/>
            </a:ln>
          </p:spPr>
        </p:cxnSp>
        <p:cxnSp>
          <p:nvCxnSpPr>
            <p:cNvPr id="258" name="Google Shape;258;p16"/>
            <p:cNvCxnSpPr/>
            <p:nvPr/>
          </p:nvCxnSpPr>
          <p:spPr>
            <a:xfrm>
              <a:off x="827175" y="3276600"/>
              <a:ext cx="0" cy="1484400"/>
            </a:xfrm>
            <a:prstGeom prst="straightConnector1">
              <a:avLst/>
            </a:prstGeom>
            <a:noFill/>
            <a:ln w="28575" cap="flat" cmpd="sng">
              <a:solidFill>
                <a:schemeClr val="dk1"/>
              </a:solidFill>
              <a:prstDash val="solid"/>
              <a:round/>
              <a:headEnd type="none" w="med" len="med"/>
              <a:tailEnd type="none" w="med" len="med"/>
            </a:ln>
          </p:spPr>
        </p:cxnSp>
      </p:grpSp>
      <p:grpSp>
        <p:nvGrpSpPr>
          <p:cNvPr id="259" name="Google Shape;259;p16"/>
          <p:cNvGrpSpPr/>
          <p:nvPr/>
        </p:nvGrpSpPr>
        <p:grpSpPr>
          <a:xfrm rot="10800000">
            <a:off x="8307621" y="0"/>
            <a:ext cx="963555" cy="2572493"/>
            <a:chOff x="-912" y="2571000"/>
            <a:chExt cx="963555" cy="2572493"/>
          </a:xfrm>
        </p:grpSpPr>
        <p:sp>
          <p:nvSpPr>
            <p:cNvPr id="260" name="Google Shape;260;p16"/>
            <p:cNvSpPr/>
            <p:nvPr/>
          </p:nvSpPr>
          <p:spPr>
            <a:xfrm rot="10800000">
              <a:off x="688989" y="5044586"/>
              <a:ext cx="273654" cy="98908"/>
            </a:xfrm>
            <a:custGeom>
              <a:avLst/>
              <a:gdLst/>
              <a:ahLst/>
              <a:cxnLst/>
              <a:rect l="l" t="t" r="r" b="b"/>
              <a:pathLst>
                <a:path w="8224" h="2282" fill="none" extrusionOk="0">
                  <a:moveTo>
                    <a:pt x="1" y="1"/>
                  </a:moveTo>
                  <a:lnTo>
                    <a:pt x="8224" y="1"/>
                  </a:lnTo>
                  <a:lnTo>
                    <a:pt x="8224" y="2281"/>
                  </a:lnTo>
                  <a:lnTo>
                    <a:pt x="1" y="2281"/>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rot="10800000">
              <a:off x="793419" y="4749656"/>
              <a:ext cx="59924" cy="294976"/>
            </a:xfrm>
            <a:custGeom>
              <a:avLst/>
              <a:gdLst/>
              <a:ahLst/>
              <a:cxnLst/>
              <a:rect l="l" t="t" r="r" b="b"/>
              <a:pathLst>
                <a:path w="1801" h="3307" fill="none" extrusionOk="0">
                  <a:moveTo>
                    <a:pt x="1" y="0"/>
                  </a:moveTo>
                  <a:lnTo>
                    <a:pt x="1800" y="0"/>
                  </a:lnTo>
                  <a:lnTo>
                    <a:pt x="1800" y="3306"/>
                  </a:lnTo>
                  <a:lnTo>
                    <a:pt x="1" y="3306"/>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rot="10800000">
              <a:off x="412148" y="2571787"/>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3" name="Google Shape;263;p16"/>
            <p:cNvCxnSpPr/>
            <p:nvPr/>
          </p:nvCxnSpPr>
          <p:spPr>
            <a:xfrm rot="10800000">
              <a:off x="-912" y="2571000"/>
              <a:ext cx="450900" cy="0"/>
            </a:xfrm>
            <a:prstGeom prst="straightConnector1">
              <a:avLst/>
            </a:prstGeom>
            <a:noFill/>
            <a:ln w="28575" cap="flat" cmpd="sng">
              <a:solidFill>
                <a:schemeClr val="dk1"/>
              </a:solidFill>
              <a:prstDash val="solid"/>
              <a:round/>
              <a:headEnd type="none" w="med" len="med"/>
              <a:tailEnd type="none" w="med" len="med"/>
            </a:ln>
          </p:spPr>
        </p:cxnSp>
        <p:cxnSp>
          <p:nvCxnSpPr>
            <p:cNvPr id="264" name="Google Shape;264;p16"/>
            <p:cNvCxnSpPr/>
            <p:nvPr/>
          </p:nvCxnSpPr>
          <p:spPr>
            <a:xfrm>
              <a:off x="827175" y="3276600"/>
              <a:ext cx="0" cy="14844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1">
  <p:cSld name="CUSTOM_4">
    <p:spTree>
      <p:nvGrpSpPr>
        <p:cNvPr id="1" name="Shape 265"/>
        <p:cNvGrpSpPr/>
        <p:nvPr/>
      </p:nvGrpSpPr>
      <p:grpSpPr>
        <a:xfrm>
          <a:off x="0" y="0"/>
          <a:ext cx="0" cy="0"/>
          <a:chOff x="0" y="0"/>
          <a:chExt cx="0" cy="0"/>
        </a:xfrm>
      </p:grpSpPr>
      <p:sp>
        <p:nvSpPr>
          <p:cNvPr id="266" name="Google Shape;266;p17"/>
          <p:cNvSpPr txBox="1">
            <a:spLocks noGrp="1"/>
          </p:cNvSpPr>
          <p:nvPr>
            <p:ph type="title"/>
          </p:nvPr>
        </p:nvSpPr>
        <p:spPr>
          <a:xfrm>
            <a:off x="5054250" y="1738050"/>
            <a:ext cx="3376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67" name="Google Shape;267;p17"/>
          <p:cNvGrpSpPr/>
          <p:nvPr/>
        </p:nvGrpSpPr>
        <p:grpSpPr>
          <a:xfrm>
            <a:off x="-3760615" y="-331025"/>
            <a:ext cx="8322444" cy="742000"/>
            <a:chOff x="-3760615" y="-331025"/>
            <a:chExt cx="8322444" cy="742000"/>
          </a:xfrm>
        </p:grpSpPr>
        <p:cxnSp>
          <p:nvCxnSpPr>
            <p:cNvPr id="268" name="Google Shape;268;p17"/>
            <p:cNvCxnSpPr/>
            <p:nvPr/>
          </p:nvCxnSpPr>
          <p:spPr>
            <a:xfrm rot="10800000">
              <a:off x="-3760615" y="410975"/>
              <a:ext cx="7938000" cy="0"/>
            </a:xfrm>
            <a:prstGeom prst="straightConnector1">
              <a:avLst/>
            </a:prstGeom>
            <a:noFill/>
            <a:ln w="28575" cap="flat" cmpd="sng">
              <a:solidFill>
                <a:schemeClr val="dk1"/>
              </a:solidFill>
              <a:prstDash val="solid"/>
              <a:round/>
              <a:headEnd type="none" w="med" len="med"/>
              <a:tailEnd type="none" w="med" len="med"/>
            </a:ln>
          </p:spPr>
        </p:cxnSp>
        <p:sp>
          <p:nvSpPr>
            <p:cNvPr id="269" name="Google Shape;269;p17"/>
            <p:cNvSpPr/>
            <p:nvPr/>
          </p:nvSpPr>
          <p:spPr>
            <a:xfrm flipH="1">
              <a:off x="4145822" y="-331025"/>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7"/>
          <p:cNvGrpSpPr/>
          <p:nvPr/>
        </p:nvGrpSpPr>
        <p:grpSpPr>
          <a:xfrm>
            <a:off x="7297779" y="4007213"/>
            <a:ext cx="3322716" cy="1155788"/>
            <a:chOff x="6190309" y="4007213"/>
            <a:chExt cx="3322716" cy="1155788"/>
          </a:xfrm>
        </p:grpSpPr>
        <p:sp>
          <p:nvSpPr>
            <p:cNvPr id="271" name="Google Shape;271;p17"/>
            <p:cNvSpPr/>
            <p:nvPr/>
          </p:nvSpPr>
          <p:spPr>
            <a:xfrm flipH="1">
              <a:off x="6190309" y="4421063"/>
              <a:ext cx="1127845" cy="741937"/>
            </a:xfrm>
            <a:custGeom>
              <a:avLst/>
              <a:gdLst/>
              <a:ahLst/>
              <a:cxnLst/>
              <a:rect l="l" t="t" r="r" b="b"/>
              <a:pathLst>
                <a:path w="69760" h="46033" fill="none" extrusionOk="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2" name="Google Shape;272;p17"/>
            <p:cNvCxnSpPr/>
            <p:nvPr/>
          </p:nvCxnSpPr>
          <p:spPr>
            <a:xfrm>
              <a:off x="7860625" y="4007213"/>
              <a:ext cx="1652400" cy="0"/>
            </a:xfrm>
            <a:prstGeom prst="straightConnector1">
              <a:avLst/>
            </a:prstGeom>
            <a:noFill/>
            <a:ln w="28575" cap="flat" cmpd="sng">
              <a:solidFill>
                <a:schemeClr val="dk1"/>
              </a:solidFill>
              <a:prstDash val="solid"/>
              <a:round/>
              <a:headEnd type="none" w="med" len="med"/>
              <a:tailEnd type="none" w="med" len="med"/>
            </a:ln>
          </p:spPr>
        </p:cxnSp>
        <p:sp>
          <p:nvSpPr>
            <p:cNvPr id="273" name="Google Shape;273;p17"/>
            <p:cNvSpPr/>
            <p:nvPr/>
          </p:nvSpPr>
          <p:spPr>
            <a:xfrm rot="5400000">
              <a:off x="7481106" y="3844244"/>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17"/>
          <p:cNvSpPr txBox="1">
            <a:spLocks noGrp="1"/>
          </p:cNvSpPr>
          <p:nvPr>
            <p:ph type="subTitle" idx="1"/>
          </p:nvPr>
        </p:nvSpPr>
        <p:spPr>
          <a:xfrm>
            <a:off x="5138550" y="2477425"/>
            <a:ext cx="3188400" cy="117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rgbClr val="1D1C1D"/>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2">
  <p:cSld name="ONE_COLUMN_TEXT_1">
    <p:spTree>
      <p:nvGrpSpPr>
        <p:cNvPr id="1" name="Shape 275"/>
        <p:cNvGrpSpPr/>
        <p:nvPr/>
      </p:nvGrpSpPr>
      <p:grpSpPr>
        <a:xfrm>
          <a:off x="0" y="0"/>
          <a:ext cx="0" cy="0"/>
          <a:chOff x="0" y="0"/>
          <a:chExt cx="0" cy="0"/>
        </a:xfrm>
      </p:grpSpPr>
      <p:sp>
        <p:nvSpPr>
          <p:cNvPr id="276" name="Google Shape;276;p18"/>
          <p:cNvSpPr txBox="1">
            <a:spLocks noGrp="1"/>
          </p:cNvSpPr>
          <p:nvPr>
            <p:ph type="body" idx="1"/>
          </p:nvPr>
        </p:nvSpPr>
        <p:spPr>
          <a:xfrm>
            <a:off x="2692713" y="2571750"/>
            <a:ext cx="5270700" cy="1751700"/>
          </a:xfrm>
          <a:prstGeom prst="rect">
            <a:avLst/>
          </a:prstGeom>
          <a:solidFill>
            <a:schemeClr val="lt2"/>
          </a:solidFill>
        </p:spPr>
        <p:txBody>
          <a:bodyPr spcFirstLastPara="1" wrap="square" lIns="91425" tIns="91425" rIns="91425" bIns="91425" anchor="ctr" anchorCtr="0">
            <a:noAutofit/>
          </a:bodyPr>
          <a:lstStyle>
            <a:lvl1pPr marL="457200" lvl="0" indent="-330200" rtl="0">
              <a:spcBef>
                <a:spcPts val="0"/>
              </a:spcBef>
              <a:spcAft>
                <a:spcPts val="0"/>
              </a:spcAft>
              <a:buClr>
                <a:schemeClr val="lt1"/>
              </a:buClr>
              <a:buSzPts val="1600"/>
              <a:buChar char="●"/>
              <a:defRPr sz="1600">
                <a:solidFill>
                  <a:schemeClr val="lt1"/>
                </a:solidFill>
              </a:defRPr>
            </a:lvl1pPr>
            <a:lvl2pPr marL="914400" lvl="1" indent="-330200" rtl="0">
              <a:spcBef>
                <a:spcPts val="0"/>
              </a:spcBef>
              <a:spcAft>
                <a:spcPts val="0"/>
              </a:spcAft>
              <a:buClr>
                <a:schemeClr val="lt1"/>
              </a:buClr>
              <a:buSzPts val="1600"/>
              <a:buChar char="○"/>
              <a:defRPr sz="1600">
                <a:solidFill>
                  <a:schemeClr val="lt1"/>
                </a:solidFill>
              </a:defRPr>
            </a:lvl2pPr>
            <a:lvl3pPr marL="1371600" lvl="2" indent="-330200" rtl="0">
              <a:spcBef>
                <a:spcPts val="1600"/>
              </a:spcBef>
              <a:spcAft>
                <a:spcPts val="0"/>
              </a:spcAft>
              <a:buClr>
                <a:schemeClr val="lt1"/>
              </a:buClr>
              <a:buSzPts val="1600"/>
              <a:buChar char="■"/>
              <a:defRPr sz="1600">
                <a:solidFill>
                  <a:schemeClr val="lt1"/>
                </a:solidFill>
              </a:defRPr>
            </a:lvl3pPr>
            <a:lvl4pPr marL="1828800" lvl="3" indent="-330200" rtl="0">
              <a:spcBef>
                <a:spcPts val="1600"/>
              </a:spcBef>
              <a:spcAft>
                <a:spcPts val="0"/>
              </a:spcAft>
              <a:buClr>
                <a:schemeClr val="lt1"/>
              </a:buClr>
              <a:buSzPts val="1600"/>
              <a:buChar char="●"/>
              <a:defRPr sz="1600">
                <a:solidFill>
                  <a:schemeClr val="lt1"/>
                </a:solidFill>
              </a:defRPr>
            </a:lvl4pPr>
            <a:lvl5pPr marL="2286000" lvl="4" indent="-330200" rtl="0">
              <a:spcBef>
                <a:spcPts val="1600"/>
              </a:spcBef>
              <a:spcAft>
                <a:spcPts val="0"/>
              </a:spcAft>
              <a:buClr>
                <a:schemeClr val="lt1"/>
              </a:buClr>
              <a:buSzPts val="1600"/>
              <a:buChar char="○"/>
              <a:defRPr sz="1600">
                <a:solidFill>
                  <a:schemeClr val="lt1"/>
                </a:solidFill>
              </a:defRPr>
            </a:lvl5pPr>
            <a:lvl6pPr marL="2743200" lvl="5" indent="-330200" rtl="0">
              <a:spcBef>
                <a:spcPts val="1600"/>
              </a:spcBef>
              <a:spcAft>
                <a:spcPts val="0"/>
              </a:spcAft>
              <a:buClr>
                <a:schemeClr val="lt1"/>
              </a:buClr>
              <a:buSzPts val="1600"/>
              <a:buChar char="■"/>
              <a:defRPr sz="1600">
                <a:solidFill>
                  <a:schemeClr val="lt1"/>
                </a:solidFill>
              </a:defRPr>
            </a:lvl6pPr>
            <a:lvl7pPr marL="3200400" lvl="6" indent="-330200" rtl="0">
              <a:spcBef>
                <a:spcPts val="1600"/>
              </a:spcBef>
              <a:spcAft>
                <a:spcPts val="0"/>
              </a:spcAft>
              <a:buClr>
                <a:schemeClr val="lt1"/>
              </a:buClr>
              <a:buSzPts val="1600"/>
              <a:buChar char="●"/>
              <a:defRPr sz="1600">
                <a:solidFill>
                  <a:schemeClr val="lt1"/>
                </a:solidFill>
              </a:defRPr>
            </a:lvl7pPr>
            <a:lvl8pPr marL="3657600" lvl="7" indent="-330200" rtl="0">
              <a:spcBef>
                <a:spcPts val="1600"/>
              </a:spcBef>
              <a:spcAft>
                <a:spcPts val="0"/>
              </a:spcAft>
              <a:buClr>
                <a:schemeClr val="lt1"/>
              </a:buClr>
              <a:buSzPts val="1600"/>
              <a:buChar char="○"/>
              <a:defRPr sz="1600">
                <a:solidFill>
                  <a:schemeClr val="lt1"/>
                </a:solidFill>
              </a:defRPr>
            </a:lvl8pPr>
            <a:lvl9pPr marL="4114800" lvl="8" indent="-330200" rtl="0">
              <a:spcBef>
                <a:spcPts val="1600"/>
              </a:spcBef>
              <a:spcAft>
                <a:spcPts val="1600"/>
              </a:spcAft>
              <a:buClr>
                <a:schemeClr val="lt1"/>
              </a:buClr>
              <a:buSzPts val="1600"/>
              <a:buChar char="■"/>
              <a:defRPr sz="1600">
                <a:solidFill>
                  <a:schemeClr val="lt1"/>
                </a:solidFill>
              </a:defRPr>
            </a:lvl9pPr>
          </a:lstStyle>
          <a:p>
            <a:endParaRPr/>
          </a:p>
        </p:txBody>
      </p:sp>
      <p:sp>
        <p:nvSpPr>
          <p:cNvPr id="277" name="Google Shape;277;p18"/>
          <p:cNvSpPr txBox="1">
            <a:spLocks noGrp="1"/>
          </p:cNvSpPr>
          <p:nvPr>
            <p:ph type="title"/>
          </p:nvPr>
        </p:nvSpPr>
        <p:spPr>
          <a:xfrm>
            <a:off x="1655575" y="618287"/>
            <a:ext cx="5832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78" name="Google Shape;278;p18"/>
          <p:cNvGrpSpPr/>
          <p:nvPr/>
        </p:nvGrpSpPr>
        <p:grpSpPr>
          <a:xfrm>
            <a:off x="684253" y="-316191"/>
            <a:ext cx="8464130" cy="2196550"/>
            <a:chOff x="684253" y="-316191"/>
            <a:chExt cx="8464130" cy="2196550"/>
          </a:xfrm>
        </p:grpSpPr>
        <p:cxnSp>
          <p:nvCxnSpPr>
            <p:cNvPr id="279" name="Google Shape;279;p18"/>
            <p:cNvCxnSpPr/>
            <p:nvPr/>
          </p:nvCxnSpPr>
          <p:spPr>
            <a:xfrm rot="10800000">
              <a:off x="824556" y="407875"/>
              <a:ext cx="0" cy="761700"/>
            </a:xfrm>
            <a:prstGeom prst="straightConnector1">
              <a:avLst/>
            </a:prstGeom>
            <a:noFill/>
            <a:ln w="28575" cap="flat" cmpd="sng">
              <a:solidFill>
                <a:schemeClr val="dk1"/>
              </a:solidFill>
              <a:prstDash val="solid"/>
              <a:round/>
              <a:headEnd type="none" w="med" len="med"/>
              <a:tailEnd type="none" w="med" len="med"/>
            </a:ln>
          </p:spPr>
        </p:cxnSp>
        <p:grpSp>
          <p:nvGrpSpPr>
            <p:cNvPr id="280" name="Google Shape;280;p18"/>
            <p:cNvGrpSpPr/>
            <p:nvPr/>
          </p:nvGrpSpPr>
          <p:grpSpPr>
            <a:xfrm>
              <a:off x="684253" y="-316191"/>
              <a:ext cx="8464130" cy="2196550"/>
              <a:chOff x="4439845" y="-316191"/>
              <a:chExt cx="8464130" cy="2196550"/>
            </a:xfrm>
          </p:grpSpPr>
          <p:grpSp>
            <p:nvGrpSpPr>
              <p:cNvPr id="281" name="Google Shape;281;p18"/>
              <p:cNvGrpSpPr/>
              <p:nvPr/>
            </p:nvGrpSpPr>
            <p:grpSpPr>
              <a:xfrm>
                <a:off x="4580143" y="-316191"/>
                <a:ext cx="8323832" cy="2196550"/>
                <a:chOff x="4580143" y="-316191"/>
                <a:chExt cx="8323832" cy="2196550"/>
              </a:xfrm>
            </p:grpSpPr>
            <p:cxnSp>
              <p:nvCxnSpPr>
                <p:cNvPr id="282" name="Google Shape;282;p18"/>
                <p:cNvCxnSpPr/>
                <p:nvPr/>
              </p:nvCxnSpPr>
              <p:spPr>
                <a:xfrm>
                  <a:off x="4966575" y="1880359"/>
                  <a:ext cx="7937400" cy="0"/>
                </a:xfrm>
                <a:prstGeom prst="straightConnector1">
                  <a:avLst/>
                </a:prstGeom>
                <a:noFill/>
                <a:ln w="28575" cap="flat" cmpd="sng">
                  <a:solidFill>
                    <a:schemeClr val="dk1"/>
                  </a:solidFill>
                  <a:prstDash val="solid"/>
                  <a:round/>
                  <a:headEnd type="none" w="med" len="med"/>
                  <a:tailEnd type="none" w="med" len="med"/>
                </a:ln>
              </p:spPr>
            </p:cxnSp>
            <p:sp>
              <p:nvSpPr>
                <p:cNvPr id="283" name="Google Shape;283;p18"/>
                <p:cNvSpPr/>
                <p:nvPr/>
              </p:nvSpPr>
              <p:spPr>
                <a:xfrm>
                  <a:off x="4580143" y="1138409"/>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 name="Google Shape;284;p18"/>
                <p:cNvCxnSpPr/>
                <p:nvPr/>
              </p:nvCxnSpPr>
              <p:spPr>
                <a:xfrm rot="10800000">
                  <a:off x="4580150" y="-316191"/>
                  <a:ext cx="0" cy="445200"/>
                </a:xfrm>
                <a:prstGeom prst="straightConnector1">
                  <a:avLst/>
                </a:prstGeom>
                <a:noFill/>
                <a:ln w="28575" cap="flat" cmpd="sng">
                  <a:solidFill>
                    <a:schemeClr val="dk1"/>
                  </a:solidFill>
                  <a:prstDash val="solid"/>
                  <a:round/>
                  <a:headEnd type="none" w="med" len="med"/>
                  <a:tailEnd type="none" w="med" len="med"/>
                </a:ln>
              </p:spPr>
            </p:cxnSp>
          </p:grpSp>
          <p:sp>
            <p:nvSpPr>
              <p:cNvPr id="285" name="Google Shape;285;p18"/>
              <p:cNvSpPr/>
              <p:nvPr/>
            </p:nvSpPr>
            <p:spPr>
              <a:xfrm>
                <a:off x="4446425" y="14275"/>
                <a:ext cx="262500" cy="91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8"/>
              <p:cNvSpPr/>
              <p:nvPr/>
            </p:nvSpPr>
            <p:spPr>
              <a:xfrm>
                <a:off x="4560575" y="117000"/>
                <a:ext cx="45600" cy="2910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18"/>
              <p:cNvGrpSpPr/>
              <p:nvPr/>
            </p:nvGrpSpPr>
            <p:grpSpPr>
              <a:xfrm>
                <a:off x="4439845" y="8562"/>
                <a:ext cx="273654" cy="393837"/>
                <a:chOff x="278145" y="8562"/>
                <a:chExt cx="273654" cy="393837"/>
              </a:xfrm>
            </p:grpSpPr>
            <p:sp>
              <p:nvSpPr>
                <p:cNvPr id="288" name="Google Shape;288;p18"/>
                <p:cNvSpPr/>
                <p:nvPr/>
              </p:nvSpPr>
              <p:spPr>
                <a:xfrm>
                  <a:off x="278145" y="8562"/>
                  <a:ext cx="273654" cy="98908"/>
                </a:xfrm>
                <a:custGeom>
                  <a:avLst/>
                  <a:gdLst/>
                  <a:ahLst/>
                  <a:cxnLst/>
                  <a:rect l="l" t="t" r="r" b="b"/>
                  <a:pathLst>
                    <a:path w="8224" h="2282" fill="none" extrusionOk="0">
                      <a:moveTo>
                        <a:pt x="1" y="1"/>
                      </a:moveTo>
                      <a:lnTo>
                        <a:pt x="8224" y="1"/>
                      </a:lnTo>
                      <a:lnTo>
                        <a:pt x="8224" y="2281"/>
                      </a:lnTo>
                      <a:lnTo>
                        <a:pt x="1" y="2281"/>
                      </a:lnTo>
                      <a:close/>
                    </a:path>
                  </a:pathLst>
                </a:custGeom>
                <a:solidFill>
                  <a:schemeClr val="l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8"/>
                <p:cNvSpPr/>
                <p:nvPr/>
              </p:nvSpPr>
              <p:spPr>
                <a:xfrm>
                  <a:off x="387445" y="107423"/>
                  <a:ext cx="59924" cy="294976"/>
                </a:xfrm>
                <a:custGeom>
                  <a:avLst/>
                  <a:gdLst/>
                  <a:ahLst/>
                  <a:cxnLst/>
                  <a:rect l="l" t="t" r="r" b="b"/>
                  <a:pathLst>
                    <a:path w="1801" h="3307" fill="none" extrusionOk="0">
                      <a:moveTo>
                        <a:pt x="1" y="0"/>
                      </a:moveTo>
                      <a:lnTo>
                        <a:pt x="1800" y="0"/>
                      </a:lnTo>
                      <a:lnTo>
                        <a:pt x="1800" y="3306"/>
                      </a:lnTo>
                      <a:lnTo>
                        <a:pt x="1" y="3306"/>
                      </a:lnTo>
                      <a:close/>
                    </a:path>
                  </a:pathLst>
                </a:custGeom>
                <a:solidFill>
                  <a:schemeClr val="l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lumns 1">
  <p:cSld name="TITLE_AND_BODY_2">
    <p:spTree>
      <p:nvGrpSpPr>
        <p:cNvPr id="1" name="Shape 290"/>
        <p:cNvGrpSpPr/>
        <p:nvPr/>
      </p:nvGrpSpPr>
      <p:grpSpPr>
        <a:xfrm>
          <a:off x="0" y="0"/>
          <a:ext cx="0" cy="0"/>
          <a:chOff x="0" y="0"/>
          <a:chExt cx="0" cy="0"/>
        </a:xfrm>
      </p:grpSpPr>
      <p:sp>
        <p:nvSpPr>
          <p:cNvPr id="291" name="Google Shape;291;p19"/>
          <p:cNvSpPr txBox="1">
            <a:spLocks noGrp="1"/>
          </p:cNvSpPr>
          <p:nvPr>
            <p:ph type="title"/>
          </p:nvPr>
        </p:nvSpPr>
        <p:spPr>
          <a:xfrm>
            <a:off x="1322750" y="1692665"/>
            <a:ext cx="26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2" name="Google Shape;292;p19"/>
          <p:cNvSpPr txBox="1">
            <a:spLocks noGrp="1"/>
          </p:cNvSpPr>
          <p:nvPr>
            <p:ph type="subTitle" idx="1"/>
          </p:nvPr>
        </p:nvSpPr>
        <p:spPr>
          <a:xfrm>
            <a:off x="1322750" y="3052122"/>
            <a:ext cx="2617800" cy="141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93" name="Google Shape;293;p19"/>
          <p:cNvSpPr txBox="1">
            <a:spLocks noGrp="1"/>
          </p:cNvSpPr>
          <p:nvPr>
            <p:ph type="title" idx="2"/>
          </p:nvPr>
        </p:nvSpPr>
        <p:spPr>
          <a:xfrm>
            <a:off x="5203450" y="1692665"/>
            <a:ext cx="26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4" name="Google Shape;294;p19"/>
          <p:cNvSpPr txBox="1">
            <a:spLocks noGrp="1"/>
          </p:cNvSpPr>
          <p:nvPr>
            <p:ph type="subTitle" idx="3"/>
          </p:nvPr>
        </p:nvSpPr>
        <p:spPr>
          <a:xfrm>
            <a:off x="5203450" y="3052122"/>
            <a:ext cx="2617800" cy="141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cxnSp>
        <p:nvCxnSpPr>
          <p:cNvPr id="295" name="Google Shape;295;p19"/>
          <p:cNvCxnSpPr/>
          <p:nvPr/>
        </p:nvCxnSpPr>
        <p:spPr>
          <a:xfrm>
            <a:off x="0" y="408225"/>
            <a:ext cx="91440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uote">
  <p:cSld name="TITLE_AND_BODY_2_1">
    <p:spTree>
      <p:nvGrpSpPr>
        <p:cNvPr id="1" name="Shape 296"/>
        <p:cNvGrpSpPr/>
        <p:nvPr/>
      </p:nvGrpSpPr>
      <p:grpSpPr>
        <a:xfrm>
          <a:off x="0" y="0"/>
          <a:ext cx="0" cy="0"/>
          <a:chOff x="0" y="0"/>
          <a:chExt cx="0" cy="0"/>
        </a:xfrm>
      </p:grpSpPr>
      <p:sp>
        <p:nvSpPr>
          <p:cNvPr id="297" name="Google Shape;297;p20"/>
          <p:cNvSpPr txBox="1">
            <a:spLocks noGrp="1"/>
          </p:cNvSpPr>
          <p:nvPr>
            <p:ph type="title"/>
          </p:nvPr>
        </p:nvSpPr>
        <p:spPr>
          <a:xfrm>
            <a:off x="3263100" y="3264475"/>
            <a:ext cx="2617800" cy="46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98" name="Google Shape;298;p20"/>
          <p:cNvSpPr txBox="1">
            <a:spLocks noGrp="1"/>
          </p:cNvSpPr>
          <p:nvPr>
            <p:ph type="subTitle" idx="1"/>
          </p:nvPr>
        </p:nvSpPr>
        <p:spPr>
          <a:xfrm>
            <a:off x="2385150" y="1198475"/>
            <a:ext cx="4373700" cy="176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99" name="Google Shape;299;p20"/>
          <p:cNvSpPr/>
          <p:nvPr/>
        </p:nvSpPr>
        <p:spPr>
          <a:xfrm>
            <a:off x="0" y="4736400"/>
            <a:ext cx="9144000" cy="418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 name="Google Shape;300;p20"/>
          <p:cNvGrpSpPr/>
          <p:nvPr/>
        </p:nvGrpSpPr>
        <p:grpSpPr>
          <a:xfrm>
            <a:off x="-39750" y="407100"/>
            <a:ext cx="9227728" cy="3915909"/>
            <a:chOff x="-39750" y="407100"/>
            <a:chExt cx="9227728" cy="3915909"/>
          </a:xfrm>
        </p:grpSpPr>
        <p:cxnSp>
          <p:nvCxnSpPr>
            <p:cNvPr id="301" name="Google Shape;301;p20"/>
            <p:cNvCxnSpPr/>
            <p:nvPr/>
          </p:nvCxnSpPr>
          <p:spPr>
            <a:xfrm>
              <a:off x="1176025" y="3126199"/>
              <a:ext cx="6762000" cy="0"/>
            </a:xfrm>
            <a:prstGeom prst="straightConnector1">
              <a:avLst/>
            </a:prstGeom>
            <a:noFill/>
            <a:ln w="28575" cap="flat" cmpd="sng">
              <a:solidFill>
                <a:schemeClr val="dk1"/>
              </a:solidFill>
              <a:prstDash val="solid"/>
              <a:round/>
              <a:headEnd type="none" w="med" len="med"/>
              <a:tailEnd type="none" w="med" len="med"/>
            </a:ln>
          </p:spPr>
        </p:cxnSp>
        <p:sp>
          <p:nvSpPr>
            <p:cNvPr id="302" name="Google Shape;302;p20"/>
            <p:cNvSpPr/>
            <p:nvPr/>
          </p:nvSpPr>
          <p:spPr>
            <a:xfrm>
              <a:off x="826243" y="2384199"/>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3" name="Google Shape;303;p20"/>
            <p:cNvCxnSpPr/>
            <p:nvPr/>
          </p:nvCxnSpPr>
          <p:spPr>
            <a:xfrm rot="10800000">
              <a:off x="-39750" y="407100"/>
              <a:ext cx="537300" cy="0"/>
            </a:xfrm>
            <a:prstGeom prst="straightConnector1">
              <a:avLst/>
            </a:prstGeom>
            <a:noFill/>
            <a:ln w="28575" cap="flat" cmpd="sng">
              <a:solidFill>
                <a:schemeClr val="dk1"/>
              </a:solidFill>
              <a:prstDash val="solid"/>
              <a:round/>
              <a:headEnd type="none" w="med" len="med"/>
              <a:tailEnd type="none" w="med" len="med"/>
            </a:ln>
          </p:spPr>
        </p:cxnSp>
        <p:sp>
          <p:nvSpPr>
            <p:cNvPr id="304" name="Google Shape;304;p20"/>
            <p:cNvSpPr/>
            <p:nvPr/>
          </p:nvSpPr>
          <p:spPr>
            <a:xfrm rot="10800000">
              <a:off x="410231" y="407100"/>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5" name="Google Shape;305;p20"/>
            <p:cNvCxnSpPr/>
            <p:nvPr/>
          </p:nvCxnSpPr>
          <p:spPr>
            <a:xfrm>
              <a:off x="827100" y="1066175"/>
              <a:ext cx="0" cy="1389300"/>
            </a:xfrm>
            <a:prstGeom prst="straightConnector1">
              <a:avLst/>
            </a:prstGeom>
            <a:noFill/>
            <a:ln w="28575" cap="flat" cmpd="sng">
              <a:solidFill>
                <a:schemeClr val="dk1"/>
              </a:solidFill>
              <a:prstDash val="solid"/>
              <a:round/>
              <a:headEnd type="none" w="med" len="med"/>
              <a:tailEnd type="none" w="med" len="med"/>
            </a:ln>
          </p:spPr>
        </p:cxnSp>
        <p:sp>
          <p:nvSpPr>
            <p:cNvPr id="306" name="Google Shape;306;p20"/>
            <p:cNvSpPr/>
            <p:nvPr/>
          </p:nvSpPr>
          <p:spPr>
            <a:xfrm rot="10800000">
              <a:off x="7905979" y="3125568"/>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7" name="Google Shape;307;p20"/>
            <p:cNvCxnSpPr/>
            <p:nvPr/>
          </p:nvCxnSpPr>
          <p:spPr>
            <a:xfrm>
              <a:off x="8650678" y="4323009"/>
              <a:ext cx="537300" cy="0"/>
            </a:xfrm>
            <a:prstGeom prst="straightConnector1">
              <a:avLst/>
            </a:prstGeom>
            <a:noFill/>
            <a:ln w="28575" cap="flat" cmpd="sng">
              <a:solidFill>
                <a:schemeClr val="dk1"/>
              </a:solidFill>
              <a:prstDash val="solid"/>
              <a:round/>
              <a:headEnd type="none" w="med" len="med"/>
              <a:tailEnd type="none" w="med" len="med"/>
            </a:ln>
          </p:spPr>
        </p:cxnSp>
        <p:sp>
          <p:nvSpPr>
            <p:cNvPr id="308" name="Google Shape;308;p20"/>
            <p:cNvSpPr/>
            <p:nvPr/>
          </p:nvSpPr>
          <p:spPr>
            <a:xfrm>
              <a:off x="8321990" y="3581066"/>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1940675" y="2571750"/>
            <a:ext cx="5262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10" name="Google Shape;110;p3"/>
          <p:cNvSpPr txBox="1">
            <a:spLocks noGrp="1"/>
          </p:cNvSpPr>
          <p:nvPr>
            <p:ph type="subTitle" idx="1"/>
          </p:nvPr>
        </p:nvSpPr>
        <p:spPr>
          <a:xfrm>
            <a:off x="1860800" y="3444025"/>
            <a:ext cx="5422500" cy="3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cxnSp>
        <p:nvCxnSpPr>
          <p:cNvPr id="111" name="Google Shape;111;p3"/>
          <p:cNvCxnSpPr/>
          <p:nvPr/>
        </p:nvCxnSpPr>
        <p:spPr>
          <a:xfrm>
            <a:off x="-39950" y="4625657"/>
            <a:ext cx="9206700" cy="0"/>
          </a:xfrm>
          <a:prstGeom prst="straightConnector1">
            <a:avLst/>
          </a:prstGeom>
          <a:noFill/>
          <a:ln w="28575" cap="flat" cmpd="sng">
            <a:solidFill>
              <a:schemeClr val="dk1"/>
            </a:solidFill>
            <a:prstDash val="solid"/>
            <a:round/>
            <a:headEnd type="none" w="med" len="med"/>
            <a:tailEnd type="none" w="med" len="med"/>
          </a:ln>
        </p:spPr>
      </p:cxnSp>
      <p:sp>
        <p:nvSpPr>
          <p:cNvPr id="112" name="Google Shape;112;p3"/>
          <p:cNvSpPr/>
          <p:nvPr/>
        </p:nvSpPr>
        <p:spPr>
          <a:xfrm>
            <a:off x="7421447" y="-6"/>
            <a:ext cx="1739640" cy="1144380"/>
          </a:xfrm>
          <a:custGeom>
            <a:avLst/>
            <a:gdLst/>
            <a:ahLst/>
            <a:cxnLst/>
            <a:rect l="l" t="t" r="r" b="b"/>
            <a:pathLst>
              <a:path w="69760" h="46033" fill="none" extrusionOk="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flipH="1">
            <a:off x="-11418" y="-6"/>
            <a:ext cx="1739640" cy="1144380"/>
          </a:xfrm>
          <a:custGeom>
            <a:avLst/>
            <a:gdLst/>
            <a:ahLst/>
            <a:cxnLst/>
            <a:rect l="l" t="t" r="r" b="b"/>
            <a:pathLst>
              <a:path w="69760" h="46033" fill="none" extrusionOk="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37000" y="4743850"/>
            <a:ext cx="9188700" cy="418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s 1">
  <p:cSld name="BIG_NUMBER_1">
    <p:spTree>
      <p:nvGrpSpPr>
        <p:cNvPr id="1" name="Shape 309"/>
        <p:cNvGrpSpPr/>
        <p:nvPr/>
      </p:nvGrpSpPr>
      <p:grpSpPr>
        <a:xfrm>
          <a:off x="0" y="0"/>
          <a:ext cx="0" cy="0"/>
          <a:chOff x="0" y="0"/>
          <a:chExt cx="0" cy="0"/>
        </a:xfrm>
      </p:grpSpPr>
      <p:sp>
        <p:nvSpPr>
          <p:cNvPr id="310" name="Google Shape;310;p21"/>
          <p:cNvSpPr txBox="1">
            <a:spLocks noGrp="1"/>
          </p:cNvSpPr>
          <p:nvPr>
            <p:ph type="title" hasCustomPrompt="1"/>
          </p:nvPr>
        </p:nvSpPr>
        <p:spPr>
          <a:xfrm>
            <a:off x="923100" y="2670885"/>
            <a:ext cx="2004000" cy="7395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4000">
                <a:solidFill>
                  <a:schemeClr val="lt1"/>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311" name="Google Shape;311;p21"/>
          <p:cNvSpPr txBox="1">
            <a:spLocks noGrp="1"/>
          </p:cNvSpPr>
          <p:nvPr>
            <p:ph type="title" idx="2"/>
          </p:nvPr>
        </p:nvSpPr>
        <p:spPr>
          <a:xfrm>
            <a:off x="787050" y="3407517"/>
            <a:ext cx="2276100" cy="46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12" name="Google Shape;312;p21"/>
          <p:cNvSpPr txBox="1">
            <a:spLocks noGrp="1"/>
          </p:cNvSpPr>
          <p:nvPr>
            <p:ph type="subTitle" idx="1"/>
          </p:nvPr>
        </p:nvSpPr>
        <p:spPr>
          <a:xfrm>
            <a:off x="787050" y="3735085"/>
            <a:ext cx="2276100" cy="63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13" name="Google Shape;313;p21"/>
          <p:cNvSpPr txBox="1">
            <a:spLocks noGrp="1"/>
          </p:cNvSpPr>
          <p:nvPr>
            <p:ph type="title" idx="3" hasCustomPrompt="1"/>
          </p:nvPr>
        </p:nvSpPr>
        <p:spPr>
          <a:xfrm>
            <a:off x="3570000" y="2022640"/>
            <a:ext cx="2004000" cy="7395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4000">
                <a:solidFill>
                  <a:schemeClr val="lt1"/>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314" name="Google Shape;314;p21"/>
          <p:cNvSpPr txBox="1">
            <a:spLocks noGrp="1"/>
          </p:cNvSpPr>
          <p:nvPr>
            <p:ph type="title" idx="4"/>
          </p:nvPr>
        </p:nvSpPr>
        <p:spPr>
          <a:xfrm>
            <a:off x="3433950" y="2752395"/>
            <a:ext cx="2276100" cy="46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15" name="Google Shape;315;p21"/>
          <p:cNvSpPr txBox="1">
            <a:spLocks noGrp="1"/>
          </p:cNvSpPr>
          <p:nvPr>
            <p:ph type="subTitle" idx="5"/>
          </p:nvPr>
        </p:nvSpPr>
        <p:spPr>
          <a:xfrm>
            <a:off x="3433950" y="3086766"/>
            <a:ext cx="2276100" cy="63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16" name="Google Shape;316;p21"/>
          <p:cNvSpPr txBox="1">
            <a:spLocks noGrp="1"/>
          </p:cNvSpPr>
          <p:nvPr>
            <p:ph type="title" idx="6" hasCustomPrompt="1"/>
          </p:nvPr>
        </p:nvSpPr>
        <p:spPr>
          <a:xfrm>
            <a:off x="6216900" y="2670885"/>
            <a:ext cx="2004000" cy="7395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4000">
                <a:solidFill>
                  <a:schemeClr val="lt1"/>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317" name="Google Shape;317;p21"/>
          <p:cNvSpPr txBox="1">
            <a:spLocks noGrp="1"/>
          </p:cNvSpPr>
          <p:nvPr>
            <p:ph type="title" idx="7"/>
          </p:nvPr>
        </p:nvSpPr>
        <p:spPr>
          <a:xfrm>
            <a:off x="6080850" y="3407517"/>
            <a:ext cx="2276100" cy="46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18" name="Google Shape;318;p21"/>
          <p:cNvSpPr txBox="1">
            <a:spLocks noGrp="1"/>
          </p:cNvSpPr>
          <p:nvPr>
            <p:ph type="subTitle" idx="8"/>
          </p:nvPr>
        </p:nvSpPr>
        <p:spPr>
          <a:xfrm>
            <a:off x="6080850" y="3735085"/>
            <a:ext cx="2276100" cy="63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19" name="Google Shape;319;p21"/>
          <p:cNvSpPr txBox="1">
            <a:spLocks noGrp="1"/>
          </p:cNvSpPr>
          <p:nvPr>
            <p:ph type="title" idx="9"/>
          </p:nvPr>
        </p:nvSpPr>
        <p:spPr>
          <a:xfrm>
            <a:off x="1655575" y="618287"/>
            <a:ext cx="5832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320" name="Google Shape;320;p21"/>
          <p:cNvCxnSpPr/>
          <p:nvPr/>
        </p:nvCxnSpPr>
        <p:spPr>
          <a:xfrm>
            <a:off x="0" y="408225"/>
            <a:ext cx="9144000" cy="0"/>
          </a:xfrm>
          <a:prstGeom prst="straightConnector1">
            <a:avLst/>
          </a:prstGeom>
          <a:noFill/>
          <a:ln w="28575" cap="flat" cmpd="sng">
            <a:solidFill>
              <a:schemeClr val="dk1"/>
            </a:solidFill>
            <a:prstDash val="solid"/>
            <a:round/>
            <a:headEnd type="none" w="med" len="med"/>
            <a:tailEnd type="none" w="med" len="med"/>
          </a:ln>
        </p:spPr>
      </p:cxnSp>
      <p:grpSp>
        <p:nvGrpSpPr>
          <p:cNvPr id="321" name="Google Shape;321;p21"/>
          <p:cNvGrpSpPr/>
          <p:nvPr/>
        </p:nvGrpSpPr>
        <p:grpSpPr>
          <a:xfrm>
            <a:off x="1746575" y="3722466"/>
            <a:ext cx="5642575" cy="1416781"/>
            <a:chOff x="1746575" y="3722466"/>
            <a:chExt cx="5642575" cy="1416781"/>
          </a:xfrm>
        </p:grpSpPr>
        <p:grpSp>
          <p:nvGrpSpPr>
            <p:cNvPr id="322" name="Google Shape;322;p21"/>
            <p:cNvGrpSpPr/>
            <p:nvPr/>
          </p:nvGrpSpPr>
          <p:grpSpPr>
            <a:xfrm rot="10800000">
              <a:off x="4438432" y="3722466"/>
              <a:ext cx="273654" cy="1409956"/>
              <a:chOff x="270152" y="9537"/>
              <a:chExt cx="273654" cy="1409956"/>
            </a:xfrm>
          </p:grpSpPr>
          <p:grpSp>
            <p:nvGrpSpPr>
              <p:cNvPr id="323" name="Google Shape;323;p21"/>
              <p:cNvGrpSpPr/>
              <p:nvPr/>
            </p:nvGrpSpPr>
            <p:grpSpPr>
              <a:xfrm>
                <a:off x="270152" y="9537"/>
                <a:ext cx="273654" cy="393837"/>
                <a:chOff x="274914" y="8562"/>
                <a:chExt cx="273654" cy="393837"/>
              </a:xfrm>
            </p:grpSpPr>
            <p:sp>
              <p:nvSpPr>
                <p:cNvPr id="324" name="Google Shape;324;p21"/>
                <p:cNvSpPr/>
                <p:nvPr/>
              </p:nvSpPr>
              <p:spPr>
                <a:xfrm>
                  <a:off x="274914" y="8562"/>
                  <a:ext cx="273654" cy="98908"/>
                </a:xfrm>
                <a:custGeom>
                  <a:avLst/>
                  <a:gdLst/>
                  <a:ahLst/>
                  <a:cxnLst/>
                  <a:rect l="l" t="t" r="r" b="b"/>
                  <a:pathLst>
                    <a:path w="8224" h="2282" fill="none" extrusionOk="0">
                      <a:moveTo>
                        <a:pt x="1" y="1"/>
                      </a:moveTo>
                      <a:lnTo>
                        <a:pt x="8224" y="1"/>
                      </a:lnTo>
                      <a:lnTo>
                        <a:pt x="8224" y="2281"/>
                      </a:lnTo>
                      <a:lnTo>
                        <a:pt x="1" y="2281"/>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1"/>
                <p:cNvSpPr/>
                <p:nvPr/>
              </p:nvSpPr>
              <p:spPr>
                <a:xfrm>
                  <a:off x="384214" y="107423"/>
                  <a:ext cx="59924" cy="294976"/>
                </a:xfrm>
                <a:custGeom>
                  <a:avLst/>
                  <a:gdLst/>
                  <a:ahLst/>
                  <a:cxnLst/>
                  <a:rect l="l" t="t" r="r" b="b"/>
                  <a:pathLst>
                    <a:path w="1801" h="3307" fill="none" extrusionOk="0">
                      <a:moveTo>
                        <a:pt x="1" y="0"/>
                      </a:moveTo>
                      <a:lnTo>
                        <a:pt x="1800" y="0"/>
                      </a:lnTo>
                      <a:lnTo>
                        <a:pt x="1800" y="3306"/>
                      </a:lnTo>
                      <a:lnTo>
                        <a:pt x="1" y="3306"/>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26" name="Google Shape;326;p21"/>
              <p:cNvCxnSpPr>
                <a:stCxn id="315" idx="2"/>
              </p:cNvCxnSpPr>
              <p:nvPr/>
            </p:nvCxnSpPr>
            <p:spPr>
              <a:xfrm rot="10800000">
                <a:off x="406938" y="420792"/>
                <a:ext cx="3300" cy="998700"/>
              </a:xfrm>
              <a:prstGeom prst="straightConnector1">
                <a:avLst/>
              </a:prstGeom>
              <a:noFill/>
              <a:ln w="28575" cap="flat" cmpd="sng">
                <a:solidFill>
                  <a:schemeClr val="dk1"/>
                </a:solidFill>
                <a:prstDash val="solid"/>
                <a:round/>
                <a:headEnd type="none" w="med" len="med"/>
                <a:tailEnd type="none" w="med" len="med"/>
              </a:ln>
            </p:spPr>
          </p:cxnSp>
        </p:grpSp>
        <p:grpSp>
          <p:nvGrpSpPr>
            <p:cNvPr id="327" name="Google Shape;327;p21"/>
            <p:cNvGrpSpPr/>
            <p:nvPr/>
          </p:nvGrpSpPr>
          <p:grpSpPr>
            <a:xfrm rot="10800000">
              <a:off x="1788282" y="4370785"/>
              <a:ext cx="273654" cy="768462"/>
              <a:chOff x="270152" y="9537"/>
              <a:chExt cx="273654" cy="768462"/>
            </a:xfrm>
          </p:grpSpPr>
          <p:grpSp>
            <p:nvGrpSpPr>
              <p:cNvPr id="328" name="Google Shape;328;p21"/>
              <p:cNvGrpSpPr/>
              <p:nvPr/>
            </p:nvGrpSpPr>
            <p:grpSpPr>
              <a:xfrm>
                <a:off x="270152" y="9537"/>
                <a:ext cx="273654" cy="393837"/>
                <a:chOff x="274914" y="8562"/>
                <a:chExt cx="273654" cy="393837"/>
              </a:xfrm>
            </p:grpSpPr>
            <p:sp>
              <p:nvSpPr>
                <p:cNvPr id="329" name="Google Shape;329;p21"/>
                <p:cNvSpPr/>
                <p:nvPr/>
              </p:nvSpPr>
              <p:spPr>
                <a:xfrm>
                  <a:off x="274914" y="8562"/>
                  <a:ext cx="273654" cy="98908"/>
                </a:xfrm>
                <a:custGeom>
                  <a:avLst/>
                  <a:gdLst/>
                  <a:ahLst/>
                  <a:cxnLst/>
                  <a:rect l="l" t="t" r="r" b="b"/>
                  <a:pathLst>
                    <a:path w="8224" h="2282" fill="none" extrusionOk="0">
                      <a:moveTo>
                        <a:pt x="1" y="1"/>
                      </a:moveTo>
                      <a:lnTo>
                        <a:pt x="8224" y="1"/>
                      </a:lnTo>
                      <a:lnTo>
                        <a:pt x="8224" y="2281"/>
                      </a:lnTo>
                      <a:lnTo>
                        <a:pt x="1" y="2281"/>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a:off x="384214" y="107423"/>
                  <a:ext cx="59924" cy="294976"/>
                </a:xfrm>
                <a:custGeom>
                  <a:avLst/>
                  <a:gdLst/>
                  <a:ahLst/>
                  <a:cxnLst/>
                  <a:rect l="l" t="t" r="r" b="b"/>
                  <a:pathLst>
                    <a:path w="1801" h="3307" fill="none" extrusionOk="0">
                      <a:moveTo>
                        <a:pt x="1" y="0"/>
                      </a:moveTo>
                      <a:lnTo>
                        <a:pt x="1800" y="0"/>
                      </a:lnTo>
                      <a:lnTo>
                        <a:pt x="1800" y="3306"/>
                      </a:lnTo>
                      <a:lnTo>
                        <a:pt x="1" y="3306"/>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1" name="Google Shape;331;p21"/>
              <p:cNvCxnSpPr/>
              <p:nvPr/>
            </p:nvCxnSpPr>
            <p:spPr>
              <a:xfrm rot="10800000">
                <a:off x="406988" y="420999"/>
                <a:ext cx="0" cy="357000"/>
              </a:xfrm>
              <a:prstGeom prst="straightConnector1">
                <a:avLst/>
              </a:prstGeom>
              <a:noFill/>
              <a:ln w="28575" cap="flat" cmpd="sng">
                <a:solidFill>
                  <a:schemeClr val="dk1"/>
                </a:solidFill>
                <a:prstDash val="solid"/>
                <a:round/>
                <a:headEnd type="none" w="med" len="med"/>
                <a:tailEnd type="none" w="med" len="med"/>
              </a:ln>
            </p:spPr>
          </p:cxnSp>
        </p:grpSp>
        <p:grpSp>
          <p:nvGrpSpPr>
            <p:cNvPr id="332" name="Google Shape;332;p21"/>
            <p:cNvGrpSpPr/>
            <p:nvPr/>
          </p:nvGrpSpPr>
          <p:grpSpPr>
            <a:xfrm rot="10800000">
              <a:off x="7082082" y="4370785"/>
              <a:ext cx="273654" cy="768462"/>
              <a:chOff x="270152" y="9537"/>
              <a:chExt cx="273654" cy="768462"/>
            </a:xfrm>
          </p:grpSpPr>
          <p:grpSp>
            <p:nvGrpSpPr>
              <p:cNvPr id="333" name="Google Shape;333;p21"/>
              <p:cNvGrpSpPr/>
              <p:nvPr/>
            </p:nvGrpSpPr>
            <p:grpSpPr>
              <a:xfrm>
                <a:off x="270152" y="9537"/>
                <a:ext cx="273654" cy="393837"/>
                <a:chOff x="274914" y="8562"/>
                <a:chExt cx="273654" cy="393837"/>
              </a:xfrm>
            </p:grpSpPr>
            <p:sp>
              <p:nvSpPr>
                <p:cNvPr id="334" name="Google Shape;334;p21"/>
                <p:cNvSpPr/>
                <p:nvPr/>
              </p:nvSpPr>
              <p:spPr>
                <a:xfrm>
                  <a:off x="274914" y="8562"/>
                  <a:ext cx="273654" cy="98908"/>
                </a:xfrm>
                <a:custGeom>
                  <a:avLst/>
                  <a:gdLst/>
                  <a:ahLst/>
                  <a:cxnLst/>
                  <a:rect l="l" t="t" r="r" b="b"/>
                  <a:pathLst>
                    <a:path w="8224" h="2282" fill="none" extrusionOk="0">
                      <a:moveTo>
                        <a:pt x="1" y="1"/>
                      </a:moveTo>
                      <a:lnTo>
                        <a:pt x="8224" y="1"/>
                      </a:lnTo>
                      <a:lnTo>
                        <a:pt x="8224" y="2281"/>
                      </a:lnTo>
                      <a:lnTo>
                        <a:pt x="1" y="2281"/>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a:off x="384214" y="107423"/>
                  <a:ext cx="59924" cy="294976"/>
                </a:xfrm>
                <a:custGeom>
                  <a:avLst/>
                  <a:gdLst/>
                  <a:ahLst/>
                  <a:cxnLst/>
                  <a:rect l="l" t="t" r="r" b="b"/>
                  <a:pathLst>
                    <a:path w="1801" h="3307" fill="none" extrusionOk="0">
                      <a:moveTo>
                        <a:pt x="1" y="0"/>
                      </a:moveTo>
                      <a:lnTo>
                        <a:pt x="1800" y="0"/>
                      </a:lnTo>
                      <a:lnTo>
                        <a:pt x="1800" y="3306"/>
                      </a:lnTo>
                      <a:lnTo>
                        <a:pt x="1" y="3306"/>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6" name="Google Shape;336;p21"/>
              <p:cNvCxnSpPr/>
              <p:nvPr/>
            </p:nvCxnSpPr>
            <p:spPr>
              <a:xfrm rot="10800000">
                <a:off x="406988" y="414399"/>
                <a:ext cx="0" cy="363600"/>
              </a:xfrm>
              <a:prstGeom prst="straightConnector1">
                <a:avLst/>
              </a:prstGeom>
              <a:noFill/>
              <a:ln w="28575" cap="flat" cmpd="sng">
                <a:solidFill>
                  <a:schemeClr val="dk1"/>
                </a:solidFill>
                <a:prstDash val="solid"/>
                <a:round/>
                <a:headEnd type="none" w="med" len="med"/>
                <a:tailEnd type="none" w="med" len="med"/>
              </a:ln>
            </p:spPr>
          </p:cxnSp>
        </p:grpSp>
        <p:cxnSp>
          <p:nvCxnSpPr>
            <p:cNvPr id="337" name="Google Shape;337;p21"/>
            <p:cNvCxnSpPr/>
            <p:nvPr/>
          </p:nvCxnSpPr>
          <p:spPr>
            <a:xfrm>
              <a:off x="1746575" y="4351626"/>
              <a:ext cx="340500" cy="0"/>
            </a:xfrm>
            <a:prstGeom prst="straightConnector1">
              <a:avLst/>
            </a:prstGeom>
            <a:noFill/>
            <a:ln w="28575" cap="flat" cmpd="sng">
              <a:solidFill>
                <a:schemeClr val="dk1"/>
              </a:solidFill>
              <a:prstDash val="solid"/>
              <a:round/>
              <a:headEnd type="none" w="med" len="med"/>
              <a:tailEnd type="none" w="med" len="med"/>
            </a:ln>
          </p:spPr>
        </p:cxnSp>
        <p:cxnSp>
          <p:nvCxnSpPr>
            <p:cNvPr id="338" name="Google Shape;338;p21"/>
            <p:cNvCxnSpPr/>
            <p:nvPr/>
          </p:nvCxnSpPr>
          <p:spPr>
            <a:xfrm>
              <a:off x="4401750" y="3727225"/>
              <a:ext cx="340500" cy="0"/>
            </a:xfrm>
            <a:prstGeom prst="straightConnector1">
              <a:avLst/>
            </a:prstGeom>
            <a:noFill/>
            <a:ln w="28575" cap="flat" cmpd="sng">
              <a:solidFill>
                <a:schemeClr val="dk1"/>
              </a:solidFill>
              <a:prstDash val="solid"/>
              <a:round/>
              <a:headEnd type="none" w="med" len="med"/>
              <a:tailEnd type="none" w="med" len="med"/>
            </a:ln>
          </p:spPr>
        </p:cxnSp>
        <p:cxnSp>
          <p:nvCxnSpPr>
            <p:cNvPr id="339" name="Google Shape;339;p21"/>
            <p:cNvCxnSpPr/>
            <p:nvPr/>
          </p:nvCxnSpPr>
          <p:spPr>
            <a:xfrm>
              <a:off x="7048650" y="4351625"/>
              <a:ext cx="340500" cy="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Four Columns">
  <p:cSld name="BIG_NUMBER_1_1">
    <p:spTree>
      <p:nvGrpSpPr>
        <p:cNvPr id="1" name="Shape 340"/>
        <p:cNvGrpSpPr/>
        <p:nvPr/>
      </p:nvGrpSpPr>
      <p:grpSpPr>
        <a:xfrm>
          <a:off x="0" y="0"/>
          <a:ext cx="0" cy="0"/>
          <a:chOff x="0" y="0"/>
          <a:chExt cx="0" cy="0"/>
        </a:xfrm>
      </p:grpSpPr>
      <p:sp>
        <p:nvSpPr>
          <p:cNvPr id="341" name="Google Shape;341;p22"/>
          <p:cNvSpPr txBox="1">
            <a:spLocks noGrp="1"/>
          </p:cNvSpPr>
          <p:nvPr>
            <p:ph type="subTitle" idx="1"/>
          </p:nvPr>
        </p:nvSpPr>
        <p:spPr>
          <a:xfrm>
            <a:off x="720550" y="3654085"/>
            <a:ext cx="1781100" cy="82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42" name="Google Shape;342;p22"/>
          <p:cNvSpPr txBox="1">
            <a:spLocks noGrp="1"/>
          </p:cNvSpPr>
          <p:nvPr>
            <p:ph type="subTitle" idx="2"/>
          </p:nvPr>
        </p:nvSpPr>
        <p:spPr>
          <a:xfrm>
            <a:off x="2694492" y="3654085"/>
            <a:ext cx="1781100" cy="82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43" name="Google Shape;343;p22"/>
          <p:cNvSpPr txBox="1">
            <a:spLocks noGrp="1"/>
          </p:cNvSpPr>
          <p:nvPr>
            <p:ph type="subTitle" idx="3"/>
          </p:nvPr>
        </p:nvSpPr>
        <p:spPr>
          <a:xfrm>
            <a:off x="4668435" y="3654085"/>
            <a:ext cx="1781100" cy="82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44" name="Google Shape;344;p22"/>
          <p:cNvSpPr txBox="1">
            <a:spLocks noGrp="1"/>
          </p:cNvSpPr>
          <p:nvPr>
            <p:ph type="subTitle" idx="4"/>
          </p:nvPr>
        </p:nvSpPr>
        <p:spPr>
          <a:xfrm>
            <a:off x="6642377" y="3654085"/>
            <a:ext cx="1781100" cy="82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45" name="Google Shape;345;p22"/>
          <p:cNvSpPr txBox="1">
            <a:spLocks noGrp="1"/>
          </p:cNvSpPr>
          <p:nvPr>
            <p:ph type="title" hasCustomPrompt="1"/>
          </p:nvPr>
        </p:nvSpPr>
        <p:spPr>
          <a:xfrm>
            <a:off x="778750" y="3062080"/>
            <a:ext cx="1664700" cy="48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000"/>
              <a:buNone/>
              <a:defRPr sz="3000">
                <a:solidFill>
                  <a:schemeClr val="lt2"/>
                </a:solidFill>
              </a:defRPr>
            </a:lvl1pPr>
            <a:lvl2pPr lvl="1" algn="ctr" rtl="0">
              <a:spcBef>
                <a:spcPts val="0"/>
              </a:spcBef>
              <a:spcAft>
                <a:spcPts val="0"/>
              </a:spcAft>
              <a:buClr>
                <a:schemeClr val="accent1"/>
              </a:buClr>
              <a:buSzPts val="3000"/>
              <a:buNone/>
              <a:defRPr sz="3000">
                <a:solidFill>
                  <a:schemeClr val="accent1"/>
                </a:solidFill>
              </a:defRPr>
            </a:lvl2pPr>
            <a:lvl3pPr lvl="2" algn="ctr" rtl="0">
              <a:spcBef>
                <a:spcPts val="0"/>
              </a:spcBef>
              <a:spcAft>
                <a:spcPts val="0"/>
              </a:spcAft>
              <a:buClr>
                <a:schemeClr val="accent1"/>
              </a:buClr>
              <a:buSzPts val="3000"/>
              <a:buNone/>
              <a:defRPr sz="3000">
                <a:solidFill>
                  <a:schemeClr val="accent1"/>
                </a:solidFill>
              </a:defRPr>
            </a:lvl3pPr>
            <a:lvl4pPr lvl="3" algn="ctr" rtl="0">
              <a:spcBef>
                <a:spcPts val="0"/>
              </a:spcBef>
              <a:spcAft>
                <a:spcPts val="0"/>
              </a:spcAft>
              <a:buClr>
                <a:schemeClr val="accent1"/>
              </a:buClr>
              <a:buSzPts val="3000"/>
              <a:buNone/>
              <a:defRPr sz="3000">
                <a:solidFill>
                  <a:schemeClr val="accent1"/>
                </a:solidFill>
              </a:defRPr>
            </a:lvl4pPr>
            <a:lvl5pPr lvl="4" algn="ctr" rtl="0">
              <a:spcBef>
                <a:spcPts val="0"/>
              </a:spcBef>
              <a:spcAft>
                <a:spcPts val="0"/>
              </a:spcAft>
              <a:buClr>
                <a:schemeClr val="accent1"/>
              </a:buClr>
              <a:buSzPts val="3000"/>
              <a:buNone/>
              <a:defRPr sz="3000">
                <a:solidFill>
                  <a:schemeClr val="accent1"/>
                </a:solidFill>
              </a:defRPr>
            </a:lvl5pPr>
            <a:lvl6pPr lvl="5" algn="ctr" rtl="0">
              <a:spcBef>
                <a:spcPts val="0"/>
              </a:spcBef>
              <a:spcAft>
                <a:spcPts val="0"/>
              </a:spcAft>
              <a:buClr>
                <a:schemeClr val="accent1"/>
              </a:buClr>
              <a:buSzPts val="3000"/>
              <a:buNone/>
              <a:defRPr sz="3000">
                <a:solidFill>
                  <a:schemeClr val="accent1"/>
                </a:solidFill>
              </a:defRPr>
            </a:lvl6pPr>
            <a:lvl7pPr lvl="6" algn="ctr" rtl="0">
              <a:spcBef>
                <a:spcPts val="0"/>
              </a:spcBef>
              <a:spcAft>
                <a:spcPts val="0"/>
              </a:spcAft>
              <a:buClr>
                <a:schemeClr val="accent1"/>
              </a:buClr>
              <a:buSzPts val="3000"/>
              <a:buNone/>
              <a:defRPr sz="3000">
                <a:solidFill>
                  <a:schemeClr val="accent1"/>
                </a:solidFill>
              </a:defRPr>
            </a:lvl7pPr>
            <a:lvl8pPr lvl="7" algn="ctr" rtl="0">
              <a:spcBef>
                <a:spcPts val="0"/>
              </a:spcBef>
              <a:spcAft>
                <a:spcPts val="0"/>
              </a:spcAft>
              <a:buClr>
                <a:schemeClr val="accent1"/>
              </a:buClr>
              <a:buSzPts val="3000"/>
              <a:buNone/>
              <a:defRPr sz="3000">
                <a:solidFill>
                  <a:schemeClr val="accent1"/>
                </a:solidFill>
              </a:defRPr>
            </a:lvl8pPr>
            <a:lvl9pPr lvl="8" algn="ctr" rtl="0">
              <a:spcBef>
                <a:spcPts val="0"/>
              </a:spcBef>
              <a:spcAft>
                <a:spcPts val="0"/>
              </a:spcAft>
              <a:buClr>
                <a:schemeClr val="accent1"/>
              </a:buClr>
              <a:buSzPts val="3000"/>
              <a:buNone/>
              <a:defRPr sz="3000">
                <a:solidFill>
                  <a:schemeClr val="accent1"/>
                </a:solidFill>
              </a:defRPr>
            </a:lvl9pPr>
          </a:lstStyle>
          <a:p>
            <a:r>
              <a:t>xx%</a:t>
            </a:r>
          </a:p>
        </p:txBody>
      </p:sp>
      <p:sp>
        <p:nvSpPr>
          <p:cNvPr id="346" name="Google Shape;346;p22"/>
          <p:cNvSpPr txBox="1">
            <a:spLocks noGrp="1"/>
          </p:cNvSpPr>
          <p:nvPr>
            <p:ph type="title" idx="5" hasCustomPrompt="1"/>
          </p:nvPr>
        </p:nvSpPr>
        <p:spPr>
          <a:xfrm>
            <a:off x="2752675" y="3062080"/>
            <a:ext cx="1664700" cy="48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000"/>
              <a:buNone/>
              <a:defRPr sz="3000">
                <a:solidFill>
                  <a:schemeClr val="lt2"/>
                </a:solidFill>
              </a:defRPr>
            </a:lvl1pPr>
            <a:lvl2pPr lvl="1" algn="ctr" rtl="0">
              <a:spcBef>
                <a:spcPts val="0"/>
              </a:spcBef>
              <a:spcAft>
                <a:spcPts val="0"/>
              </a:spcAft>
              <a:buClr>
                <a:schemeClr val="accent1"/>
              </a:buClr>
              <a:buSzPts val="3000"/>
              <a:buNone/>
              <a:defRPr sz="3000">
                <a:solidFill>
                  <a:schemeClr val="accent1"/>
                </a:solidFill>
              </a:defRPr>
            </a:lvl2pPr>
            <a:lvl3pPr lvl="2" algn="ctr" rtl="0">
              <a:spcBef>
                <a:spcPts val="0"/>
              </a:spcBef>
              <a:spcAft>
                <a:spcPts val="0"/>
              </a:spcAft>
              <a:buClr>
                <a:schemeClr val="accent1"/>
              </a:buClr>
              <a:buSzPts val="3000"/>
              <a:buNone/>
              <a:defRPr sz="3000">
                <a:solidFill>
                  <a:schemeClr val="accent1"/>
                </a:solidFill>
              </a:defRPr>
            </a:lvl3pPr>
            <a:lvl4pPr lvl="3" algn="ctr" rtl="0">
              <a:spcBef>
                <a:spcPts val="0"/>
              </a:spcBef>
              <a:spcAft>
                <a:spcPts val="0"/>
              </a:spcAft>
              <a:buClr>
                <a:schemeClr val="accent1"/>
              </a:buClr>
              <a:buSzPts val="3000"/>
              <a:buNone/>
              <a:defRPr sz="3000">
                <a:solidFill>
                  <a:schemeClr val="accent1"/>
                </a:solidFill>
              </a:defRPr>
            </a:lvl4pPr>
            <a:lvl5pPr lvl="4" algn="ctr" rtl="0">
              <a:spcBef>
                <a:spcPts val="0"/>
              </a:spcBef>
              <a:spcAft>
                <a:spcPts val="0"/>
              </a:spcAft>
              <a:buClr>
                <a:schemeClr val="accent1"/>
              </a:buClr>
              <a:buSzPts val="3000"/>
              <a:buNone/>
              <a:defRPr sz="3000">
                <a:solidFill>
                  <a:schemeClr val="accent1"/>
                </a:solidFill>
              </a:defRPr>
            </a:lvl5pPr>
            <a:lvl6pPr lvl="5" algn="ctr" rtl="0">
              <a:spcBef>
                <a:spcPts val="0"/>
              </a:spcBef>
              <a:spcAft>
                <a:spcPts val="0"/>
              </a:spcAft>
              <a:buClr>
                <a:schemeClr val="accent1"/>
              </a:buClr>
              <a:buSzPts val="3000"/>
              <a:buNone/>
              <a:defRPr sz="3000">
                <a:solidFill>
                  <a:schemeClr val="accent1"/>
                </a:solidFill>
              </a:defRPr>
            </a:lvl6pPr>
            <a:lvl7pPr lvl="6" algn="ctr" rtl="0">
              <a:spcBef>
                <a:spcPts val="0"/>
              </a:spcBef>
              <a:spcAft>
                <a:spcPts val="0"/>
              </a:spcAft>
              <a:buClr>
                <a:schemeClr val="accent1"/>
              </a:buClr>
              <a:buSzPts val="3000"/>
              <a:buNone/>
              <a:defRPr sz="3000">
                <a:solidFill>
                  <a:schemeClr val="accent1"/>
                </a:solidFill>
              </a:defRPr>
            </a:lvl7pPr>
            <a:lvl8pPr lvl="7" algn="ctr" rtl="0">
              <a:spcBef>
                <a:spcPts val="0"/>
              </a:spcBef>
              <a:spcAft>
                <a:spcPts val="0"/>
              </a:spcAft>
              <a:buClr>
                <a:schemeClr val="accent1"/>
              </a:buClr>
              <a:buSzPts val="3000"/>
              <a:buNone/>
              <a:defRPr sz="3000">
                <a:solidFill>
                  <a:schemeClr val="accent1"/>
                </a:solidFill>
              </a:defRPr>
            </a:lvl8pPr>
            <a:lvl9pPr lvl="8" algn="ctr" rtl="0">
              <a:spcBef>
                <a:spcPts val="0"/>
              </a:spcBef>
              <a:spcAft>
                <a:spcPts val="0"/>
              </a:spcAft>
              <a:buClr>
                <a:schemeClr val="accent1"/>
              </a:buClr>
              <a:buSzPts val="3000"/>
              <a:buNone/>
              <a:defRPr sz="3000">
                <a:solidFill>
                  <a:schemeClr val="accent1"/>
                </a:solidFill>
              </a:defRPr>
            </a:lvl9pPr>
          </a:lstStyle>
          <a:p>
            <a:r>
              <a:t>xx%</a:t>
            </a:r>
          </a:p>
        </p:txBody>
      </p:sp>
      <p:sp>
        <p:nvSpPr>
          <p:cNvPr id="347" name="Google Shape;347;p22"/>
          <p:cNvSpPr txBox="1">
            <a:spLocks noGrp="1"/>
          </p:cNvSpPr>
          <p:nvPr>
            <p:ph type="title" idx="6" hasCustomPrompt="1"/>
          </p:nvPr>
        </p:nvSpPr>
        <p:spPr>
          <a:xfrm>
            <a:off x="4726600" y="3062080"/>
            <a:ext cx="1664700" cy="48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000"/>
              <a:buNone/>
              <a:defRPr sz="3000">
                <a:solidFill>
                  <a:schemeClr val="lt2"/>
                </a:solidFill>
              </a:defRPr>
            </a:lvl1pPr>
            <a:lvl2pPr lvl="1" algn="ctr" rtl="0">
              <a:spcBef>
                <a:spcPts val="0"/>
              </a:spcBef>
              <a:spcAft>
                <a:spcPts val="0"/>
              </a:spcAft>
              <a:buClr>
                <a:schemeClr val="accent1"/>
              </a:buClr>
              <a:buSzPts val="3000"/>
              <a:buNone/>
              <a:defRPr sz="3000">
                <a:solidFill>
                  <a:schemeClr val="accent1"/>
                </a:solidFill>
              </a:defRPr>
            </a:lvl2pPr>
            <a:lvl3pPr lvl="2" algn="ctr" rtl="0">
              <a:spcBef>
                <a:spcPts val="0"/>
              </a:spcBef>
              <a:spcAft>
                <a:spcPts val="0"/>
              </a:spcAft>
              <a:buClr>
                <a:schemeClr val="accent1"/>
              </a:buClr>
              <a:buSzPts val="3000"/>
              <a:buNone/>
              <a:defRPr sz="3000">
                <a:solidFill>
                  <a:schemeClr val="accent1"/>
                </a:solidFill>
              </a:defRPr>
            </a:lvl3pPr>
            <a:lvl4pPr lvl="3" algn="ctr" rtl="0">
              <a:spcBef>
                <a:spcPts val="0"/>
              </a:spcBef>
              <a:spcAft>
                <a:spcPts val="0"/>
              </a:spcAft>
              <a:buClr>
                <a:schemeClr val="accent1"/>
              </a:buClr>
              <a:buSzPts val="3000"/>
              <a:buNone/>
              <a:defRPr sz="3000">
                <a:solidFill>
                  <a:schemeClr val="accent1"/>
                </a:solidFill>
              </a:defRPr>
            </a:lvl4pPr>
            <a:lvl5pPr lvl="4" algn="ctr" rtl="0">
              <a:spcBef>
                <a:spcPts val="0"/>
              </a:spcBef>
              <a:spcAft>
                <a:spcPts val="0"/>
              </a:spcAft>
              <a:buClr>
                <a:schemeClr val="accent1"/>
              </a:buClr>
              <a:buSzPts val="3000"/>
              <a:buNone/>
              <a:defRPr sz="3000">
                <a:solidFill>
                  <a:schemeClr val="accent1"/>
                </a:solidFill>
              </a:defRPr>
            </a:lvl5pPr>
            <a:lvl6pPr lvl="5" algn="ctr" rtl="0">
              <a:spcBef>
                <a:spcPts val="0"/>
              </a:spcBef>
              <a:spcAft>
                <a:spcPts val="0"/>
              </a:spcAft>
              <a:buClr>
                <a:schemeClr val="accent1"/>
              </a:buClr>
              <a:buSzPts val="3000"/>
              <a:buNone/>
              <a:defRPr sz="3000">
                <a:solidFill>
                  <a:schemeClr val="accent1"/>
                </a:solidFill>
              </a:defRPr>
            </a:lvl6pPr>
            <a:lvl7pPr lvl="6" algn="ctr" rtl="0">
              <a:spcBef>
                <a:spcPts val="0"/>
              </a:spcBef>
              <a:spcAft>
                <a:spcPts val="0"/>
              </a:spcAft>
              <a:buClr>
                <a:schemeClr val="accent1"/>
              </a:buClr>
              <a:buSzPts val="3000"/>
              <a:buNone/>
              <a:defRPr sz="3000">
                <a:solidFill>
                  <a:schemeClr val="accent1"/>
                </a:solidFill>
              </a:defRPr>
            </a:lvl7pPr>
            <a:lvl8pPr lvl="7" algn="ctr" rtl="0">
              <a:spcBef>
                <a:spcPts val="0"/>
              </a:spcBef>
              <a:spcAft>
                <a:spcPts val="0"/>
              </a:spcAft>
              <a:buClr>
                <a:schemeClr val="accent1"/>
              </a:buClr>
              <a:buSzPts val="3000"/>
              <a:buNone/>
              <a:defRPr sz="3000">
                <a:solidFill>
                  <a:schemeClr val="accent1"/>
                </a:solidFill>
              </a:defRPr>
            </a:lvl8pPr>
            <a:lvl9pPr lvl="8" algn="ctr" rtl="0">
              <a:spcBef>
                <a:spcPts val="0"/>
              </a:spcBef>
              <a:spcAft>
                <a:spcPts val="0"/>
              </a:spcAft>
              <a:buClr>
                <a:schemeClr val="accent1"/>
              </a:buClr>
              <a:buSzPts val="3000"/>
              <a:buNone/>
              <a:defRPr sz="3000">
                <a:solidFill>
                  <a:schemeClr val="accent1"/>
                </a:solidFill>
              </a:defRPr>
            </a:lvl9pPr>
          </a:lstStyle>
          <a:p>
            <a:r>
              <a:t>xx%</a:t>
            </a:r>
          </a:p>
        </p:txBody>
      </p:sp>
      <p:sp>
        <p:nvSpPr>
          <p:cNvPr id="348" name="Google Shape;348;p22"/>
          <p:cNvSpPr txBox="1">
            <a:spLocks noGrp="1"/>
          </p:cNvSpPr>
          <p:nvPr>
            <p:ph type="title" idx="7" hasCustomPrompt="1"/>
          </p:nvPr>
        </p:nvSpPr>
        <p:spPr>
          <a:xfrm>
            <a:off x="6700525" y="3062080"/>
            <a:ext cx="1664700" cy="48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000"/>
              <a:buNone/>
              <a:defRPr sz="3000">
                <a:solidFill>
                  <a:schemeClr val="lt2"/>
                </a:solidFill>
              </a:defRPr>
            </a:lvl1pPr>
            <a:lvl2pPr lvl="1" algn="ctr" rtl="0">
              <a:spcBef>
                <a:spcPts val="0"/>
              </a:spcBef>
              <a:spcAft>
                <a:spcPts val="0"/>
              </a:spcAft>
              <a:buClr>
                <a:schemeClr val="accent1"/>
              </a:buClr>
              <a:buSzPts val="3000"/>
              <a:buNone/>
              <a:defRPr sz="3000">
                <a:solidFill>
                  <a:schemeClr val="accent1"/>
                </a:solidFill>
              </a:defRPr>
            </a:lvl2pPr>
            <a:lvl3pPr lvl="2" algn="ctr" rtl="0">
              <a:spcBef>
                <a:spcPts val="0"/>
              </a:spcBef>
              <a:spcAft>
                <a:spcPts val="0"/>
              </a:spcAft>
              <a:buClr>
                <a:schemeClr val="accent1"/>
              </a:buClr>
              <a:buSzPts val="3000"/>
              <a:buNone/>
              <a:defRPr sz="3000">
                <a:solidFill>
                  <a:schemeClr val="accent1"/>
                </a:solidFill>
              </a:defRPr>
            </a:lvl3pPr>
            <a:lvl4pPr lvl="3" algn="ctr" rtl="0">
              <a:spcBef>
                <a:spcPts val="0"/>
              </a:spcBef>
              <a:spcAft>
                <a:spcPts val="0"/>
              </a:spcAft>
              <a:buClr>
                <a:schemeClr val="accent1"/>
              </a:buClr>
              <a:buSzPts val="3000"/>
              <a:buNone/>
              <a:defRPr sz="3000">
                <a:solidFill>
                  <a:schemeClr val="accent1"/>
                </a:solidFill>
              </a:defRPr>
            </a:lvl4pPr>
            <a:lvl5pPr lvl="4" algn="ctr" rtl="0">
              <a:spcBef>
                <a:spcPts val="0"/>
              </a:spcBef>
              <a:spcAft>
                <a:spcPts val="0"/>
              </a:spcAft>
              <a:buClr>
                <a:schemeClr val="accent1"/>
              </a:buClr>
              <a:buSzPts val="3000"/>
              <a:buNone/>
              <a:defRPr sz="3000">
                <a:solidFill>
                  <a:schemeClr val="accent1"/>
                </a:solidFill>
              </a:defRPr>
            </a:lvl5pPr>
            <a:lvl6pPr lvl="5" algn="ctr" rtl="0">
              <a:spcBef>
                <a:spcPts val="0"/>
              </a:spcBef>
              <a:spcAft>
                <a:spcPts val="0"/>
              </a:spcAft>
              <a:buClr>
                <a:schemeClr val="accent1"/>
              </a:buClr>
              <a:buSzPts val="3000"/>
              <a:buNone/>
              <a:defRPr sz="3000">
                <a:solidFill>
                  <a:schemeClr val="accent1"/>
                </a:solidFill>
              </a:defRPr>
            </a:lvl6pPr>
            <a:lvl7pPr lvl="6" algn="ctr" rtl="0">
              <a:spcBef>
                <a:spcPts val="0"/>
              </a:spcBef>
              <a:spcAft>
                <a:spcPts val="0"/>
              </a:spcAft>
              <a:buClr>
                <a:schemeClr val="accent1"/>
              </a:buClr>
              <a:buSzPts val="3000"/>
              <a:buNone/>
              <a:defRPr sz="3000">
                <a:solidFill>
                  <a:schemeClr val="accent1"/>
                </a:solidFill>
              </a:defRPr>
            </a:lvl7pPr>
            <a:lvl8pPr lvl="7" algn="ctr" rtl="0">
              <a:spcBef>
                <a:spcPts val="0"/>
              </a:spcBef>
              <a:spcAft>
                <a:spcPts val="0"/>
              </a:spcAft>
              <a:buClr>
                <a:schemeClr val="accent1"/>
              </a:buClr>
              <a:buSzPts val="3000"/>
              <a:buNone/>
              <a:defRPr sz="3000">
                <a:solidFill>
                  <a:schemeClr val="accent1"/>
                </a:solidFill>
              </a:defRPr>
            </a:lvl8pPr>
            <a:lvl9pPr lvl="8" algn="ctr" rtl="0">
              <a:spcBef>
                <a:spcPts val="0"/>
              </a:spcBef>
              <a:spcAft>
                <a:spcPts val="0"/>
              </a:spcAft>
              <a:buClr>
                <a:schemeClr val="accent1"/>
              </a:buClr>
              <a:buSzPts val="3000"/>
              <a:buNone/>
              <a:defRPr sz="3000">
                <a:solidFill>
                  <a:schemeClr val="accent1"/>
                </a:solidFill>
              </a:defRPr>
            </a:lvl9pPr>
          </a:lstStyle>
          <a:p>
            <a:r>
              <a:t>xx%</a:t>
            </a:r>
          </a:p>
        </p:txBody>
      </p:sp>
      <p:sp>
        <p:nvSpPr>
          <p:cNvPr id="349" name="Google Shape;349;p22"/>
          <p:cNvSpPr txBox="1">
            <a:spLocks noGrp="1"/>
          </p:cNvSpPr>
          <p:nvPr>
            <p:ph type="title" idx="8"/>
          </p:nvPr>
        </p:nvSpPr>
        <p:spPr>
          <a:xfrm>
            <a:off x="1655575" y="618287"/>
            <a:ext cx="5832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0" name="Google Shape;350;p22"/>
          <p:cNvSpPr/>
          <p:nvPr/>
        </p:nvSpPr>
        <p:spPr>
          <a:xfrm rot="5400000" flipH="1">
            <a:off x="-214341" y="4515948"/>
            <a:ext cx="1127845" cy="741937"/>
          </a:xfrm>
          <a:custGeom>
            <a:avLst/>
            <a:gdLst/>
            <a:ahLst/>
            <a:cxnLst/>
            <a:rect l="l" t="t" r="r" b="b"/>
            <a:pathLst>
              <a:path w="69760" h="46033" fill="none" extrusionOk="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 name="Google Shape;351;p22"/>
          <p:cNvGrpSpPr/>
          <p:nvPr/>
        </p:nvGrpSpPr>
        <p:grpSpPr>
          <a:xfrm flipH="1">
            <a:off x="8013871" y="-385687"/>
            <a:ext cx="1135875" cy="1349306"/>
            <a:chOff x="9519" y="-14212"/>
            <a:chExt cx="1135875" cy="1349306"/>
          </a:xfrm>
        </p:grpSpPr>
        <p:sp>
          <p:nvSpPr>
            <p:cNvPr id="352" name="Google Shape;352;p22"/>
            <p:cNvSpPr/>
            <p:nvPr/>
          </p:nvSpPr>
          <p:spPr>
            <a:xfrm rot="-5400000">
              <a:off x="-77854" y="1148813"/>
              <a:ext cx="273654" cy="98908"/>
            </a:xfrm>
            <a:custGeom>
              <a:avLst/>
              <a:gdLst/>
              <a:ahLst/>
              <a:cxnLst/>
              <a:rect l="l" t="t" r="r" b="b"/>
              <a:pathLst>
                <a:path w="8224" h="2282" fill="none" extrusionOk="0">
                  <a:moveTo>
                    <a:pt x="1" y="1"/>
                  </a:moveTo>
                  <a:lnTo>
                    <a:pt x="8224" y="1"/>
                  </a:lnTo>
                  <a:lnTo>
                    <a:pt x="8224" y="2281"/>
                  </a:lnTo>
                  <a:lnTo>
                    <a:pt x="1" y="2281"/>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2"/>
            <p:cNvSpPr/>
            <p:nvPr/>
          </p:nvSpPr>
          <p:spPr>
            <a:xfrm rot="-5400000">
              <a:off x="225906" y="1048343"/>
              <a:ext cx="59924" cy="294976"/>
            </a:xfrm>
            <a:custGeom>
              <a:avLst/>
              <a:gdLst/>
              <a:ahLst/>
              <a:cxnLst/>
              <a:rect l="l" t="t" r="r" b="b"/>
              <a:pathLst>
                <a:path w="1801" h="3307" fill="none" extrusionOk="0">
                  <a:moveTo>
                    <a:pt x="1" y="0"/>
                  </a:moveTo>
                  <a:lnTo>
                    <a:pt x="1800" y="0"/>
                  </a:lnTo>
                  <a:lnTo>
                    <a:pt x="1800" y="3306"/>
                  </a:lnTo>
                  <a:lnTo>
                    <a:pt x="1" y="3306"/>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2"/>
            <p:cNvSpPr/>
            <p:nvPr/>
          </p:nvSpPr>
          <p:spPr>
            <a:xfrm rot="-5400000">
              <a:off x="566325" y="616868"/>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5" name="Google Shape;355;p22"/>
            <p:cNvCxnSpPr/>
            <p:nvPr/>
          </p:nvCxnSpPr>
          <p:spPr>
            <a:xfrm rot="10800000">
              <a:off x="1145394" y="-14212"/>
              <a:ext cx="0" cy="790500"/>
            </a:xfrm>
            <a:prstGeom prst="straightConnector1">
              <a:avLst/>
            </a:prstGeom>
            <a:noFill/>
            <a:ln w="28575" cap="flat" cmpd="sng">
              <a:solidFill>
                <a:schemeClr val="dk1"/>
              </a:solidFill>
              <a:prstDash val="solid"/>
              <a:round/>
              <a:headEnd type="none" w="med" len="med"/>
              <a:tailEnd type="none" w="med" len="med"/>
            </a:ln>
          </p:spPr>
        </p:cxnSp>
      </p:grpSp>
      <p:grpSp>
        <p:nvGrpSpPr>
          <p:cNvPr id="356" name="Google Shape;356;p22"/>
          <p:cNvGrpSpPr/>
          <p:nvPr/>
        </p:nvGrpSpPr>
        <p:grpSpPr>
          <a:xfrm>
            <a:off x="-45100" y="-387474"/>
            <a:ext cx="871339" cy="1210056"/>
            <a:chOff x="-45100" y="-387474"/>
            <a:chExt cx="871339" cy="1210056"/>
          </a:xfrm>
        </p:grpSpPr>
        <p:sp>
          <p:nvSpPr>
            <p:cNvPr id="357" name="Google Shape;357;p22"/>
            <p:cNvSpPr/>
            <p:nvPr/>
          </p:nvSpPr>
          <p:spPr>
            <a:xfrm rot="-5400000">
              <a:off x="247170" y="243607"/>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8" name="Google Shape;358;p22"/>
            <p:cNvCxnSpPr/>
            <p:nvPr/>
          </p:nvCxnSpPr>
          <p:spPr>
            <a:xfrm rot="10800000">
              <a:off x="826239" y="-387474"/>
              <a:ext cx="0" cy="790500"/>
            </a:xfrm>
            <a:prstGeom prst="straightConnector1">
              <a:avLst/>
            </a:prstGeom>
            <a:noFill/>
            <a:ln w="28575" cap="flat" cmpd="sng">
              <a:solidFill>
                <a:schemeClr val="dk1"/>
              </a:solidFill>
              <a:prstDash val="solid"/>
              <a:round/>
              <a:headEnd type="none" w="med" len="med"/>
              <a:tailEnd type="none" w="med" len="med"/>
            </a:ln>
          </p:spPr>
        </p:cxnSp>
        <p:cxnSp>
          <p:nvCxnSpPr>
            <p:cNvPr id="359" name="Google Shape;359;p22"/>
            <p:cNvCxnSpPr/>
            <p:nvPr/>
          </p:nvCxnSpPr>
          <p:spPr>
            <a:xfrm rot="10800000">
              <a:off x="-45100" y="822563"/>
              <a:ext cx="232500" cy="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Six Columns">
  <p:cSld name="BIG_NUMBER_1_2">
    <p:spTree>
      <p:nvGrpSpPr>
        <p:cNvPr id="1" name="Shape 360"/>
        <p:cNvGrpSpPr/>
        <p:nvPr/>
      </p:nvGrpSpPr>
      <p:grpSpPr>
        <a:xfrm>
          <a:off x="0" y="0"/>
          <a:ext cx="0" cy="0"/>
          <a:chOff x="0" y="0"/>
          <a:chExt cx="0" cy="0"/>
        </a:xfrm>
      </p:grpSpPr>
      <p:grpSp>
        <p:nvGrpSpPr>
          <p:cNvPr id="361" name="Google Shape;361;p23"/>
          <p:cNvGrpSpPr/>
          <p:nvPr/>
        </p:nvGrpSpPr>
        <p:grpSpPr>
          <a:xfrm>
            <a:off x="-76201" y="-629341"/>
            <a:ext cx="9270076" cy="5498857"/>
            <a:chOff x="-76201" y="-629341"/>
            <a:chExt cx="9270076" cy="5498857"/>
          </a:xfrm>
        </p:grpSpPr>
        <p:grpSp>
          <p:nvGrpSpPr>
            <p:cNvPr id="362" name="Google Shape;362;p23"/>
            <p:cNvGrpSpPr/>
            <p:nvPr/>
          </p:nvGrpSpPr>
          <p:grpSpPr>
            <a:xfrm>
              <a:off x="-2" y="4595863"/>
              <a:ext cx="9149652" cy="273654"/>
              <a:chOff x="-2" y="4595863"/>
              <a:chExt cx="9149652" cy="273654"/>
            </a:xfrm>
          </p:grpSpPr>
          <p:sp>
            <p:nvSpPr>
              <p:cNvPr id="363" name="Google Shape;363;p23"/>
              <p:cNvSpPr/>
              <p:nvPr/>
            </p:nvSpPr>
            <p:spPr>
              <a:xfrm rot="-5400000" flipH="1">
                <a:off x="-87375" y="4683236"/>
                <a:ext cx="273654" cy="98908"/>
              </a:xfrm>
              <a:custGeom>
                <a:avLst/>
                <a:gdLst/>
                <a:ahLst/>
                <a:cxnLst/>
                <a:rect l="l" t="t" r="r" b="b"/>
                <a:pathLst>
                  <a:path w="8224" h="2282" fill="none" extrusionOk="0">
                    <a:moveTo>
                      <a:pt x="1" y="1"/>
                    </a:moveTo>
                    <a:lnTo>
                      <a:pt x="8224" y="1"/>
                    </a:lnTo>
                    <a:lnTo>
                      <a:pt x="8224" y="2281"/>
                    </a:lnTo>
                    <a:lnTo>
                      <a:pt x="1" y="2281"/>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3"/>
              <p:cNvSpPr/>
              <p:nvPr/>
            </p:nvSpPr>
            <p:spPr>
              <a:xfrm rot="-5400000" flipH="1">
                <a:off x="216385" y="4587636"/>
                <a:ext cx="59924" cy="294976"/>
              </a:xfrm>
              <a:custGeom>
                <a:avLst/>
                <a:gdLst/>
                <a:ahLst/>
                <a:cxnLst/>
                <a:rect l="l" t="t" r="r" b="b"/>
                <a:pathLst>
                  <a:path w="1801" h="3307" fill="none" extrusionOk="0">
                    <a:moveTo>
                      <a:pt x="1" y="0"/>
                    </a:moveTo>
                    <a:lnTo>
                      <a:pt x="1800" y="0"/>
                    </a:lnTo>
                    <a:lnTo>
                      <a:pt x="1800" y="3306"/>
                    </a:lnTo>
                    <a:lnTo>
                      <a:pt x="1" y="3306"/>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5" name="Google Shape;365;p23"/>
              <p:cNvCxnSpPr/>
              <p:nvPr/>
            </p:nvCxnSpPr>
            <p:spPr>
              <a:xfrm>
                <a:off x="393850" y="4739150"/>
                <a:ext cx="8755800" cy="0"/>
              </a:xfrm>
              <a:prstGeom prst="straightConnector1">
                <a:avLst/>
              </a:prstGeom>
              <a:noFill/>
              <a:ln w="28575" cap="flat" cmpd="sng">
                <a:solidFill>
                  <a:schemeClr val="dk1"/>
                </a:solidFill>
                <a:prstDash val="solid"/>
                <a:round/>
                <a:headEnd type="none" w="med" len="med"/>
                <a:tailEnd type="none" w="med" len="med"/>
              </a:ln>
            </p:spPr>
          </p:cxnSp>
        </p:grpSp>
        <p:grpSp>
          <p:nvGrpSpPr>
            <p:cNvPr id="366" name="Google Shape;366;p23"/>
            <p:cNvGrpSpPr/>
            <p:nvPr/>
          </p:nvGrpSpPr>
          <p:grpSpPr>
            <a:xfrm rot="10800000">
              <a:off x="8317513" y="-629341"/>
              <a:ext cx="876363" cy="1449834"/>
              <a:chOff x="-52500" y="4322997"/>
              <a:chExt cx="876363" cy="1449834"/>
            </a:xfrm>
          </p:grpSpPr>
          <p:sp>
            <p:nvSpPr>
              <p:cNvPr id="367" name="Google Shape;367;p23"/>
              <p:cNvSpPr/>
              <p:nvPr/>
            </p:nvSpPr>
            <p:spPr>
              <a:xfrm rot="10800000">
                <a:off x="407095" y="4322997"/>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8" name="Google Shape;368;p23"/>
              <p:cNvCxnSpPr/>
              <p:nvPr/>
            </p:nvCxnSpPr>
            <p:spPr>
              <a:xfrm rot="10800000">
                <a:off x="823863" y="5062131"/>
                <a:ext cx="0" cy="710700"/>
              </a:xfrm>
              <a:prstGeom prst="straightConnector1">
                <a:avLst/>
              </a:prstGeom>
              <a:noFill/>
              <a:ln w="28575" cap="flat" cmpd="sng">
                <a:solidFill>
                  <a:schemeClr val="dk1"/>
                </a:solidFill>
                <a:prstDash val="solid"/>
                <a:round/>
                <a:headEnd type="none" w="med" len="med"/>
                <a:tailEnd type="none" w="med" len="med"/>
              </a:ln>
            </p:spPr>
          </p:cxnSp>
          <p:cxnSp>
            <p:nvCxnSpPr>
              <p:cNvPr id="369" name="Google Shape;369;p23"/>
              <p:cNvCxnSpPr/>
              <p:nvPr/>
            </p:nvCxnSpPr>
            <p:spPr>
              <a:xfrm>
                <a:off x="-52500" y="4323000"/>
                <a:ext cx="459600" cy="0"/>
              </a:xfrm>
              <a:prstGeom prst="straightConnector1">
                <a:avLst/>
              </a:prstGeom>
              <a:noFill/>
              <a:ln w="28575" cap="flat" cmpd="sng">
                <a:solidFill>
                  <a:schemeClr val="dk1"/>
                </a:solidFill>
                <a:prstDash val="solid"/>
                <a:round/>
                <a:headEnd type="none" w="med" len="med"/>
                <a:tailEnd type="none" w="med" len="med"/>
              </a:ln>
            </p:spPr>
          </p:cxnSp>
        </p:grpSp>
        <p:grpSp>
          <p:nvGrpSpPr>
            <p:cNvPr id="370" name="Google Shape;370;p23"/>
            <p:cNvGrpSpPr/>
            <p:nvPr/>
          </p:nvGrpSpPr>
          <p:grpSpPr>
            <a:xfrm>
              <a:off x="-76201" y="-14062"/>
              <a:ext cx="917028" cy="1214162"/>
              <a:chOff x="-76200" y="-6"/>
              <a:chExt cx="917028" cy="1128718"/>
            </a:xfrm>
          </p:grpSpPr>
          <p:sp>
            <p:nvSpPr>
              <p:cNvPr id="371" name="Google Shape;371;p23"/>
              <p:cNvSpPr/>
              <p:nvPr/>
            </p:nvSpPr>
            <p:spPr>
              <a:xfrm rot="-5400000">
                <a:off x="-94062" y="192948"/>
                <a:ext cx="1127845" cy="741937"/>
              </a:xfrm>
              <a:custGeom>
                <a:avLst/>
                <a:gdLst/>
                <a:ahLst/>
                <a:cxnLst/>
                <a:rect l="l" t="t" r="r" b="b"/>
                <a:pathLst>
                  <a:path w="69760" h="46033" fill="none" extrusionOk="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2" name="Google Shape;372;p23"/>
              <p:cNvCxnSpPr/>
              <p:nvPr/>
            </p:nvCxnSpPr>
            <p:spPr>
              <a:xfrm rot="10800000">
                <a:off x="-76200" y="1128713"/>
                <a:ext cx="190500" cy="0"/>
              </a:xfrm>
              <a:prstGeom prst="straightConnector1">
                <a:avLst/>
              </a:prstGeom>
              <a:noFill/>
              <a:ln w="28575" cap="flat" cmpd="sng">
                <a:solidFill>
                  <a:schemeClr val="dk1"/>
                </a:solidFill>
                <a:prstDash val="solid"/>
                <a:round/>
                <a:headEnd type="none" w="med" len="med"/>
                <a:tailEnd type="none" w="med" len="med"/>
              </a:ln>
            </p:spPr>
          </p:cxnSp>
        </p:grpSp>
      </p:grpSp>
      <p:sp>
        <p:nvSpPr>
          <p:cNvPr id="373" name="Google Shape;373;p23"/>
          <p:cNvSpPr txBox="1">
            <a:spLocks noGrp="1"/>
          </p:cNvSpPr>
          <p:nvPr>
            <p:ph type="title"/>
          </p:nvPr>
        </p:nvSpPr>
        <p:spPr>
          <a:xfrm>
            <a:off x="866325" y="1893777"/>
            <a:ext cx="2276100" cy="49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74" name="Google Shape;374;p23"/>
          <p:cNvSpPr txBox="1">
            <a:spLocks noGrp="1"/>
          </p:cNvSpPr>
          <p:nvPr>
            <p:ph type="subTitle" idx="1"/>
          </p:nvPr>
        </p:nvSpPr>
        <p:spPr>
          <a:xfrm>
            <a:off x="866325" y="2244577"/>
            <a:ext cx="2276100" cy="64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75" name="Google Shape;375;p23"/>
          <p:cNvSpPr txBox="1">
            <a:spLocks noGrp="1"/>
          </p:cNvSpPr>
          <p:nvPr>
            <p:ph type="title" idx="2"/>
          </p:nvPr>
        </p:nvSpPr>
        <p:spPr>
          <a:xfrm>
            <a:off x="3433950" y="1893777"/>
            <a:ext cx="2276100" cy="49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76" name="Google Shape;376;p23"/>
          <p:cNvSpPr txBox="1">
            <a:spLocks noGrp="1"/>
          </p:cNvSpPr>
          <p:nvPr>
            <p:ph type="subTitle" idx="3"/>
          </p:nvPr>
        </p:nvSpPr>
        <p:spPr>
          <a:xfrm>
            <a:off x="3433950" y="2244577"/>
            <a:ext cx="2276100" cy="64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77" name="Google Shape;377;p23"/>
          <p:cNvSpPr txBox="1">
            <a:spLocks noGrp="1"/>
          </p:cNvSpPr>
          <p:nvPr>
            <p:ph type="title" idx="4"/>
          </p:nvPr>
        </p:nvSpPr>
        <p:spPr>
          <a:xfrm>
            <a:off x="6001575" y="1893777"/>
            <a:ext cx="2276100" cy="49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78" name="Google Shape;378;p23"/>
          <p:cNvSpPr txBox="1">
            <a:spLocks noGrp="1"/>
          </p:cNvSpPr>
          <p:nvPr>
            <p:ph type="subTitle" idx="5"/>
          </p:nvPr>
        </p:nvSpPr>
        <p:spPr>
          <a:xfrm>
            <a:off x="6001575" y="2244577"/>
            <a:ext cx="2276100" cy="64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79" name="Google Shape;379;p23"/>
          <p:cNvSpPr txBox="1">
            <a:spLocks noGrp="1"/>
          </p:cNvSpPr>
          <p:nvPr>
            <p:ph type="title" idx="6"/>
          </p:nvPr>
        </p:nvSpPr>
        <p:spPr>
          <a:xfrm>
            <a:off x="866325" y="3506577"/>
            <a:ext cx="2276100" cy="49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80" name="Google Shape;380;p23"/>
          <p:cNvSpPr txBox="1">
            <a:spLocks noGrp="1"/>
          </p:cNvSpPr>
          <p:nvPr>
            <p:ph type="subTitle" idx="7"/>
          </p:nvPr>
        </p:nvSpPr>
        <p:spPr>
          <a:xfrm>
            <a:off x="866325" y="3857427"/>
            <a:ext cx="2276100" cy="64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81" name="Google Shape;381;p23"/>
          <p:cNvSpPr txBox="1">
            <a:spLocks noGrp="1"/>
          </p:cNvSpPr>
          <p:nvPr>
            <p:ph type="title" idx="8"/>
          </p:nvPr>
        </p:nvSpPr>
        <p:spPr>
          <a:xfrm>
            <a:off x="3433950" y="3506577"/>
            <a:ext cx="2276100" cy="49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82" name="Google Shape;382;p23"/>
          <p:cNvSpPr txBox="1">
            <a:spLocks noGrp="1"/>
          </p:cNvSpPr>
          <p:nvPr>
            <p:ph type="subTitle" idx="9"/>
          </p:nvPr>
        </p:nvSpPr>
        <p:spPr>
          <a:xfrm>
            <a:off x="3433950" y="3857427"/>
            <a:ext cx="2276100" cy="64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83" name="Google Shape;383;p23"/>
          <p:cNvSpPr txBox="1">
            <a:spLocks noGrp="1"/>
          </p:cNvSpPr>
          <p:nvPr>
            <p:ph type="title" idx="13"/>
          </p:nvPr>
        </p:nvSpPr>
        <p:spPr>
          <a:xfrm>
            <a:off x="6001575" y="3506577"/>
            <a:ext cx="2276100" cy="49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84" name="Google Shape;384;p23"/>
          <p:cNvSpPr txBox="1">
            <a:spLocks noGrp="1"/>
          </p:cNvSpPr>
          <p:nvPr>
            <p:ph type="subTitle" idx="14"/>
          </p:nvPr>
        </p:nvSpPr>
        <p:spPr>
          <a:xfrm>
            <a:off x="6001575" y="3857427"/>
            <a:ext cx="2276100" cy="64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85" name="Google Shape;385;p23"/>
          <p:cNvSpPr txBox="1">
            <a:spLocks noGrp="1"/>
          </p:cNvSpPr>
          <p:nvPr>
            <p:ph type="title" idx="15"/>
          </p:nvPr>
        </p:nvSpPr>
        <p:spPr>
          <a:xfrm>
            <a:off x="1655575" y="621350"/>
            <a:ext cx="5832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Three Columns ">
  <p:cSld name="TITLE_AND_BODY_2_2">
    <p:spTree>
      <p:nvGrpSpPr>
        <p:cNvPr id="1" name="Shape 386"/>
        <p:cNvGrpSpPr/>
        <p:nvPr/>
      </p:nvGrpSpPr>
      <p:grpSpPr>
        <a:xfrm>
          <a:off x="0" y="0"/>
          <a:ext cx="0" cy="0"/>
          <a:chOff x="0" y="0"/>
          <a:chExt cx="0" cy="0"/>
        </a:xfrm>
      </p:grpSpPr>
      <p:sp>
        <p:nvSpPr>
          <p:cNvPr id="387" name="Google Shape;387;p24"/>
          <p:cNvSpPr txBox="1">
            <a:spLocks noGrp="1"/>
          </p:cNvSpPr>
          <p:nvPr>
            <p:ph type="title"/>
          </p:nvPr>
        </p:nvSpPr>
        <p:spPr>
          <a:xfrm>
            <a:off x="989600" y="3135104"/>
            <a:ext cx="18387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88" name="Google Shape;388;p24"/>
          <p:cNvSpPr txBox="1">
            <a:spLocks noGrp="1"/>
          </p:cNvSpPr>
          <p:nvPr>
            <p:ph type="subTitle" idx="1"/>
          </p:nvPr>
        </p:nvSpPr>
        <p:spPr>
          <a:xfrm>
            <a:off x="1046125" y="3646975"/>
            <a:ext cx="1725600" cy="77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89" name="Google Shape;389;p24"/>
          <p:cNvSpPr txBox="1">
            <a:spLocks noGrp="1"/>
          </p:cNvSpPr>
          <p:nvPr>
            <p:ph type="title" idx="2"/>
          </p:nvPr>
        </p:nvSpPr>
        <p:spPr>
          <a:xfrm>
            <a:off x="3652650" y="3135104"/>
            <a:ext cx="18387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90" name="Google Shape;390;p24"/>
          <p:cNvSpPr txBox="1">
            <a:spLocks noGrp="1"/>
          </p:cNvSpPr>
          <p:nvPr>
            <p:ph type="subTitle" idx="3"/>
          </p:nvPr>
        </p:nvSpPr>
        <p:spPr>
          <a:xfrm>
            <a:off x="3713425" y="3646975"/>
            <a:ext cx="1725600" cy="77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91" name="Google Shape;391;p24"/>
          <p:cNvSpPr txBox="1">
            <a:spLocks noGrp="1"/>
          </p:cNvSpPr>
          <p:nvPr>
            <p:ph type="title" idx="4"/>
          </p:nvPr>
        </p:nvSpPr>
        <p:spPr>
          <a:xfrm>
            <a:off x="6315700" y="3135104"/>
            <a:ext cx="18387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92" name="Google Shape;392;p24"/>
          <p:cNvSpPr txBox="1">
            <a:spLocks noGrp="1"/>
          </p:cNvSpPr>
          <p:nvPr>
            <p:ph type="subTitle" idx="5"/>
          </p:nvPr>
        </p:nvSpPr>
        <p:spPr>
          <a:xfrm>
            <a:off x="6372275" y="3646975"/>
            <a:ext cx="1725600" cy="77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93" name="Google Shape;393;p24"/>
          <p:cNvSpPr txBox="1">
            <a:spLocks noGrp="1"/>
          </p:cNvSpPr>
          <p:nvPr>
            <p:ph type="title" idx="6"/>
          </p:nvPr>
        </p:nvSpPr>
        <p:spPr>
          <a:xfrm>
            <a:off x="1655575" y="621350"/>
            <a:ext cx="5832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394" name="Google Shape;394;p24"/>
          <p:cNvCxnSpPr/>
          <p:nvPr/>
        </p:nvCxnSpPr>
        <p:spPr>
          <a:xfrm>
            <a:off x="400050" y="-9525"/>
            <a:ext cx="0" cy="5172000"/>
          </a:xfrm>
          <a:prstGeom prst="straightConnector1">
            <a:avLst/>
          </a:prstGeom>
          <a:noFill/>
          <a:ln w="28575" cap="flat" cmpd="sng">
            <a:solidFill>
              <a:schemeClr val="dk1"/>
            </a:solidFill>
            <a:prstDash val="solid"/>
            <a:round/>
            <a:headEnd type="none" w="med" len="med"/>
            <a:tailEnd type="none" w="med" len="med"/>
          </a:ln>
        </p:spPr>
      </p:cxnSp>
      <p:grpSp>
        <p:nvGrpSpPr>
          <p:cNvPr id="395" name="Google Shape;395;p24"/>
          <p:cNvGrpSpPr/>
          <p:nvPr/>
        </p:nvGrpSpPr>
        <p:grpSpPr>
          <a:xfrm>
            <a:off x="8323503" y="-66600"/>
            <a:ext cx="1212437" cy="887103"/>
            <a:chOff x="8323503" y="-66600"/>
            <a:chExt cx="1212437" cy="887103"/>
          </a:xfrm>
        </p:grpSpPr>
        <p:grpSp>
          <p:nvGrpSpPr>
            <p:cNvPr id="396" name="Google Shape;396;p24"/>
            <p:cNvGrpSpPr/>
            <p:nvPr/>
          </p:nvGrpSpPr>
          <p:grpSpPr>
            <a:xfrm rot="5400000">
              <a:off x="8558703" y="-156734"/>
              <a:ext cx="742037" cy="1212437"/>
              <a:chOff x="403357" y="-16594"/>
              <a:chExt cx="742037" cy="1212437"/>
            </a:xfrm>
          </p:grpSpPr>
          <p:sp>
            <p:nvSpPr>
              <p:cNvPr id="397" name="Google Shape;397;p24"/>
              <p:cNvSpPr/>
              <p:nvPr/>
            </p:nvSpPr>
            <p:spPr>
              <a:xfrm rot="-5400000">
                <a:off x="566325" y="616868"/>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8" name="Google Shape;398;p24"/>
              <p:cNvCxnSpPr/>
              <p:nvPr/>
            </p:nvCxnSpPr>
            <p:spPr>
              <a:xfrm rot="10800000">
                <a:off x="1145394" y="-16594"/>
                <a:ext cx="0" cy="790500"/>
              </a:xfrm>
              <a:prstGeom prst="straightConnector1">
                <a:avLst/>
              </a:prstGeom>
              <a:noFill/>
              <a:ln w="28575" cap="flat" cmpd="sng">
                <a:solidFill>
                  <a:schemeClr val="dk1"/>
                </a:solidFill>
                <a:prstDash val="solid"/>
                <a:round/>
                <a:headEnd type="none" w="med" len="med"/>
                <a:tailEnd type="none" w="med" len="med"/>
              </a:ln>
            </p:spPr>
          </p:cxnSp>
        </p:grpSp>
        <p:cxnSp>
          <p:nvCxnSpPr>
            <p:cNvPr id="399" name="Google Shape;399;p24"/>
            <p:cNvCxnSpPr/>
            <p:nvPr/>
          </p:nvCxnSpPr>
          <p:spPr>
            <a:xfrm rot="10800000">
              <a:off x="8323644" y="-66600"/>
              <a:ext cx="0" cy="2190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Four Columns 1">
  <p:cSld name="BIG_NUMBER_1_1_1">
    <p:spTree>
      <p:nvGrpSpPr>
        <p:cNvPr id="1" name="Shape 400"/>
        <p:cNvGrpSpPr/>
        <p:nvPr/>
      </p:nvGrpSpPr>
      <p:grpSpPr>
        <a:xfrm>
          <a:off x="0" y="0"/>
          <a:ext cx="0" cy="0"/>
          <a:chOff x="0" y="0"/>
          <a:chExt cx="0" cy="0"/>
        </a:xfrm>
      </p:grpSpPr>
      <p:sp>
        <p:nvSpPr>
          <p:cNvPr id="401" name="Google Shape;401;p25"/>
          <p:cNvSpPr txBox="1">
            <a:spLocks noGrp="1"/>
          </p:cNvSpPr>
          <p:nvPr>
            <p:ph type="subTitle" idx="1"/>
          </p:nvPr>
        </p:nvSpPr>
        <p:spPr>
          <a:xfrm>
            <a:off x="1289949" y="2599952"/>
            <a:ext cx="18885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402" name="Google Shape;402;p25"/>
          <p:cNvSpPr txBox="1">
            <a:spLocks noGrp="1"/>
          </p:cNvSpPr>
          <p:nvPr>
            <p:ph type="subTitle" idx="2"/>
          </p:nvPr>
        </p:nvSpPr>
        <p:spPr>
          <a:xfrm>
            <a:off x="1289949" y="3854937"/>
            <a:ext cx="18885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403" name="Google Shape;403;p25"/>
          <p:cNvSpPr txBox="1">
            <a:spLocks noGrp="1"/>
          </p:cNvSpPr>
          <p:nvPr>
            <p:ph type="subTitle" idx="3"/>
          </p:nvPr>
        </p:nvSpPr>
        <p:spPr>
          <a:xfrm>
            <a:off x="5965575" y="2599952"/>
            <a:ext cx="1888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404" name="Google Shape;404;p25"/>
          <p:cNvSpPr txBox="1">
            <a:spLocks noGrp="1"/>
          </p:cNvSpPr>
          <p:nvPr>
            <p:ph type="subTitle" idx="4"/>
          </p:nvPr>
        </p:nvSpPr>
        <p:spPr>
          <a:xfrm>
            <a:off x="5965575" y="3854937"/>
            <a:ext cx="1888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405" name="Google Shape;405;p25"/>
          <p:cNvSpPr txBox="1">
            <a:spLocks noGrp="1"/>
          </p:cNvSpPr>
          <p:nvPr>
            <p:ph type="title"/>
          </p:nvPr>
        </p:nvSpPr>
        <p:spPr>
          <a:xfrm>
            <a:off x="1289953" y="3423220"/>
            <a:ext cx="1888500" cy="572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5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406" name="Google Shape;406;p25"/>
          <p:cNvSpPr txBox="1">
            <a:spLocks noGrp="1"/>
          </p:cNvSpPr>
          <p:nvPr>
            <p:ph type="title" idx="5"/>
          </p:nvPr>
        </p:nvSpPr>
        <p:spPr>
          <a:xfrm>
            <a:off x="1289949" y="2168225"/>
            <a:ext cx="1888500" cy="572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5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407" name="Google Shape;407;p25"/>
          <p:cNvSpPr txBox="1">
            <a:spLocks noGrp="1"/>
          </p:cNvSpPr>
          <p:nvPr>
            <p:ph type="title" idx="6"/>
          </p:nvPr>
        </p:nvSpPr>
        <p:spPr>
          <a:xfrm>
            <a:off x="5965576" y="2168225"/>
            <a:ext cx="18885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5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408" name="Google Shape;408;p25"/>
          <p:cNvSpPr txBox="1">
            <a:spLocks noGrp="1"/>
          </p:cNvSpPr>
          <p:nvPr>
            <p:ph type="title" idx="7"/>
          </p:nvPr>
        </p:nvSpPr>
        <p:spPr>
          <a:xfrm>
            <a:off x="5965576" y="3423220"/>
            <a:ext cx="18885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5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409" name="Google Shape;409;p25"/>
          <p:cNvSpPr txBox="1">
            <a:spLocks noGrp="1"/>
          </p:cNvSpPr>
          <p:nvPr>
            <p:ph type="title" idx="8"/>
          </p:nvPr>
        </p:nvSpPr>
        <p:spPr>
          <a:xfrm>
            <a:off x="1655575" y="611825"/>
            <a:ext cx="5832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10" name="Google Shape;410;p25"/>
          <p:cNvGrpSpPr/>
          <p:nvPr/>
        </p:nvGrpSpPr>
        <p:grpSpPr>
          <a:xfrm>
            <a:off x="-334837" y="-1038066"/>
            <a:ext cx="9948100" cy="6810897"/>
            <a:chOff x="-334837" y="-1038066"/>
            <a:chExt cx="9948100" cy="6810897"/>
          </a:xfrm>
        </p:grpSpPr>
        <p:sp>
          <p:nvSpPr>
            <p:cNvPr id="411" name="Google Shape;411;p25"/>
            <p:cNvSpPr/>
            <p:nvPr/>
          </p:nvSpPr>
          <p:spPr>
            <a:xfrm flipH="1">
              <a:off x="8323488" y="4420623"/>
              <a:ext cx="1127845" cy="741937"/>
            </a:xfrm>
            <a:custGeom>
              <a:avLst/>
              <a:gdLst/>
              <a:ahLst/>
              <a:cxnLst/>
              <a:rect l="l" t="t" r="r" b="b"/>
              <a:pathLst>
                <a:path w="69760" h="46033" fill="none" extrusionOk="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2" name="Google Shape;412;p25"/>
            <p:cNvGrpSpPr/>
            <p:nvPr/>
          </p:nvGrpSpPr>
          <p:grpSpPr>
            <a:xfrm>
              <a:off x="-334837" y="-123600"/>
              <a:ext cx="741943" cy="946697"/>
              <a:chOff x="-334837" y="-123600"/>
              <a:chExt cx="741943" cy="946697"/>
            </a:xfrm>
          </p:grpSpPr>
          <p:sp>
            <p:nvSpPr>
              <p:cNvPr id="413" name="Google Shape;413;p25"/>
              <p:cNvSpPr/>
              <p:nvPr/>
            </p:nvSpPr>
            <p:spPr>
              <a:xfrm rot="-5400000">
                <a:off x="-171869" y="244122"/>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4" name="Google Shape;414;p25"/>
              <p:cNvCxnSpPr/>
              <p:nvPr/>
            </p:nvCxnSpPr>
            <p:spPr>
              <a:xfrm rot="10800000">
                <a:off x="407105" y="-123600"/>
                <a:ext cx="0" cy="530700"/>
              </a:xfrm>
              <a:prstGeom prst="straightConnector1">
                <a:avLst/>
              </a:prstGeom>
              <a:noFill/>
              <a:ln w="28575" cap="flat" cmpd="sng">
                <a:solidFill>
                  <a:schemeClr val="dk1"/>
                </a:solidFill>
                <a:prstDash val="solid"/>
                <a:round/>
                <a:headEnd type="none" w="med" len="med"/>
                <a:tailEnd type="none" w="med" len="med"/>
              </a:ln>
            </p:spPr>
          </p:cxnSp>
        </p:grpSp>
        <p:grpSp>
          <p:nvGrpSpPr>
            <p:cNvPr id="415" name="Google Shape;415;p25"/>
            <p:cNvGrpSpPr/>
            <p:nvPr/>
          </p:nvGrpSpPr>
          <p:grpSpPr>
            <a:xfrm>
              <a:off x="-52500" y="4322997"/>
              <a:ext cx="876363" cy="1449834"/>
              <a:chOff x="-52500" y="4322997"/>
              <a:chExt cx="876363" cy="1449834"/>
            </a:xfrm>
          </p:grpSpPr>
          <p:sp>
            <p:nvSpPr>
              <p:cNvPr id="416" name="Google Shape;416;p25"/>
              <p:cNvSpPr/>
              <p:nvPr/>
            </p:nvSpPr>
            <p:spPr>
              <a:xfrm rot="10800000">
                <a:off x="407095" y="4322997"/>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7" name="Google Shape;417;p25"/>
              <p:cNvCxnSpPr/>
              <p:nvPr/>
            </p:nvCxnSpPr>
            <p:spPr>
              <a:xfrm rot="10800000">
                <a:off x="823863" y="5062131"/>
                <a:ext cx="0" cy="710700"/>
              </a:xfrm>
              <a:prstGeom prst="straightConnector1">
                <a:avLst/>
              </a:prstGeom>
              <a:noFill/>
              <a:ln w="28575" cap="flat" cmpd="sng">
                <a:solidFill>
                  <a:schemeClr val="dk1"/>
                </a:solidFill>
                <a:prstDash val="solid"/>
                <a:round/>
                <a:headEnd type="none" w="med" len="med"/>
                <a:tailEnd type="none" w="med" len="med"/>
              </a:ln>
            </p:spPr>
          </p:cxnSp>
          <p:cxnSp>
            <p:nvCxnSpPr>
              <p:cNvPr id="418" name="Google Shape;418;p25"/>
              <p:cNvCxnSpPr/>
              <p:nvPr/>
            </p:nvCxnSpPr>
            <p:spPr>
              <a:xfrm>
                <a:off x="-52500" y="4323000"/>
                <a:ext cx="459600" cy="0"/>
              </a:xfrm>
              <a:prstGeom prst="straightConnector1">
                <a:avLst/>
              </a:prstGeom>
              <a:noFill/>
              <a:ln w="28575" cap="flat" cmpd="sng">
                <a:solidFill>
                  <a:schemeClr val="dk1"/>
                </a:solidFill>
                <a:prstDash val="solid"/>
                <a:round/>
                <a:headEnd type="none" w="med" len="med"/>
                <a:tailEnd type="none" w="med" len="med"/>
              </a:ln>
            </p:spPr>
          </p:cxnSp>
        </p:grpSp>
        <p:grpSp>
          <p:nvGrpSpPr>
            <p:cNvPr id="419" name="Google Shape;419;p25"/>
            <p:cNvGrpSpPr/>
            <p:nvPr/>
          </p:nvGrpSpPr>
          <p:grpSpPr>
            <a:xfrm rot="10800000">
              <a:off x="8736900" y="-1038066"/>
              <a:ext cx="876363" cy="1449834"/>
              <a:chOff x="-52500" y="4322997"/>
              <a:chExt cx="876363" cy="1449834"/>
            </a:xfrm>
          </p:grpSpPr>
          <p:sp>
            <p:nvSpPr>
              <p:cNvPr id="420" name="Google Shape;420;p25"/>
              <p:cNvSpPr/>
              <p:nvPr/>
            </p:nvSpPr>
            <p:spPr>
              <a:xfrm rot="10800000">
                <a:off x="407095" y="4322997"/>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1" name="Google Shape;421;p25"/>
              <p:cNvCxnSpPr/>
              <p:nvPr/>
            </p:nvCxnSpPr>
            <p:spPr>
              <a:xfrm rot="10800000">
                <a:off x="823863" y="5062131"/>
                <a:ext cx="0" cy="710700"/>
              </a:xfrm>
              <a:prstGeom prst="straightConnector1">
                <a:avLst/>
              </a:prstGeom>
              <a:noFill/>
              <a:ln w="28575" cap="flat" cmpd="sng">
                <a:solidFill>
                  <a:schemeClr val="dk1"/>
                </a:solidFill>
                <a:prstDash val="solid"/>
                <a:round/>
                <a:headEnd type="none" w="med" len="med"/>
                <a:tailEnd type="none" w="med" len="med"/>
              </a:ln>
            </p:spPr>
          </p:cxnSp>
          <p:cxnSp>
            <p:nvCxnSpPr>
              <p:cNvPr id="422" name="Google Shape;422;p25"/>
              <p:cNvCxnSpPr/>
              <p:nvPr/>
            </p:nvCxnSpPr>
            <p:spPr>
              <a:xfrm>
                <a:off x="-52500" y="4323000"/>
                <a:ext cx="459600" cy="0"/>
              </a:xfrm>
              <a:prstGeom prst="straightConnector1">
                <a:avLst/>
              </a:prstGeom>
              <a:noFill/>
              <a:ln w="2857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wo Columns 2">
  <p:cSld name="TITLE_AND_BODY_2_2_1_1">
    <p:spTree>
      <p:nvGrpSpPr>
        <p:cNvPr id="1" name="Shape 423"/>
        <p:cNvGrpSpPr/>
        <p:nvPr/>
      </p:nvGrpSpPr>
      <p:grpSpPr>
        <a:xfrm>
          <a:off x="0" y="0"/>
          <a:ext cx="0" cy="0"/>
          <a:chOff x="0" y="0"/>
          <a:chExt cx="0" cy="0"/>
        </a:xfrm>
      </p:grpSpPr>
      <p:sp>
        <p:nvSpPr>
          <p:cNvPr id="424" name="Google Shape;424;p26"/>
          <p:cNvSpPr txBox="1">
            <a:spLocks noGrp="1"/>
          </p:cNvSpPr>
          <p:nvPr>
            <p:ph type="title"/>
          </p:nvPr>
        </p:nvSpPr>
        <p:spPr>
          <a:xfrm>
            <a:off x="944500" y="3590603"/>
            <a:ext cx="3012600" cy="38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solidFill>
                  <a:schemeClr val="lt2"/>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425" name="Google Shape;425;p26"/>
          <p:cNvSpPr txBox="1">
            <a:spLocks noGrp="1"/>
          </p:cNvSpPr>
          <p:nvPr>
            <p:ph type="subTitle" idx="1"/>
          </p:nvPr>
        </p:nvSpPr>
        <p:spPr>
          <a:xfrm>
            <a:off x="944500" y="2190206"/>
            <a:ext cx="3012600" cy="13242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26" name="Google Shape;426;p26"/>
          <p:cNvSpPr txBox="1">
            <a:spLocks noGrp="1"/>
          </p:cNvSpPr>
          <p:nvPr>
            <p:ph type="title" idx="2"/>
          </p:nvPr>
        </p:nvSpPr>
        <p:spPr>
          <a:xfrm>
            <a:off x="5186681" y="3589664"/>
            <a:ext cx="3012600" cy="38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solidFill>
                  <a:schemeClr val="lt2"/>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427" name="Google Shape;427;p26"/>
          <p:cNvSpPr txBox="1">
            <a:spLocks noGrp="1"/>
          </p:cNvSpPr>
          <p:nvPr>
            <p:ph type="subTitle" idx="3"/>
          </p:nvPr>
        </p:nvSpPr>
        <p:spPr>
          <a:xfrm>
            <a:off x="5186676" y="2189266"/>
            <a:ext cx="3012600" cy="13242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600"/>
              <a:buNone/>
              <a:defRPr sz="1600">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28" name="Google Shape;428;p26"/>
          <p:cNvSpPr txBox="1">
            <a:spLocks noGrp="1"/>
          </p:cNvSpPr>
          <p:nvPr>
            <p:ph type="title" idx="4"/>
          </p:nvPr>
        </p:nvSpPr>
        <p:spPr>
          <a:xfrm>
            <a:off x="1655575" y="618287"/>
            <a:ext cx="5832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29" name="Google Shape;429;p26"/>
          <p:cNvGrpSpPr/>
          <p:nvPr/>
        </p:nvGrpSpPr>
        <p:grpSpPr>
          <a:xfrm>
            <a:off x="8323511" y="-330175"/>
            <a:ext cx="1596364" cy="743726"/>
            <a:chOff x="8323511" y="-330175"/>
            <a:chExt cx="1596364" cy="743726"/>
          </a:xfrm>
        </p:grpSpPr>
        <p:sp>
          <p:nvSpPr>
            <p:cNvPr id="430" name="Google Shape;430;p26"/>
            <p:cNvSpPr/>
            <p:nvPr/>
          </p:nvSpPr>
          <p:spPr>
            <a:xfrm>
              <a:off x="8323511" y="-330175"/>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1" name="Google Shape;431;p26"/>
            <p:cNvCxnSpPr/>
            <p:nvPr/>
          </p:nvCxnSpPr>
          <p:spPr>
            <a:xfrm>
              <a:off x="8705175" y="413552"/>
              <a:ext cx="1214700" cy="0"/>
            </a:xfrm>
            <a:prstGeom prst="straightConnector1">
              <a:avLst/>
            </a:prstGeom>
            <a:noFill/>
            <a:ln w="28575" cap="flat" cmpd="sng">
              <a:solidFill>
                <a:schemeClr val="dk1"/>
              </a:solidFill>
              <a:prstDash val="solid"/>
              <a:round/>
              <a:headEnd type="none" w="med" len="med"/>
              <a:tailEnd type="none" w="med" len="med"/>
            </a:ln>
          </p:spPr>
        </p:cxnSp>
      </p:grpSp>
      <p:cxnSp>
        <p:nvCxnSpPr>
          <p:cNvPr id="432" name="Google Shape;432;p26"/>
          <p:cNvCxnSpPr/>
          <p:nvPr/>
        </p:nvCxnSpPr>
        <p:spPr>
          <a:xfrm>
            <a:off x="-46412" y="4619195"/>
            <a:ext cx="92067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 2 Columns 3">
  <p:cSld name="TITLE_ONLY_1">
    <p:spTree>
      <p:nvGrpSpPr>
        <p:cNvPr id="1" name="Shape 433"/>
        <p:cNvGrpSpPr/>
        <p:nvPr/>
      </p:nvGrpSpPr>
      <p:grpSpPr>
        <a:xfrm>
          <a:off x="0" y="0"/>
          <a:ext cx="0" cy="0"/>
          <a:chOff x="0" y="0"/>
          <a:chExt cx="0" cy="0"/>
        </a:xfrm>
      </p:grpSpPr>
      <p:sp>
        <p:nvSpPr>
          <p:cNvPr id="434" name="Google Shape;434;p27"/>
          <p:cNvSpPr txBox="1">
            <a:spLocks noGrp="1"/>
          </p:cNvSpPr>
          <p:nvPr>
            <p:ph type="title"/>
          </p:nvPr>
        </p:nvSpPr>
        <p:spPr>
          <a:xfrm>
            <a:off x="841500" y="614900"/>
            <a:ext cx="33081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5" name="Google Shape;435;p27"/>
          <p:cNvSpPr txBox="1">
            <a:spLocks noGrp="1"/>
          </p:cNvSpPr>
          <p:nvPr>
            <p:ph type="subTitle" idx="1"/>
          </p:nvPr>
        </p:nvSpPr>
        <p:spPr>
          <a:xfrm>
            <a:off x="4913475" y="3723963"/>
            <a:ext cx="3482700" cy="40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436" name="Google Shape;436;p27"/>
          <p:cNvSpPr txBox="1">
            <a:spLocks noGrp="1"/>
          </p:cNvSpPr>
          <p:nvPr>
            <p:ph type="title" idx="2"/>
          </p:nvPr>
        </p:nvSpPr>
        <p:spPr>
          <a:xfrm>
            <a:off x="4913477" y="3292250"/>
            <a:ext cx="34827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5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437" name="Google Shape;437;p27"/>
          <p:cNvSpPr txBox="1">
            <a:spLocks noGrp="1"/>
          </p:cNvSpPr>
          <p:nvPr>
            <p:ph type="subTitle" idx="3"/>
          </p:nvPr>
        </p:nvSpPr>
        <p:spPr>
          <a:xfrm>
            <a:off x="4913475" y="2718366"/>
            <a:ext cx="3482700" cy="40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rtl="0">
              <a:lnSpc>
                <a:spcPct val="100000"/>
              </a:lnSpc>
              <a:spcBef>
                <a:spcPts val="160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438" name="Google Shape;438;p27"/>
          <p:cNvSpPr txBox="1">
            <a:spLocks noGrp="1"/>
          </p:cNvSpPr>
          <p:nvPr>
            <p:ph type="title" idx="4"/>
          </p:nvPr>
        </p:nvSpPr>
        <p:spPr>
          <a:xfrm>
            <a:off x="4913477" y="2286663"/>
            <a:ext cx="34827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5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439" name="Google Shape;439;p27"/>
          <p:cNvSpPr/>
          <p:nvPr/>
        </p:nvSpPr>
        <p:spPr>
          <a:xfrm flipH="1">
            <a:off x="8323488" y="4420623"/>
            <a:ext cx="1127845" cy="741937"/>
          </a:xfrm>
          <a:custGeom>
            <a:avLst/>
            <a:gdLst/>
            <a:ahLst/>
            <a:cxnLst/>
            <a:rect l="l" t="t" r="r" b="b"/>
            <a:pathLst>
              <a:path w="69760" h="46033" fill="none" extrusionOk="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0" name="Google Shape;440;p27"/>
          <p:cNvGrpSpPr/>
          <p:nvPr/>
        </p:nvGrpSpPr>
        <p:grpSpPr>
          <a:xfrm>
            <a:off x="-334836" y="-534925"/>
            <a:ext cx="741943" cy="946697"/>
            <a:chOff x="-334837" y="-123600"/>
            <a:chExt cx="741943" cy="946697"/>
          </a:xfrm>
        </p:grpSpPr>
        <p:sp>
          <p:nvSpPr>
            <p:cNvPr id="441" name="Google Shape;441;p27"/>
            <p:cNvSpPr/>
            <p:nvPr/>
          </p:nvSpPr>
          <p:spPr>
            <a:xfrm rot="-5400000">
              <a:off x="-171869" y="244122"/>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2" name="Google Shape;442;p27"/>
            <p:cNvCxnSpPr/>
            <p:nvPr/>
          </p:nvCxnSpPr>
          <p:spPr>
            <a:xfrm rot="10800000">
              <a:off x="407105" y="-123600"/>
              <a:ext cx="0" cy="530700"/>
            </a:xfrm>
            <a:prstGeom prst="straightConnector1">
              <a:avLst/>
            </a:prstGeom>
            <a:noFill/>
            <a:ln w="28575" cap="flat" cmpd="sng">
              <a:solidFill>
                <a:schemeClr val="dk1"/>
              </a:solidFill>
              <a:prstDash val="solid"/>
              <a:round/>
              <a:headEnd type="none" w="med" len="med"/>
              <a:tailEnd type="none" w="med" len="med"/>
            </a:ln>
          </p:spPr>
        </p:cxnSp>
      </p:grpSp>
      <p:grpSp>
        <p:nvGrpSpPr>
          <p:cNvPr id="443" name="Google Shape;443;p27"/>
          <p:cNvGrpSpPr/>
          <p:nvPr/>
        </p:nvGrpSpPr>
        <p:grpSpPr>
          <a:xfrm>
            <a:off x="6195400" y="-251362"/>
            <a:ext cx="2942128" cy="1586007"/>
            <a:chOff x="6195400" y="-251362"/>
            <a:chExt cx="2942128" cy="1586007"/>
          </a:xfrm>
        </p:grpSpPr>
        <p:grpSp>
          <p:nvGrpSpPr>
            <p:cNvPr id="444" name="Google Shape;444;p27"/>
            <p:cNvGrpSpPr/>
            <p:nvPr/>
          </p:nvGrpSpPr>
          <p:grpSpPr>
            <a:xfrm rot="10800000">
              <a:off x="6195400" y="-251362"/>
              <a:ext cx="876363" cy="1449834"/>
              <a:chOff x="-52500" y="4322997"/>
              <a:chExt cx="876363" cy="1449834"/>
            </a:xfrm>
          </p:grpSpPr>
          <p:sp>
            <p:nvSpPr>
              <p:cNvPr id="445" name="Google Shape;445;p27"/>
              <p:cNvSpPr/>
              <p:nvPr/>
            </p:nvSpPr>
            <p:spPr>
              <a:xfrm rot="10800000">
                <a:off x="407095" y="4322997"/>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6" name="Google Shape;446;p27"/>
              <p:cNvCxnSpPr/>
              <p:nvPr/>
            </p:nvCxnSpPr>
            <p:spPr>
              <a:xfrm rot="10800000">
                <a:off x="823863" y="5062131"/>
                <a:ext cx="0" cy="710700"/>
              </a:xfrm>
              <a:prstGeom prst="straightConnector1">
                <a:avLst/>
              </a:prstGeom>
              <a:noFill/>
              <a:ln w="28575" cap="flat" cmpd="sng">
                <a:solidFill>
                  <a:schemeClr val="dk1"/>
                </a:solidFill>
                <a:prstDash val="solid"/>
                <a:round/>
                <a:headEnd type="none" w="med" len="med"/>
                <a:tailEnd type="none" w="med" len="med"/>
              </a:ln>
            </p:spPr>
          </p:cxnSp>
          <p:cxnSp>
            <p:nvCxnSpPr>
              <p:cNvPr id="447" name="Google Shape;447;p27"/>
              <p:cNvCxnSpPr/>
              <p:nvPr/>
            </p:nvCxnSpPr>
            <p:spPr>
              <a:xfrm>
                <a:off x="-52500" y="4323000"/>
                <a:ext cx="459600" cy="0"/>
              </a:xfrm>
              <a:prstGeom prst="straightConnector1">
                <a:avLst/>
              </a:prstGeom>
              <a:noFill/>
              <a:ln w="28575" cap="flat" cmpd="sng">
                <a:solidFill>
                  <a:schemeClr val="dk1"/>
                </a:solidFill>
                <a:prstDash val="solid"/>
                <a:round/>
                <a:headEnd type="none" w="med" len="med"/>
                <a:tailEnd type="none" w="med" len="med"/>
              </a:ln>
            </p:spPr>
          </p:cxnSp>
        </p:grpSp>
        <p:grpSp>
          <p:nvGrpSpPr>
            <p:cNvPr id="448" name="Google Shape;448;p27"/>
            <p:cNvGrpSpPr/>
            <p:nvPr/>
          </p:nvGrpSpPr>
          <p:grpSpPr>
            <a:xfrm rot="5400000">
              <a:off x="7946450" y="143566"/>
              <a:ext cx="273654" cy="2108503"/>
              <a:chOff x="690250" y="13225"/>
              <a:chExt cx="273654" cy="2108503"/>
            </a:xfrm>
          </p:grpSpPr>
          <p:sp>
            <p:nvSpPr>
              <p:cNvPr id="449" name="Google Shape;449;p27"/>
              <p:cNvSpPr/>
              <p:nvPr/>
            </p:nvSpPr>
            <p:spPr>
              <a:xfrm>
                <a:off x="797131" y="112123"/>
                <a:ext cx="59924" cy="294976"/>
              </a:xfrm>
              <a:custGeom>
                <a:avLst/>
                <a:gdLst/>
                <a:ahLst/>
                <a:cxnLst/>
                <a:rect l="l" t="t" r="r" b="b"/>
                <a:pathLst>
                  <a:path w="1801" h="3307" fill="none" extrusionOk="0">
                    <a:moveTo>
                      <a:pt x="1" y="0"/>
                    </a:moveTo>
                    <a:lnTo>
                      <a:pt x="1800" y="0"/>
                    </a:lnTo>
                    <a:lnTo>
                      <a:pt x="1800" y="3306"/>
                    </a:lnTo>
                    <a:lnTo>
                      <a:pt x="1" y="3306"/>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7"/>
              <p:cNvSpPr/>
              <p:nvPr/>
            </p:nvSpPr>
            <p:spPr>
              <a:xfrm>
                <a:off x="690250" y="13225"/>
                <a:ext cx="273654" cy="98908"/>
              </a:xfrm>
              <a:custGeom>
                <a:avLst/>
                <a:gdLst/>
                <a:ahLst/>
                <a:cxnLst/>
                <a:rect l="l" t="t" r="r" b="b"/>
                <a:pathLst>
                  <a:path w="8224" h="2282" fill="none" extrusionOk="0">
                    <a:moveTo>
                      <a:pt x="1" y="1"/>
                    </a:moveTo>
                    <a:lnTo>
                      <a:pt x="8224" y="1"/>
                    </a:lnTo>
                    <a:lnTo>
                      <a:pt x="8224" y="2281"/>
                    </a:lnTo>
                    <a:lnTo>
                      <a:pt x="1" y="2281"/>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1" name="Google Shape;451;p27"/>
              <p:cNvCxnSpPr/>
              <p:nvPr/>
            </p:nvCxnSpPr>
            <p:spPr>
              <a:xfrm rot="-5400000">
                <a:off x="-30191" y="1264478"/>
                <a:ext cx="17145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452" name="Google Shape;452;p27"/>
          <p:cNvGrpSpPr/>
          <p:nvPr/>
        </p:nvGrpSpPr>
        <p:grpSpPr>
          <a:xfrm rot="5400000">
            <a:off x="8425877" y="-432550"/>
            <a:ext cx="741943" cy="946697"/>
            <a:chOff x="-334837" y="-123600"/>
            <a:chExt cx="741943" cy="946697"/>
          </a:xfrm>
        </p:grpSpPr>
        <p:sp>
          <p:nvSpPr>
            <p:cNvPr id="453" name="Google Shape;453;p27"/>
            <p:cNvSpPr/>
            <p:nvPr/>
          </p:nvSpPr>
          <p:spPr>
            <a:xfrm rot="-5400000">
              <a:off x="-171869" y="244122"/>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4" name="Google Shape;454;p27"/>
            <p:cNvCxnSpPr/>
            <p:nvPr/>
          </p:nvCxnSpPr>
          <p:spPr>
            <a:xfrm rot="10800000">
              <a:off x="407105" y="-123600"/>
              <a:ext cx="0" cy="5307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 Credits">
  <p:cSld name="ONE_COLUMN_TEXT_2">
    <p:spTree>
      <p:nvGrpSpPr>
        <p:cNvPr id="1" name="Shape 455"/>
        <p:cNvGrpSpPr/>
        <p:nvPr/>
      </p:nvGrpSpPr>
      <p:grpSpPr>
        <a:xfrm>
          <a:off x="0" y="0"/>
          <a:ext cx="0" cy="0"/>
          <a:chOff x="0" y="0"/>
          <a:chExt cx="0" cy="0"/>
        </a:xfrm>
      </p:grpSpPr>
      <p:sp>
        <p:nvSpPr>
          <p:cNvPr id="456" name="Google Shape;456;p28"/>
          <p:cNvSpPr txBox="1">
            <a:spLocks noGrp="1"/>
          </p:cNvSpPr>
          <p:nvPr>
            <p:ph type="title"/>
          </p:nvPr>
        </p:nvSpPr>
        <p:spPr>
          <a:xfrm>
            <a:off x="1655575" y="613862"/>
            <a:ext cx="5832900" cy="96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8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57" name="Google Shape;457;p28"/>
          <p:cNvSpPr txBox="1">
            <a:spLocks noGrp="1"/>
          </p:cNvSpPr>
          <p:nvPr>
            <p:ph type="subTitle" idx="1"/>
          </p:nvPr>
        </p:nvSpPr>
        <p:spPr>
          <a:xfrm>
            <a:off x="2830675" y="1695225"/>
            <a:ext cx="3482700" cy="113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b="1"/>
            </a:lvl2pPr>
            <a:lvl3pPr lvl="2" rtl="0">
              <a:lnSpc>
                <a:spcPct val="100000"/>
              </a:lnSpc>
              <a:spcBef>
                <a:spcPts val="0"/>
              </a:spcBef>
              <a:spcAft>
                <a:spcPts val="0"/>
              </a:spcAft>
              <a:buSzPts val="1600"/>
              <a:buNone/>
              <a:defRPr sz="1600" b="1"/>
            </a:lvl3pPr>
            <a:lvl4pPr lvl="3" rtl="0">
              <a:lnSpc>
                <a:spcPct val="100000"/>
              </a:lnSpc>
              <a:spcBef>
                <a:spcPts val="0"/>
              </a:spcBef>
              <a:spcAft>
                <a:spcPts val="0"/>
              </a:spcAft>
              <a:buSzPts val="1600"/>
              <a:buNone/>
              <a:defRPr sz="1600" b="1"/>
            </a:lvl4pPr>
            <a:lvl5pPr lvl="4" rtl="0">
              <a:lnSpc>
                <a:spcPct val="100000"/>
              </a:lnSpc>
              <a:spcBef>
                <a:spcPts val="0"/>
              </a:spcBef>
              <a:spcAft>
                <a:spcPts val="0"/>
              </a:spcAft>
              <a:buSzPts val="1600"/>
              <a:buNone/>
              <a:defRPr sz="1600" b="1"/>
            </a:lvl5pPr>
            <a:lvl6pPr lvl="5" rtl="0">
              <a:lnSpc>
                <a:spcPct val="100000"/>
              </a:lnSpc>
              <a:spcBef>
                <a:spcPts val="0"/>
              </a:spcBef>
              <a:spcAft>
                <a:spcPts val="0"/>
              </a:spcAft>
              <a:buSzPts val="1600"/>
              <a:buNone/>
              <a:defRPr sz="1600" b="1"/>
            </a:lvl6pPr>
            <a:lvl7pPr lvl="6" rtl="0">
              <a:lnSpc>
                <a:spcPct val="100000"/>
              </a:lnSpc>
              <a:spcBef>
                <a:spcPts val="0"/>
              </a:spcBef>
              <a:spcAft>
                <a:spcPts val="0"/>
              </a:spcAft>
              <a:buSzPts val="1600"/>
              <a:buNone/>
              <a:defRPr sz="1600" b="1"/>
            </a:lvl7pPr>
            <a:lvl8pPr lvl="7" rtl="0">
              <a:lnSpc>
                <a:spcPct val="100000"/>
              </a:lnSpc>
              <a:spcBef>
                <a:spcPts val="0"/>
              </a:spcBef>
              <a:spcAft>
                <a:spcPts val="0"/>
              </a:spcAft>
              <a:buSzPts val="1600"/>
              <a:buNone/>
              <a:defRPr sz="1600" b="1"/>
            </a:lvl8pPr>
            <a:lvl9pPr lvl="8" rtl="0">
              <a:lnSpc>
                <a:spcPct val="100000"/>
              </a:lnSpc>
              <a:spcBef>
                <a:spcPts val="0"/>
              </a:spcBef>
              <a:spcAft>
                <a:spcPts val="0"/>
              </a:spcAft>
              <a:buSzPts val="1600"/>
              <a:buNone/>
              <a:defRPr sz="1600" b="1"/>
            </a:lvl9pPr>
          </a:lstStyle>
          <a:p>
            <a:endParaRPr/>
          </a:p>
        </p:txBody>
      </p:sp>
      <p:sp>
        <p:nvSpPr>
          <p:cNvPr id="458" name="Google Shape;458;p28"/>
          <p:cNvSpPr txBox="1"/>
          <p:nvPr/>
        </p:nvSpPr>
        <p:spPr>
          <a:xfrm>
            <a:off x="2544025" y="3833449"/>
            <a:ext cx="4056000" cy="5556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000">
                <a:solidFill>
                  <a:schemeClr val="accent2"/>
                </a:solidFill>
                <a:latin typeface="Karla"/>
                <a:ea typeface="Karla"/>
                <a:cs typeface="Karla"/>
                <a:sym typeface="Karla"/>
              </a:rPr>
              <a:t>CREDITS: This presentation template was created by </a:t>
            </a:r>
            <a:r>
              <a:rPr lang="en" sz="1000" b="1">
                <a:solidFill>
                  <a:schemeClr val="accent2"/>
                </a:solidFill>
                <a:uFill>
                  <a:noFill/>
                </a:uFill>
                <a:latin typeface="Karla"/>
                <a:ea typeface="Karla"/>
                <a:cs typeface="Karla"/>
                <a:sym typeface="Karla"/>
                <a:hlinkClick r:id="rId2">
                  <a:extLst>
                    <a:ext uri="{A12FA001-AC4F-418D-AE19-62706E023703}">
                      <ahyp:hlinkClr xmlns:ahyp="http://schemas.microsoft.com/office/drawing/2018/hyperlinkcolor" val="tx"/>
                    </a:ext>
                  </a:extLst>
                </a:hlinkClick>
              </a:rPr>
              <a:t>Slidesgo</a:t>
            </a:r>
            <a:r>
              <a:rPr lang="en" sz="1000">
                <a:solidFill>
                  <a:schemeClr val="accent2"/>
                </a:solidFill>
                <a:latin typeface="Karla"/>
                <a:ea typeface="Karla"/>
                <a:cs typeface="Karla"/>
                <a:sym typeface="Karla"/>
              </a:rPr>
              <a:t>, including icons by </a:t>
            </a:r>
            <a:r>
              <a:rPr lang="en" sz="1000" b="1">
                <a:solidFill>
                  <a:schemeClr val="accent2"/>
                </a:solidFill>
                <a:uFill>
                  <a:noFill/>
                </a:uFill>
                <a:latin typeface="Karla"/>
                <a:ea typeface="Karla"/>
                <a:cs typeface="Karla"/>
                <a:sym typeface="Karla"/>
                <a:hlinkClick r:id="rId3">
                  <a:extLst>
                    <a:ext uri="{A12FA001-AC4F-418D-AE19-62706E023703}">
                      <ahyp:hlinkClr xmlns:ahyp="http://schemas.microsoft.com/office/drawing/2018/hyperlinkcolor" val="tx"/>
                    </a:ext>
                  </a:extLst>
                </a:hlinkClick>
              </a:rPr>
              <a:t>Flaticon</a:t>
            </a:r>
            <a:r>
              <a:rPr lang="en" sz="1000">
                <a:solidFill>
                  <a:schemeClr val="accent2"/>
                </a:solidFill>
                <a:latin typeface="Karla"/>
                <a:ea typeface="Karla"/>
                <a:cs typeface="Karla"/>
                <a:sym typeface="Karla"/>
              </a:rPr>
              <a:t>, infographics &amp; images by </a:t>
            </a:r>
            <a:r>
              <a:rPr lang="en" sz="1000" b="1">
                <a:solidFill>
                  <a:schemeClr val="accent2"/>
                </a:solidFill>
                <a:uFill>
                  <a:noFill/>
                </a:uFill>
                <a:latin typeface="Karla"/>
                <a:ea typeface="Karla"/>
                <a:cs typeface="Karla"/>
                <a:sym typeface="Karla"/>
                <a:hlinkClick r:id="rId4">
                  <a:extLst>
                    <a:ext uri="{A12FA001-AC4F-418D-AE19-62706E023703}">
                      <ahyp:hlinkClr xmlns:ahyp="http://schemas.microsoft.com/office/drawing/2018/hyperlinkcolor" val="tx"/>
                    </a:ext>
                  </a:extLst>
                </a:hlinkClick>
              </a:rPr>
              <a:t>Freepik</a:t>
            </a:r>
            <a:r>
              <a:rPr lang="en" sz="1000">
                <a:solidFill>
                  <a:schemeClr val="accent2"/>
                </a:solidFill>
                <a:latin typeface="Karla"/>
                <a:ea typeface="Karla"/>
                <a:cs typeface="Karla"/>
                <a:sym typeface="Karla"/>
              </a:rPr>
              <a:t> and illustrations by </a:t>
            </a:r>
            <a:r>
              <a:rPr lang="en" sz="1000" b="1">
                <a:solidFill>
                  <a:schemeClr val="accent2"/>
                </a:solidFill>
                <a:uFill>
                  <a:noFill/>
                </a:uFill>
                <a:latin typeface="Karla"/>
                <a:ea typeface="Karla"/>
                <a:cs typeface="Karla"/>
                <a:sym typeface="Karla"/>
                <a:hlinkClick r:id="rId5">
                  <a:extLst>
                    <a:ext uri="{A12FA001-AC4F-418D-AE19-62706E023703}">
                      <ahyp:hlinkClr xmlns:ahyp="http://schemas.microsoft.com/office/drawing/2018/hyperlinkcolor" val="tx"/>
                    </a:ext>
                  </a:extLst>
                </a:hlinkClick>
              </a:rPr>
              <a:t>Stories</a:t>
            </a:r>
            <a:endParaRPr sz="1000" b="1">
              <a:solidFill>
                <a:schemeClr val="accent2"/>
              </a:solidFill>
              <a:latin typeface="Karla"/>
              <a:ea typeface="Karla"/>
              <a:cs typeface="Karla"/>
              <a:sym typeface="Karla"/>
            </a:endParaRPr>
          </a:p>
        </p:txBody>
      </p:sp>
      <p:grpSp>
        <p:nvGrpSpPr>
          <p:cNvPr id="459" name="Google Shape;459;p28"/>
          <p:cNvGrpSpPr/>
          <p:nvPr/>
        </p:nvGrpSpPr>
        <p:grpSpPr>
          <a:xfrm>
            <a:off x="8600077" y="12"/>
            <a:ext cx="273654" cy="2906463"/>
            <a:chOff x="270152" y="9537"/>
            <a:chExt cx="273654" cy="2906463"/>
          </a:xfrm>
        </p:grpSpPr>
        <p:grpSp>
          <p:nvGrpSpPr>
            <p:cNvPr id="460" name="Google Shape;460;p28"/>
            <p:cNvGrpSpPr/>
            <p:nvPr/>
          </p:nvGrpSpPr>
          <p:grpSpPr>
            <a:xfrm>
              <a:off x="270152" y="9537"/>
              <a:ext cx="273654" cy="393837"/>
              <a:chOff x="274914" y="8562"/>
              <a:chExt cx="273654" cy="393837"/>
            </a:xfrm>
          </p:grpSpPr>
          <p:sp>
            <p:nvSpPr>
              <p:cNvPr id="461" name="Google Shape;461;p28"/>
              <p:cNvSpPr/>
              <p:nvPr/>
            </p:nvSpPr>
            <p:spPr>
              <a:xfrm>
                <a:off x="274914" y="8562"/>
                <a:ext cx="273654" cy="98908"/>
              </a:xfrm>
              <a:custGeom>
                <a:avLst/>
                <a:gdLst/>
                <a:ahLst/>
                <a:cxnLst/>
                <a:rect l="l" t="t" r="r" b="b"/>
                <a:pathLst>
                  <a:path w="8224" h="2282" fill="none" extrusionOk="0">
                    <a:moveTo>
                      <a:pt x="1" y="1"/>
                    </a:moveTo>
                    <a:lnTo>
                      <a:pt x="8224" y="1"/>
                    </a:lnTo>
                    <a:lnTo>
                      <a:pt x="8224" y="2281"/>
                    </a:lnTo>
                    <a:lnTo>
                      <a:pt x="1" y="2281"/>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8"/>
              <p:cNvSpPr/>
              <p:nvPr/>
            </p:nvSpPr>
            <p:spPr>
              <a:xfrm>
                <a:off x="384214" y="107423"/>
                <a:ext cx="59924" cy="294976"/>
              </a:xfrm>
              <a:custGeom>
                <a:avLst/>
                <a:gdLst/>
                <a:ahLst/>
                <a:cxnLst/>
                <a:rect l="l" t="t" r="r" b="b"/>
                <a:pathLst>
                  <a:path w="1801" h="3307" fill="none" extrusionOk="0">
                    <a:moveTo>
                      <a:pt x="1" y="0"/>
                    </a:moveTo>
                    <a:lnTo>
                      <a:pt x="1800" y="0"/>
                    </a:lnTo>
                    <a:lnTo>
                      <a:pt x="1800" y="3306"/>
                    </a:lnTo>
                    <a:lnTo>
                      <a:pt x="1" y="3306"/>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63" name="Google Shape;463;p28"/>
            <p:cNvCxnSpPr/>
            <p:nvPr/>
          </p:nvCxnSpPr>
          <p:spPr>
            <a:xfrm rot="10800000">
              <a:off x="407100" y="414300"/>
              <a:ext cx="0" cy="2501700"/>
            </a:xfrm>
            <a:prstGeom prst="straightConnector1">
              <a:avLst/>
            </a:prstGeom>
            <a:noFill/>
            <a:ln w="28575" cap="flat" cmpd="sng">
              <a:solidFill>
                <a:schemeClr val="dk1"/>
              </a:solidFill>
              <a:prstDash val="solid"/>
              <a:round/>
              <a:headEnd type="none" w="med" len="med"/>
              <a:tailEnd type="none" w="med" len="med"/>
            </a:ln>
          </p:spPr>
        </p:cxnSp>
      </p:grpSp>
      <p:grpSp>
        <p:nvGrpSpPr>
          <p:cNvPr id="464" name="Google Shape;464;p28"/>
          <p:cNvGrpSpPr/>
          <p:nvPr/>
        </p:nvGrpSpPr>
        <p:grpSpPr>
          <a:xfrm rot="10800000" flipH="1">
            <a:off x="8319973" y="2873159"/>
            <a:ext cx="416930" cy="1452634"/>
            <a:chOff x="408008" y="4320197"/>
            <a:chExt cx="416930" cy="1452634"/>
          </a:xfrm>
        </p:grpSpPr>
        <p:sp>
          <p:nvSpPr>
            <p:cNvPr id="465" name="Google Shape;465;p28"/>
            <p:cNvSpPr/>
            <p:nvPr/>
          </p:nvSpPr>
          <p:spPr>
            <a:xfrm rot="10800000">
              <a:off x="408008" y="4320197"/>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6" name="Google Shape;466;p28"/>
            <p:cNvCxnSpPr/>
            <p:nvPr/>
          </p:nvCxnSpPr>
          <p:spPr>
            <a:xfrm rot="10800000">
              <a:off x="824938" y="5062131"/>
              <a:ext cx="0" cy="710700"/>
            </a:xfrm>
            <a:prstGeom prst="straightConnector1">
              <a:avLst/>
            </a:prstGeom>
            <a:noFill/>
            <a:ln w="28575" cap="flat" cmpd="sng">
              <a:solidFill>
                <a:schemeClr val="dk1"/>
              </a:solidFill>
              <a:prstDash val="solid"/>
              <a:round/>
              <a:headEnd type="none" w="med" len="med"/>
              <a:tailEnd type="none" w="med" len="med"/>
            </a:ln>
          </p:spPr>
        </p:cxnSp>
      </p:grpSp>
      <p:grpSp>
        <p:nvGrpSpPr>
          <p:cNvPr id="467" name="Google Shape;467;p28"/>
          <p:cNvGrpSpPr/>
          <p:nvPr/>
        </p:nvGrpSpPr>
        <p:grpSpPr>
          <a:xfrm flipH="1">
            <a:off x="7957972" y="4325809"/>
            <a:ext cx="416007" cy="1449834"/>
            <a:chOff x="407095" y="4322997"/>
            <a:chExt cx="416007" cy="1449834"/>
          </a:xfrm>
        </p:grpSpPr>
        <p:sp>
          <p:nvSpPr>
            <p:cNvPr id="468" name="Google Shape;468;p28"/>
            <p:cNvSpPr/>
            <p:nvPr/>
          </p:nvSpPr>
          <p:spPr>
            <a:xfrm rot="10800000">
              <a:off x="407095" y="4322997"/>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9" name="Google Shape;469;p28"/>
            <p:cNvCxnSpPr/>
            <p:nvPr/>
          </p:nvCxnSpPr>
          <p:spPr>
            <a:xfrm rot="10800000">
              <a:off x="823088" y="5062131"/>
              <a:ext cx="0" cy="710700"/>
            </a:xfrm>
            <a:prstGeom prst="straightConnector1">
              <a:avLst/>
            </a:prstGeom>
            <a:noFill/>
            <a:ln w="28575" cap="flat" cmpd="sng">
              <a:solidFill>
                <a:schemeClr val="dk1"/>
              </a:solidFill>
              <a:prstDash val="solid"/>
              <a:round/>
              <a:headEnd type="none" w="med" len="med"/>
              <a:tailEnd type="none" w="med" len="med"/>
            </a:ln>
          </p:spPr>
        </p:cxnSp>
      </p:grpSp>
      <p:sp>
        <p:nvSpPr>
          <p:cNvPr id="470" name="Google Shape;470;p28"/>
          <p:cNvSpPr/>
          <p:nvPr/>
        </p:nvSpPr>
        <p:spPr>
          <a:xfrm rot="5400000">
            <a:off x="-2399275" y="2350075"/>
            <a:ext cx="5182200" cy="430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 name="Google Shape;471;p28"/>
          <p:cNvGrpSpPr/>
          <p:nvPr/>
        </p:nvGrpSpPr>
        <p:grpSpPr>
          <a:xfrm>
            <a:off x="505625" y="-89200"/>
            <a:ext cx="7388785" cy="5524475"/>
            <a:chOff x="505625" y="-394000"/>
            <a:chExt cx="7388785" cy="5524475"/>
          </a:xfrm>
        </p:grpSpPr>
        <p:grpSp>
          <p:nvGrpSpPr>
            <p:cNvPr id="472" name="Google Shape;472;p28"/>
            <p:cNvGrpSpPr/>
            <p:nvPr/>
          </p:nvGrpSpPr>
          <p:grpSpPr>
            <a:xfrm>
              <a:off x="505625" y="411266"/>
              <a:ext cx="1951583" cy="4719209"/>
              <a:chOff x="505625" y="411266"/>
              <a:chExt cx="1951583" cy="4719209"/>
            </a:xfrm>
          </p:grpSpPr>
          <p:grpSp>
            <p:nvGrpSpPr>
              <p:cNvPr id="473" name="Google Shape;473;p28"/>
              <p:cNvGrpSpPr/>
              <p:nvPr/>
            </p:nvGrpSpPr>
            <p:grpSpPr>
              <a:xfrm>
                <a:off x="1273422" y="1135678"/>
                <a:ext cx="1183786" cy="1574424"/>
                <a:chOff x="1655300" y="1940050"/>
                <a:chExt cx="1183786" cy="1574424"/>
              </a:xfrm>
            </p:grpSpPr>
            <p:sp>
              <p:nvSpPr>
                <p:cNvPr id="474" name="Google Shape;474;p28"/>
                <p:cNvSpPr/>
                <p:nvPr/>
              </p:nvSpPr>
              <p:spPr>
                <a:xfrm>
                  <a:off x="1655300" y="2765876"/>
                  <a:ext cx="416007" cy="748597"/>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8"/>
                <p:cNvSpPr/>
                <p:nvPr/>
              </p:nvSpPr>
              <p:spPr>
                <a:xfrm flipH="1">
                  <a:off x="2007073" y="2765876"/>
                  <a:ext cx="416007" cy="748597"/>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8"/>
                <p:cNvSpPr/>
                <p:nvPr/>
              </p:nvSpPr>
              <p:spPr>
                <a:xfrm rot="10800000" flipH="1">
                  <a:off x="2423080" y="2386808"/>
                  <a:ext cx="416007" cy="752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7" name="Google Shape;477;p28"/>
                <p:cNvCxnSpPr/>
                <p:nvPr/>
              </p:nvCxnSpPr>
              <p:spPr>
                <a:xfrm rot="10800000">
                  <a:off x="1655300" y="1940050"/>
                  <a:ext cx="0" cy="862200"/>
                </a:xfrm>
                <a:prstGeom prst="straightConnector1">
                  <a:avLst/>
                </a:prstGeom>
                <a:noFill/>
                <a:ln w="28575" cap="flat" cmpd="sng">
                  <a:solidFill>
                    <a:schemeClr val="dk1"/>
                  </a:solidFill>
                  <a:prstDash val="solid"/>
                  <a:round/>
                  <a:headEnd type="none" w="med" len="med"/>
                  <a:tailEnd type="none" w="med" len="med"/>
                </a:ln>
              </p:spPr>
            </p:cxnSp>
          </p:grpSp>
          <p:cxnSp>
            <p:nvCxnSpPr>
              <p:cNvPr id="478" name="Google Shape;478;p28"/>
              <p:cNvCxnSpPr/>
              <p:nvPr/>
            </p:nvCxnSpPr>
            <p:spPr>
              <a:xfrm>
                <a:off x="505625" y="1085575"/>
                <a:ext cx="0" cy="4044900"/>
              </a:xfrm>
              <a:prstGeom prst="straightConnector1">
                <a:avLst/>
              </a:prstGeom>
              <a:noFill/>
              <a:ln w="28575" cap="flat" cmpd="sng">
                <a:solidFill>
                  <a:schemeClr val="dk1"/>
                </a:solidFill>
                <a:prstDash val="solid"/>
                <a:round/>
                <a:headEnd type="none" w="med" len="med"/>
                <a:tailEnd type="none" w="med" len="med"/>
              </a:ln>
            </p:spPr>
          </p:cxnSp>
          <p:grpSp>
            <p:nvGrpSpPr>
              <p:cNvPr id="479" name="Google Shape;479;p28"/>
              <p:cNvGrpSpPr/>
              <p:nvPr/>
            </p:nvGrpSpPr>
            <p:grpSpPr>
              <a:xfrm rot="10800000" flipH="1">
                <a:off x="505634" y="411266"/>
                <a:ext cx="767780" cy="1574424"/>
                <a:chOff x="1655300" y="1940050"/>
                <a:chExt cx="767780" cy="1574424"/>
              </a:xfrm>
            </p:grpSpPr>
            <p:sp>
              <p:nvSpPr>
                <p:cNvPr id="480" name="Google Shape;480;p28"/>
                <p:cNvSpPr/>
                <p:nvPr/>
              </p:nvSpPr>
              <p:spPr>
                <a:xfrm>
                  <a:off x="1655300" y="2765876"/>
                  <a:ext cx="416007" cy="748597"/>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8"/>
                <p:cNvSpPr/>
                <p:nvPr/>
              </p:nvSpPr>
              <p:spPr>
                <a:xfrm flipH="1">
                  <a:off x="2007073" y="2765876"/>
                  <a:ext cx="416007" cy="748597"/>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2" name="Google Shape;482;p28"/>
                <p:cNvCxnSpPr/>
                <p:nvPr/>
              </p:nvCxnSpPr>
              <p:spPr>
                <a:xfrm rot="10800000">
                  <a:off x="1655300" y="1940050"/>
                  <a:ext cx="0" cy="862200"/>
                </a:xfrm>
                <a:prstGeom prst="straightConnector1">
                  <a:avLst/>
                </a:prstGeom>
                <a:noFill/>
                <a:ln w="28575" cap="flat" cmpd="sng">
                  <a:solidFill>
                    <a:schemeClr val="dk1"/>
                  </a:solidFill>
                  <a:prstDash val="solid"/>
                  <a:round/>
                  <a:headEnd type="none" w="med" len="med"/>
                  <a:tailEnd type="none" w="med" len="med"/>
                </a:ln>
              </p:spPr>
            </p:cxnSp>
          </p:grpSp>
        </p:grpSp>
        <p:grpSp>
          <p:nvGrpSpPr>
            <p:cNvPr id="483" name="Google Shape;483;p28"/>
            <p:cNvGrpSpPr/>
            <p:nvPr/>
          </p:nvGrpSpPr>
          <p:grpSpPr>
            <a:xfrm>
              <a:off x="2463225" y="-394000"/>
              <a:ext cx="5431185" cy="3510266"/>
              <a:chOff x="2463225" y="-394000"/>
              <a:chExt cx="5431185" cy="3510266"/>
            </a:xfrm>
          </p:grpSpPr>
          <p:cxnSp>
            <p:nvCxnSpPr>
              <p:cNvPr id="484" name="Google Shape;484;p28"/>
              <p:cNvCxnSpPr/>
              <p:nvPr/>
            </p:nvCxnSpPr>
            <p:spPr>
              <a:xfrm>
                <a:off x="2463225" y="1583000"/>
                <a:ext cx="4195800" cy="0"/>
              </a:xfrm>
              <a:prstGeom prst="straightConnector1">
                <a:avLst/>
              </a:prstGeom>
              <a:noFill/>
              <a:ln w="28575" cap="flat" cmpd="sng">
                <a:solidFill>
                  <a:schemeClr val="dk1"/>
                </a:solidFill>
                <a:prstDash val="solid"/>
                <a:round/>
                <a:headEnd type="none" w="med" len="med"/>
                <a:tailEnd type="none" w="med" len="med"/>
              </a:ln>
            </p:spPr>
          </p:cxnSp>
          <p:grpSp>
            <p:nvGrpSpPr>
              <p:cNvPr id="485" name="Google Shape;485;p28"/>
              <p:cNvGrpSpPr/>
              <p:nvPr/>
            </p:nvGrpSpPr>
            <p:grpSpPr>
              <a:xfrm>
                <a:off x="7075035" y="-394000"/>
                <a:ext cx="819375" cy="3510266"/>
                <a:chOff x="7486512" y="-1857850"/>
                <a:chExt cx="819375" cy="3510266"/>
              </a:xfrm>
            </p:grpSpPr>
            <p:sp>
              <p:nvSpPr>
                <p:cNvPr id="486" name="Google Shape;486;p28"/>
                <p:cNvSpPr/>
                <p:nvPr/>
              </p:nvSpPr>
              <p:spPr>
                <a:xfrm>
                  <a:off x="7488474" y="910473"/>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8"/>
                <p:cNvSpPr/>
                <p:nvPr/>
              </p:nvSpPr>
              <p:spPr>
                <a:xfrm flipH="1">
                  <a:off x="7889874" y="910473"/>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8" name="Google Shape;488;p28"/>
                <p:cNvCxnSpPr/>
                <p:nvPr/>
              </p:nvCxnSpPr>
              <p:spPr>
                <a:xfrm rot="10800000">
                  <a:off x="7486512" y="495050"/>
                  <a:ext cx="0" cy="441900"/>
                </a:xfrm>
                <a:prstGeom prst="straightConnector1">
                  <a:avLst/>
                </a:prstGeom>
                <a:noFill/>
                <a:ln w="28575" cap="flat" cmpd="sng">
                  <a:solidFill>
                    <a:schemeClr val="dk1"/>
                  </a:solidFill>
                  <a:prstDash val="solid"/>
                  <a:round/>
                  <a:headEnd type="none" w="med" len="med"/>
                  <a:tailEnd type="none" w="med" len="med"/>
                </a:ln>
              </p:spPr>
            </p:cxnSp>
            <p:cxnSp>
              <p:nvCxnSpPr>
                <p:cNvPr id="489" name="Google Shape;489;p28"/>
                <p:cNvCxnSpPr/>
                <p:nvPr/>
              </p:nvCxnSpPr>
              <p:spPr>
                <a:xfrm rot="10800000">
                  <a:off x="8305887" y="-1857850"/>
                  <a:ext cx="0" cy="2794800"/>
                </a:xfrm>
                <a:prstGeom prst="straightConnector1">
                  <a:avLst/>
                </a:prstGeom>
                <a:noFill/>
                <a:ln w="28575" cap="flat" cmpd="sng">
                  <a:solidFill>
                    <a:schemeClr val="dk1"/>
                  </a:solidFill>
                  <a:prstDash val="solid"/>
                  <a:round/>
                  <a:headEnd type="none" w="med" len="med"/>
                  <a:tailEnd type="none" w="med" len="med"/>
                </a:ln>
              </p:spPr>
            </p:cxnSp>
          </p:grpSp>
          <p:sp>
            <p:nvSpPr>
              <p:cNvPr id="490" name="Google Shape;490;p28"/>
              <p:cNvSpPr/>
              <p:nvPr/>
            </p:nvSpPr>
            <p:spPr>
              <a:xfrm rot="10800000">
                <a:off x="6659022" y="1583147"/>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ONE_COLUMN_TEXT_2_1">
    <p:spTree>
      <p:nvGrpSpPr>
        <p:cNvPr id="1" name="Shape 491"/>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CUSTOM_3">
    <p:bg>
      <p:bgPr>
        <a:solidFill>
          <a:schemeClr val="lt2"/>
        </a:solidFill>
        <a:effectLst/>
      </p:bgPr>
    </p:bg>
    <p:spTree>
      <p:nvGrpSpPr>
        <p:cNvPr id="1" name="Shape 49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5"/>
        <p:cNvGrpSpPr/>
        <p:nvPr/>
      </p:nvGrpSpPr>
      <p:grpSpPr>
        <a:xfrm>
          <a:off x="0" y="0"/>
          <a:ext cx="0" cy="0"/>
          <a:chOff x="0" y="0"/>
          <a:chExt cx="0" cy="0"/>
        </a:xfrm>
      </p:grpSpPr>
      <p:sp>
        <p:nvSpPr>
          <p:cNvPr id="116" name="Google Shape;116;p4"/>
          <p:cNvSpPr txBox="1">
            <a:spLocks noGrp="1"/>
          </p:cNvSpPr>
          <p:nvPr>
            <p:ph type="body" idx="1"/>
          </p:nvPr>
        </p:nvSpPr>
        <p:spPr>
          <a:xfrm>
            <a:off x="708250" y="1291149"/>
            <a:ext cx="7728000" cy="299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sz="1200"/>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
        <p:nvSpPr>
          <p:cNvPr id="117" name="Google Shape;117;p4"/>
          <p:cNvSpPr txBox="1">
            <a:spLocks noGrp="1"/>
          </p:cNvSpPr>
          <p:nvPr>
            <p:ph type="title"/>
          </p:nvPr>
        </p:nvSpPr>
        <p:spPr>
          <a:xfrm>
            <a:off x="712700" y="618275"/>
            <a:ext cx="7718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18" name="Google Shape;118;p4"/>
          <p:cNvGrpSpPr/>
          <p:nvPr/>
        </p:nvGrpSpPr>
        <p:grpSpPr>
          <a:xfrm flipH="1">
            <a:off x="-7590769" y="-338875"/>
            <a:ext cx="8739369" cy="742000"/>
            <a:chOff x="410231" y="402400"/>
            <a:chExt cx="8739369" cy="742000"/>
          </a:xfrm>
        </p:grpSpPr>
        <p:cxnSp>
          <p:nvCxnSpPr>
            <p:cNvPr id="119" name="Google Shape;119;p4"/>
            <p:cNvCxnSpPr/>
            <p:nvPr/>
          </p:nvCxnSpPr>
          <p:spPr>
            <a:xfrm>
              <a:off x="804800" y="1144400"/>
              <a:ext cx="8344800" cy="0"/>
            </a:xfrm>
            <a:prstGeom prst="straightConnector1">
              <a:avLst/>
            </a:prstGeom>
            <a:noFill/>
            <a:ln w="28575" cap="flat" cmpd="sng">
              <a:solidFill>
                <a:schemeClr val="dk1"/>
              </a:solidFill>
              <a:prstDash val="solid"/>
              <a:round/>
              <a:headEnd type="none" w="med" len="med"/>
              <a:tailEnd type="none" w="med" len="med"/>
            </a:ln>
          </p:spPr>
        </p:cxnSp>
        <p:sp>
          <p:nvSpPr>
            <p:cNvPr id="120" name="Google Shape;120;p4"/>
            <p:cNvSpPr/>
            <p:nvPr/>
          </p:nvSpPr>
          <p:spPr>
            <a:xfrm>
              <a:off x="410231" y="402400"/>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1" name="Google Shape;121;p4"/>
          <p:cNvCxnSpPr/>
          <p:nvPr/>
        </p:nvCxnSpPr>
        <p:spPr>
          <a:xfrm>
            <a:off x="-39950" y="4873752"/>
            <a:ext cx="9206700" cy="0"/>
          </a:xfrm>
          <a:prstGeom prst="straightConnector1">
            <a:avLst/>
          </a:prstGeom>
          <a:noFill/>
          <a:ln w="28575" cap="flat" cmpd="sng">
            <a:solidFill>
              <a:schemeClr val="dk1"/>
            </a:solidFill>
            <a:prstDash val="solid"/>
            <a:round/>
            <a:headEnd type="none" w="med" len="med"/>
            <a:tailEnd type="none" w="med" len="med"/>
          </a:ln>
        </p:spPr>
      </p:cxnSp>
      <p:cxnSp>
        <p:nvCxnSpPr>
          <p:cNvPr id="122" name="Google Shape;122;p4"/>
          <p:cNvCxnSpPr/>
          <p:nvPr/>
        </p:nvCxnSpPr>
        <p:spPr>
          <a:xfrm>
            <a:off x="-39950" y="4625657"/>
            <a:ext cx="9206700" cy="0"/>
          </a:xfrm>
          <a:prstGeom prst="straightConnector1">
            <a:avLst/>
          </a:prstGeom>
          <a:noFill/>
          <a:ln w="28575" cap="flat" cmpd="sng">
            <a:solidFill>
              <a:schemeClr val="dk1"/>
            </a:solidFill>
            <a:prstDash val="solid"/>
            <a:round/>
            <a:headEnd type="none" w="med" len="med"/>
            <a:tailEnd type="none" w="med" len="med"/>
          </a:ln>
        </p:spPr>
      </p:cxnSp>
      <p:sp>
        <p:nvSpPr>
          <p:cNvPr id="123" name="Google Shape;123;p4"/>
          <p:cNvSpPr/>
          <p:nvPr/>
        </p:nvSpPr>
        <p:spPr>
          <a:xfrm>
            <a:off x="-37000" y="4743850"/>
            <a:ext cx="9188700" cy="418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4"/>
        <p:cNvGrpSpPr/>
        <p:nvPr/>
      </p:nvGrpSpPr>
      <p:grpSpPr>
        <a:xfrm>
          <a:off x="0" y="0"/>
          <a:ext cx="0" cy="0"/>
          <a:chOff x="0" y="0"/>
          <a:chExt cx="0" cy="0"/>
        </a:xfrm>
      </p:grpSpPr>
      <p:sp>
        <p:nvSpPr>
          <p:cNvPr id="125" name="Google Shape;125;p5"/>
          <p:cNvSpPr txBox="1">
            <a:spLocks noGrp="1"/>
          </p:cNvSpPr>
          <p:nvPr>
            <p:ph type="body" idx="1"/>
          </p:nvPr>
        </p:nvSpPr>
        <p:spPr>
          <a:xfrm>
            <a:off x="711950" y="1868125"/>
            <a:ext cx="3860100" cy="2557800"/>
          </a:xfrm>
          <a:prstGeom prst="rect">
            <a:avLst/>
          </a:prstGeom>
        </p:spPr>
        <p:txBody>
          <a:bodyPr spcFirstLastPara="1" wrap="square" lIns="91425" tIns="91425" rIns="91425" bIns="91425" anchor="t" anchorCtr="0">
            <a:noAutofit/>
          </a:bodyPr>
          <a:lstStyle>
            <a:lvl1pPr marL="457200" lvl="0" indent="-330200" rtl="0">
              <a:lnSpc>
                <a:spcPct val="115000"/>
              </a:lnSpc>
              <a:spcBef>
                <a:spcPts val="0"/>
              </a:spcBef>
              <a:spcAft>
                <a:spcPts val="0"/>
              </a:spcAft>
              <a:buSzPts val="1600"/>
              <a:buChar char="●"/>
              <a:defRPr sz="1400"/>
            </a:lvl1pPr>
            <a:lvl2pPr marL="914400" lvl="1" indent="-330200" rtl="0">
              <a:spcBef>
                <a:spcPts val="1600"/>
              </a:spcBef>
              <a:spcAft>
                <a:spcPts val="0"/>
              </a:spcAft>
              <a:buSzPts val="1600"/>
              <a:buChar char="○"/>
              <a:defRPr sz="1600"/>
            </a:lvl2pPr>
            <a:lvl3pPr marL="1371600" lvl="2" indent="-330200" rtl="0">
              <a:spcBef>
                <a:spcPts val="1600"/>
              </a:spcBef>
              <a:spcAft>
                <a:spcPts val="0"/>
              </a:spcAft>
              <a:buSzPts val="1600"/>
              <a:buChar char="■"/>
              <a:defRPr sz="1600"/>
            </a:lvl3pPr>
            <a:lvl4pPr marL="1828800" lvl="3" indent="-330200" rtl="0">
              <a:spcBef>
                <a:spcPts val="1600"/>
              </a:spcBef>
              <a:spcAft>
                <a:spcPts val="0"/>
              </a:spcAft>
              <a:buSzPts val="1600"/>
              <a:buChar char="●"/>
              <a:defRPr sz="1600"/>
            </a:lvl4pPr>
            <a:lvl5pPr marL="2286000" lvl="4" indent="-330200" rtl="0">
              <a:spcBef>
                <a:spcPts val="1600"/>
              </a:spcBef>
              <a:spcAft>
                <a:spcPts val="0"/>
              </a:spcAft>
              <a:buSzPts val="1600"/>
              <a:buChar char="○"/>
              <a:defRPr sz="1600"/>
            </a:lvl5pPr>
            <a:lvl6pPr marL="2743200" lvl="5" indent="-330200" rtl="0">
              <a:spcBef>
                <a:spcPts val="1600"/>
              </a:spcBef>
              <a:spcAft>
                <a:spcPts val="0"/>
              </a:spcAft>
              <a:buSzPts val="1600"/>
              <a:buChar char="■"/>
              <a:defRPr sz="1600"/>
            </a:lvl6pPr>
            <a:lvl7pPr marL="3200400" lvl="6" indent="-330200" rtl="0">
              <a:spcBef>
                <a:spcPts val="1600"/>
              </a:spcBef>
              <a:spcAft>
                <a:spcPts val="0"/>
              </a:spcAft>
              <a:buSzPts val="1600"/>
              <a:buChar char="●"/>
              <a:defRPr sz="1600"/>
            </a:lvl7pPr>
            <a:lvl8pPr marL="3657600" lvl="7" indent="-330200" rtl="0">
              <a:spcBef>
                <a:spcPts val="1600"/>
              </a:spcBef>
              <a:spcAft>
                <a:spcPts val="0"/>
              </a:spcAft>
              <a:buSzPts val="1600"/>
              <a:buChar char="○"/>
              <a:defRPr sz="1600"/>
            </a:lvl8pPr>
            <a:lvl9pPr marL="4114800" lvl="8" indent="-330200" rtl="0">
              <a:spcBef>
                <a:spcPts val="1600"/>
              </a:spcBef>
              <a:spcAft>
                <a:spcPts val="1600"/>
              </a:spcAft>
              <a:buSzPts val="1600"/>
              <a:buChar char="■"/>
              <a:defRPr sz="1600"/>
            </a:lvl9pPr>
          </a:lstStyle>
          <a:p>
            <a:endParaRPr/>
          </a:p>
        </p:txBody>
      </p:sp>
      <p:sp>
        <p:nvSpPr>
          <p:cNvPr id="126" name="Google Shape;126;p5"/>
          <p:cNvSpPr txBox="1">
            <a:spLocks noGrp="1"/>
          </p:cNvSpPr>
          <p:nvPr>
            <p:ph type="body" idx="2"/>
          </p:nvPr>
        </p:nvSpPr>
        <p:spPr>
          <a:xfrm>
            <a:off x="4701525" y="1788700"/>
            <a:ext cx="3204300" cy="2811900"/>
          </a:xfrm>
          <a:prstGeom prst="rect">
            <a:avLst/>
          </a:prstGeom>
        </p:spPr>
        <p:txBody>
          <a:bodyPr spcFirstLastPara="1" wrap="square" lIns="91425" tIns="91425" rIns="91425" bIns="91425" anchor="t" anchorCtr="0">
            <a:noAutofit/>
          </a:bodyPr>
          <a:lstStyle>
            <a:lvl1pPr marL="457200" lvl="0" indent="-330200" rtl="0">
              <a:lnSpc>
                <a:spcPct val="115000"/>
              </a:lnSpc>
              <a:spcBef>
                <a:spcPts val="0"/>
              </a:spcBef>
              <a:spcAft>
                <a:spcPts val="0"/>
              </a:spcAft>
              <a:buSzPts val="1600"/>
              <a:buChar char="●"/>
              <a:defRPr sz="1400"/>
            </a:lvl1pPr>
            <a:lvl2pPr marL="914400" lvl="1" indent="-330200" rtl="0">
              <a:spcBef>
                <a:spcPts val="1600"/>
              </a:spcBef>
              <a:spcAft>
                <a:spcPts val="0"/>
              </a:spcAft>
              <a:buSzPts val="1600"/>
              <a:buChar char="○"/>
              <a:defRPr sz="1600"/>
            </a:lvl2pPr>
            <a:lvl3pPr marL="1371600" lvl="2" indent="-330200" rtl="0">
              <a:spcBef>
                <a:spcPts val="1600"/>
              </a:spcBef>
              <a:spcAft>
                <a:spcPts val="0"/>
              </a:spcAft>
              <a:buSzPts val="1600"/>
              <a:buChar char="■"/>
              <a:defRPr sz="1600"/>
            </a:lvl3pPr>
            <a:lvl4pPr marL="1828800" lvl="3" indent="-330200" rtl="0">
              <a:spcBef>
                <a:spcPts val="1600"/>
              </a:spcBef>
              <a:spcAft>
                <a:spcPts val="0"/>
              </a:spcAft>
              <a:buSzPts val="1600"/>
              <a:buChar char="●"/>
              <a:defRPr sz="1600"/>
            </a:lvl4pPr>
            <a:lvl5pPr marL="2286000" lvl="4" indent="-330200" rtl="0">
              <a:spcBef>
                <a:spcPts val="1600"/>
              </a:spcBef>
              <a:spcAft>
                <a:spcPts val="0"/>
              </a:spcAft>
              <a:buSzPts val="1600"/>
              <a:buChar char="○"/>
              <a:defRPr sz="1600"/>
            </a:lvl5pPr>
            <a:lvl6pPr marL="2743200" lvl="5" indent="-330200" rtl="0">
              <a:spcBef>
                <a:spcPts val="1600"/>
              </a:spcBef>
              <a:spcAft>
                <a:spcPts val="0"/>
              </a:spcAft>
              <a:buSzPts val="1600"/>
              <a:buChar char="■"/>
              <a:defRPr sz="1600"/>
            </a:lvl6pPr>
            <a:lvl7pPr marL="3200400" lvl="6" indent="-330200" rtl="0">
              <a:spcBef>
                <a:spcPts val="1600"/>
              </a:spcBef>
              <a:spcAft>
                <a:spcPts val="0"/>
              </a:spcAft>
              <a:buSzPts val="1600"/>
              <a:buChar char="●"/>
              <a:defRPr sz="1600"/>
            </a:lvl7pPr>
            <a:lvl8pPr marL="3657600" lvl="7" indent="-330200" rtl="0">
              <a:spcBef>
                <a:spcPts val="1600"/>
              </a:spcBef>
              <a:spcAft>
                <a:spcPts val="0"/>
              </a:spcAft>
              <a:buSzPts val="1600"/>
              <a:buChar char="○"/>
              <a:defRPr sz="1600"/>
            </a:lvl8pPr>
            <a:lvl9pPr marL="4114800" lvl="8" indent="-330200" rtl="0">
              <a:spcBef>
                <a:spcPts val="1600"/>
              </a:spcBef>
              <a:spcAft>
                <a:spcPts val="1600"/>
              </a:spcAft>
              <a:buSzPts val="1600"/>
              <a:buChar char="■"/>
              <a:defRPr sz="1600"/>
            </a:lvl9pPr>
          </a:lstStyle>
          <a:p>
            <a:endParaRPr/>
          </a:p>
        </p:txBody>
      </p:sp>
      <p:sp>
        <p:nvSpPr>
          <p:cNvPr id="127" name="Google Shape;127;p5"/>
          <p:cNvSpPr txBox="1">
            <a:spLocks noGrp="1"/>
          </p:cNvSpPr>
          <p:nvPr>
            <p:ph type="title"/>
          </p:nvPr>
        </p:nvSpPr>
        <p:spPr>
          <a:xfrm>
            <a:off x="1655575" y="618287"/>
            <a:ext cx="5832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28" name="Google Shape;128;p5"/>
          <p:cNvGrpSpPr/>
          <p:nvPr/>
        </p:nvGrpSpPr>
        <p:grpSpPr>
          <a:xfrm rot="10800000">
            <a:off x="8284183" y="0"/>
            <a:ext cx="273654" cy="5158175"/>
            <a:chOff x="270152" y="9537"/>
            <a:chExt cx="273654" cy="5158175"/>
          </a:xfrm>
        </p:grpSpPr>
        <p:grpSp>
          <p:nvGrpSpPr>
            <p:cNvPr id="129" name="Google Shape;129;p5"/>
            <p:cNvGrpSpPr/>
            <p:nvPr/>
          </p:nvGrpSpPr>
          <p:grpSpPr>
            <a:xfrm>
              <a:off x="270152" y="9537"/>
              <a:ext cx="273654" cy="393837"/>
              <a:chOff x="274914" y="8562"/>
              <a:chExt cx="273654" cy="393837"/>
            </a:xfrm>
          </p:grpSpPr>
          <p:sp>
            <p:nvSpPr>
              <p:cNvPr id="130" name="Google Shape;130;p5"/>
              <p:cNvSpPr/>
              <p:nvPr/>
            </p:nvSpPr>
            <p:spPr>
              <a:xfrm>
                <a:off x="274914" y="8562"/>
                <a:ext cx="273654" cy="98908"/>
              </a:xfrm>
              <a:custGeom>
                <a:avLst/>
                <a:gdLst/>
                <a:ahLst/>
                <a:cxnLst/>
                <a:rect l="l" t="t" r="r" b="b"/>
                <a:pathLst>
                  <a:path w="8224" h="2282" fill="none" extrusionOk="0">
                    <a:moveTo>
                      <a:pt x="1" y="1"/>
                    </a:moveTo>
                    <a:lnTo>
                      <a:pt x="8224" y="1"/>
                    </a:lnTo>
                    <a:lnTo>
                      <a:pt x="8224" y="2281"/>
                    </a:lnTo>
                    <a:lnTo>
                      <a:pt x="1" y="2281"/>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384214" y="107423"/>
                <a:ext cx="59924" cy="294976"/>
              </a:xfrm>
              <a:custGeom>
                <a:avLst/>
                <a:gdLst/>
                <a:ahLst/>
                <a:cxnLst/>
                <a:rect l="l" t="t" r="r" b="b"/>
                <a:pathLst>
                  <a:path w="1801" h="3307" fill="none" extrusionOk="0">
                    <a:moveTo>
                      <a:pt x="1" y="0"/>
                    </a:moveTo>
                    <a:lnTo>
                      <a:pt x="1800" y="0"/>
                    </a:lnTo>
                    <a:lnTo>
                      <a:pt x="1800" y="3306"/>
                    </a:lnTo>
                    <a:lnTo>
                      <a:pt x="1" y="3306"/>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2" name="Google Shape;132;p5"/>
            <p:cNvCxnSpPr/>
            <p:nvPr/>
          </p:nvCxnSpPr>
          <p:spPr>
            <a:xfrm rot="10800000">
              <a:off x="407094" y="414212"/>
              <a:ext cx="0" cy="4753500"/>
            </a:xfrm>
            <a:prstGeom prst="straightConnector1">
              <a:avLst/>
            </a:prstGeom>
            <a:noFill/>
            <a:ln w="28575" cap="flat" cmpd="sng">
              <a:solidFill>
                <a:schemeClr val="dk1"/>
              </a:solidFill>
              <a:prstDash val="solid"/>
              <a:round/>
              <a:headEnd type="none" w="med" len="med"/>
              <a:tailEnd type="none" w="med" len="med"/>
            </a:ln>
          </p:spPr>
        </p:cxnSp>
      </p:grpSp>
      <p:grpSp>
        <p:nvGrpSpPr>
          <p:cNvPr id="133" name="Google Shape;133;p5"/>
          <p:cNvGrpSpPr/>
          <p:nvPr/>
        </p:nvGrpSpPr>
        <p:grpSpPr>
          <a:xfrm>
            <a:off x="538260" y="-66750"/>
            <a:ext cx="338976" cy="1328735"/>
            <a:chOff x="628195" y="-66750"/>
            <a:chExt cx="338976" cy="1328735"/>
          </a:xfrm>
        </p:grpSpPr>
        <p:grpSp>
          <p:nvGrpSpPr>
            <p:cNvPr id="134" name="Google Shape;134;p5"/>
            <p:cNvGrpSpPr/>
            <p:nvPr/>
          </p:nvGrpSpPr>
          <p:grpSpPr>
            <a:xfrm>
              <a:off x="628195" y="768506"/>
              <a:ext cx="338976" cy="493479"/>
              <a:chOff x="1168550" y="1865650"/>
              <a:chExt cx="566850" cy="825354"/>
            </a:xfrm>
          </p:grpSpPr>
          <p:sp>
            <p:nvSpPr>
              <p:cNvPr id="135" name="Google Shape;135;p5"/>
              <p:cNvSpPr/>
              <p:nvPr/>
            </p:nvSpPr>
            <p:spPr>
              <a:xfrm>
                <a:off x="1168550" y="2165899"/>
                <a:ext cx="494807" cy="525105"/>
              </a:xfrm>
              <a:custGeom>
                <a:avLst/>
                <a:gdLst/>
                <a:ahLst/>
                <a:cxnLst/>
                <a:rect l="l" t="t" r="r" b="b"/>
                <a:pathLst>
                  <a:path w="14062" h="13602" extrusionOk="0">
                    <a:moveTo>
                      <a:pt x="12934" y="0"/>
                    </a:moveTo>
                    <a:cubicBezTo>
                      <a:pt x="10702" y="0"/>
                      <a:pt x="7811" y="1769"/>
                      <a:pt x="5012" y="1769"/>
                    </a:cubicBezTo>
                    <a:cubicBezTo>
                      <a:pt x="4452" y="1769"/>
                      <a:pt x="3895" y="1699"/>
                      <a:pt x="3348" y="1528"/>
                    </a:cubicBezTo>
                    <a:cubicBezTo>
                      <a:pt x="2950" y="1400"/>
                      <a:pt x="2563" y="1344"/>
                      <a:pt x="2188" y="1344"/>
                    </a:cubicBezTo>
                    <a:cubicBezTo>
                      <a:pt x="1400" y="1344"/>
                      <a:pt x="667" y="1592"/>
                      <a:pt x="1" y="1947"/>
                    </a:cubicBezTo>
                    <a:lnTo>
                      <a:pt x="1" y="11342"/>
                    </a:lnTo>
                    <a:cubicBezTo>
                      <a:pt x="1" y="12597"/>
                      <a:pt x="1005" y="13601"/>
                      <a:pt x="2260" y="13601"/>
                    </a:cubicBezTo>
                    <a:lnTo>
                      <a:pt x="11802" y="13601"/>
                    </a:lnTo>
                    <a:cubicBezTo>
                      <a:pt x="13057" y="13601"/>
                      <a:pt x="14061" y="12597"/>
                      <a:pt x="14061" y="11342"/>
                    </a:cubicBezTo>
                    <a:lnTo>
                      <a:pt x="14061" y="189"/>
                    </a:lnTo>
                    <a:cubicBezTo>
                      <a:pt x="13709" y="57"/>
                      <a:pt x="13332" y="0"/>
                      <a:pt x="12934" y="0"/>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1429625" y="1865650"/>
                <a:ext cx="125050" cy="84072"/>
              </a:xfrm>
              <a:custGeom>
                <a:avLst/>
                <a:gdLst/>
                <a:ahLst/>
                <a:cxnLst/>
                <a:rect l="l" t="t" r="r" b="b"/>
                <a:pathLst>
                  <a:path w="5002" h="6320" fill="none" extrusionOk="0">
                    <a:moveTo>
                      <a:pt x="5001" y="3160"/>
                    </a:moveTo>
                    <a:cubicBezTo>
                      <a:pt x="5001" y="4896"/>
                      <a:pt x="3892" y="6319"/>
                      <a:pt x="2511" y="6319"/>
                    </a:cubicBezTo>
                    <a:cubicBezTo>
                      <a:pt x="1130" y="6319"/>
                      <a:pt x="0" y="4896"/>
                      <a:pt x="0" y="3160"/>
                    </a:cubicBezTo>
                    <a:cubicBezTo>
                      <a:pt x="0" y="1423"/>
                      <a:pt x="1130" y="0"/>
                      <a:pt x="2511" y="0"/>
                    </a:cubicBezTo>
                    <a:cubicBezTo>
                      <a:pt x="3892" y="0"/>
                      <a:pt x="5001" y="1423"/>
                      <a:pt x="5001" y="3160"/>
                    </a:cubicBezTo>
                    <a:close/>
                  </a:path>
                </a:pathLst>
              </a:custGeom>
              <a:noFill/>
              <a:ln w="28575" cap="flat"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1248900" y="1949725"/>
                <a:ext cx="486500" cy="662250"/>
              </a:xfrm>
              <a:custGeom>
                <a:avLst/>
                <a:gdLst/>
                <a:ahLst/>
                <a:cxnLst/>
                <a:rect l="l" t="t" r="r" b="b"/>
                <a:pathLst>
                  <a:path w="19460" h="26490" extrusionOk="0">
                    <a:moveTo>
                      <a:pt x="0" y="0"/>
                    </a:moveTo>
                    <a:lnTo>
                      <a:pt x="0" y="24983"/>
                    </a:lnTo>
                    <a:cubicBezTo>
                      <a:pt x="0" y="25820"/>
                      <a:pt x="670" y="26490"/>
                      <a:pt x="1507" y="26490"/>
                    </a:cubicBezTo>
                    <a:lnTo>
                      <a:pt x="17953" y="26490"/>
                    </a:lnTo>
                    <a:cubicBezTo>
                      <a:pt x="18790" y="26490"/>
                      <a:pt x="19459" y="25820"/>
                      <a:pt x="19459" y="24983"/>
                    </a:cubicBezTo>
                    <a:lnTo>
                      <a:pt x="19459"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5"/>
              <p:cNvGrpSpPr/>
              <p:nvPr/>
            </p:nvGrpSpPr>
            <p:grpSpPr>
              <a:xfrm>
                <a:off x="1405624" y="2301079"/>
                <a:ext cx="208705" cy="208705"/>
                <a:chOff x="1430400" y="2325825"/>
                <a:chExt cx="159050" cy="159050"/>
              </a:xfrm>
            </p:grpSpPr>
            <p:sp>
              <p:nvSpPr>
                <p:cNvPr id="139" name="Google Shape;139;p5"/>
                <p:cNvSpPr/>
                <p:nvPr/>
              </p:nvSpPr>
              <p:spPr>
                <a:xfrm>
                  <a:off x="1486900" y="2325825"/>
                  <a:ext cx="46575" cy="159050"/>
                </a:xfrm>
                <a:custGeom>
                  <a:avLst/>
                  <a:gdLst/>
                  <a:ahLst/>
                  <a:cxnLst/>
                  <a:rect l="l" t="t" r="r" b="b"/>
                  <a:pathLst>
                    <a:path w="1863" h="6362" extrusionOk="0">
                      <a:moveTo>
                        <a:pt x="1" y="0"/>
                      </a:moveTo>
                      <a:lnTo>
                        <a:pt x="1" y="6361"/>
                      </a:lnTo>
                      <a:lnTo>
                        <a:pt x="1863" y="6361"/>
                      </a:lnTo>
                      <a:lnTo>
                        <a:pt x="18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1430400" y="2382325"/>
                  <a:ext cx="159050" cy="46575"/>
                </a:xfrm>
                <a:custGeom>
                  <a:avLst/>
                  <a:gdLst/>
                  <a:ahLst/>
                  <a:cxnLst/>
                  <a:rect l="l" t="t" r="r" b="b"/>
                  <a:pathLst>
                    <a:path w="6362" h="1863" extrusionOk="0">
                      <a:moveTo>
                        <a:pt x="1" y="0"/>
                      </a:moveTo>
                      <a:lnTo>
                        <a:pt x="1" y="1862"/>
                      </a:lnTo>
                      <a:lnTo>
                        <a:pt x="6362" y="1862"/>
                      </a:lnTo>
                      <a:lnTo>
                        <a:pt x="63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41" name="Google Shape;141;p5"/>
            <p:cNvCxnSpPr/>
            <p:nvPr/>
          </p:nvCxnSpPr>
          <p:spPr>
            <a:xfrm rot="10800000">
              <a:off x="821713" y="-66750"/>
              <a:ext cx="0" cy="8277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2"/>
        <p:cNvGrpSpPr/>
        <p:nvPr/>
      </p:nvGrpSpPr>
      <p:grpSpPr>
        <a:xfrm>
          <a:off x="0" y="0"/>
          <a:ext cx="0" cy="0"/>
          <a:chOff x="0" y="0"/>
          <a:chExt cx="0" cy="0"/>
        </a:xfrm>
      </p:grpSpPr>
      <p:sp>
        <p:nvSpPr>
          <p:cNvPr id="143" name="Google Shape;143;p6"/>
          <p:cNvSpPr txBox="1">
            <a:spLocks noGrp="1"/>
          </p:cNvSpPr>
          <p:nvPr>
            <p:ph type="title"/>
          </p:nvPr>
        </p:nvSpPr>
        <p:spPr>
          <a:xfrm>
            <a:off x="1655575" y="616588"/>
            <a:ext cx="5832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44" name="Google Shape;144;p6"/>
          <p:cNvGrpSpPr/>
          <p:nvPr/>
        </p:nvGrpSpPr>
        <p:grpSpPr>
          <a:xfrm>
            <a:off x="9519" y="-385687"/>
            <a:ext cx="1135875" cy="1349306"/>
            <a:chOff x="9519" y="-14212"/>
            <a:chExt cx="1135875" cy="1349306"/>
          </a:xfrm>
        </p:grpSpPr>
        <p:sp>
          <p:nvSpPr>
            <p:cNvPr id="145" name="Google Shape;145;p6"/>
            <p:cNvSpPr/>
            <p:nvPr/>
          </p:nvSpPr>
          <p:spPr>
            <a:xfrm rot="-5400000">
              <a:off x="-77854" y="1148813"/>
              <a:ext cx="273654" cy="98908"/>
            </a:xfrm>
            <a:custGeom>
              <a:avLst/>
              <a:gdLst/>
              <a:ahLst/>
              <a:cxnLst/>
              <a:rect l="l" t="t" r="r" b="b"/>
              <a:pathLst>
                <a:path w="8224" h="2282" fill="none" extrusionOk="0">
                  <a:moveTo>
                    <a:pt x="1" y="1"/>
                  </a:moveTo>
                  <a:lnTo>
                    <a:pt x="8224" y="1"/>
                  </a:lnTo>
                  <a:lnTo>
                    <a:pt x="8224" y="2281"/>
                  </a:lnTo>
                  <a:lnTo>
                    <a:pt x="1" y="2281"/>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rot="-5400000">
              <a:off x="225906" y="1048343"/>
              <a:ext cx="59924" cy="294976"/>
            </a:xfrm>
            <a:custGeom>
              <a:avLst/>
              <a:gdLst/>
              <a:ahLst/>
              <a:cxnLst/>
              <a:rect l="l" t="t" r="r" b="b"/>
              <a:pathLst>
                <a:path w="1801" h="3307" fill="none" extrusionOk="0">
                  <a:moveTo>
                    <a:pt x="1" y="0"/>
                  </a:moveTo>
                  <a:lnTo>
                    <a:pt x="1800" y="0"/>
                  </a:lnTo>
                  <a:lnTo>
                    <a:pt x="1800" y="3306"/>
                  </a:lnTo>
                  <a:lnTo>
                    <a:pt x="1" y="3306"/>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rot="-5400000">
              <a:off x="566325" y="616868"/>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 name="Google Shape;148;p6"/>
            <p:cNvCxnSpPr/>
            <p:nvPr/>
          </p:nvCxnSpPr>
          <p:spPr>
            <a:xfrm rot="10800000">
              <a:off x="1145394" y="-14212"/>
              <a:ext cx="0" cy="790500"/>
            </a:xfrm>
            <a:prstGeom prst="straightConnector1">
              <a:avLst/>
            </a:prstGeom>
            <a:noFill/>
            <a:ln w="28575" cap="flat" cmpd="sng">
              <a:solidFill>
                <a:schemeClr val="dk1"/>
              </a:solidFill>
              <a:prstDash val="solid"/>
              <a:round/>
              <a:headEnd type="none" w="med" len="med"/>
              <a:tailEnd type="none" w="med" len="med"/>
            </a:ln>
          </p:spPr>
        </p:cxnSp>
      </p:grpSp>
      <p:grpSp>
        <p:nvGrpSpPr>
          <p:cNvPr id="149" name="Google Shape;149;p6"/>
          <p:cNvGrpSpPr/>
          <p:nvPr/>
        </p:nvGrpSpPr>
        <p:grpSpPr>
          <a:xfrm>
            <a:off x="8323500" y="-334844"/>
            <a:ext cx="851600" cy="741944"/>
            <a:chOff x="8323500" y="-334844"/>
            <a:chExt cx="851600" cy="741944"/>
          </a:xfrm>
        </p:grpSpPr>
        <p:cxnSp>
          <p:nvCxnSpPr>
            <p:cNvPr id="150" name="Google Shape;150;p6"/>
            <p:cNvCxnSpPr/>
            <p:nvPr/>
          </p:nvCxnSpPr>
          <p:spPr>
            <a:xfrm>
              <a:off x="8739500" y="407100"/>
              <a:ext cx="435600" cy="0"/>
            </a:xfrm>
            <a:prstGeom prst="straightConnector1">
              <a:avLst/>
            </a:prstGeom>
            <a:noFill/>
            <a:ln w="28575" cap="flat" cmpd="sng">
              <a:solidFill>
                <a:schemeClr val="dk1"/>
              </a:solidFill>
              <a:prstDash val="solid"/>
              <a:round/>
              <a:headEnd type="none" w="med" len="med"/>
              <a:tailEnd type="none" w="med" len="med"/>
            </a:ln>
          </p:spPr>
        </p:cxnSp>
        <p:sp>
          <p:nvSpPr>
            <p:cNvPr id="151" name="Google Shape;151;p6"/>
            <p:cNvSpPr/>
            <p:nvPr/>
          </p:nvSpPr>
          <p:spPr>
            <a:xfrm>
              <a:off x="8323500" y="-334844"/>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52;p6"/>
          <p:cNvSpPr/>
          <p:nvPr/>
        </p:nvSpPr>
        <p:spPr>
          <a:xfrm rot="-5400000">
            <a:off x="8214613" y="4247148"/>
            <a:ext cx="1127845" cy="741937"/>
          </a:xfrm>
          <a:custGeom>
            <a:avLst/>
            <a:gdLst/>
            <a:ahLst/>
            <a:cxnLst/>
            <a:rect l="l" t="t" r="r" b="b"/>
            <a:pathLst>
              <a:path w="69760" h="46033" fill="none" extrusionOk="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3"/>
        <p:cNvGrpSpPr/>
        <p:nvPr/>
      </p:nvGrpSpPr>
      <p:grpSpPr>
        <a:xfrm>
          <a:off x="0" y="0"/>
          <a:ext cx="0" cy="0"/>
          <a:chOff x="0" y="0"/>
          <a:chExt cx="0" cy="0"/>
        </a:xfrm>
      </p:grpSpPr>
      <p:grpSp>
        <p:nvGrpSpPr>
          <p:cNvPr id="154" name="Google Shape;154;p7"/>
          <p:cNvGrpSpPr/>
          <p:nvPr/>
        </p:nvGrpSpPr>
        <p:grpSpPr>
          <a:xfrm>
            <a:off x="270152" y="9537"/>
            <a:ext cx="273654" cy="4751063"/>
            <a:chOff x="270152" y="9537"/>
            <a:chExt cx="273654" cy="4751063"/>
          </a:xfrm>
        </p:grpSpPr>
        <p:grpSp>
          <p:nvGrpSpPr>
            <p:cNvPr id="155" name="Google Shape;155;p7"/>
            <p:cNvGrpSpPr/>
            <p:nvPr/>
          </p:nvGrpSpPr>
          <p:grpSpPr>
            <a:xfrm>
              <a:off x="270152" y="9537"/>
              <a:ext cx="273654" cy="393837"/>
              <a:chOff x="274914" y="8562"/>
              <a:chExt cx="273654" cy="393837"/>
            </a:xfrm>
          </p:grpSpPr>
          <p:sp>
            <p:nvSpPr>
              <p:cNvPr id="156" name="Google Shape;156;p7"/>
              <p:cNvSpPr/>
              <p:nvPr/>
            </p:nvSpPr>
            <p:spPr>
              <a:xfrm>
                <a:off x="274914" y="8562"/>
                <a:ext cx="273654" cy="98908"/>
              </a:xfrm>
              <a:custGeom>
                <a:avLst/>
                <a:gdLst/>
                <a:ahLst/>
                <a:cxnLst/>
                <a:rect l="l" t="t" r="r" b="b"/>
                <a:pathLst>
                  <a:path w="8224" h="2282" fill="none" extrusionOk="0">
                    <a:moveTo>
                      <a:pt x="1" y="1"/>
                    </a:moveTo>
                    <a:lnTo>
                      <a:pt x="8224" y="1"/>
                    </a:lnTo>
                    <a:lnTo>
                      <a:pt x="8224" y="2281"/>
                    </a:lnTo>
                    <a:lnTo>
                      <a:pt x="1" y="2281"/>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7"/>
              <p:cNvSpPr/>
              <p:nvPr/>
            </p:nvSpPr>
            <p:spPr>
              <a:xfrm>
                <a:off x="384214" y="107423"/>
                <a:ext cx="59924" cy="294976"/>
              </a:xfrm>
              <a:custGeom>
                <a:avLst/>
                <a:gdLst/>
                <a:ahLst/>
                <a:cxnLst/>
                <a:rect l="l" t="t" r="r" b="b"/>
                <a:pathLst>
                  <a:path w="1801" h="3307" fill="none" extrusionOk="0">
                    <a:moveTo>
                      <a:pt x="1" y="0"/>
                    </a:moveTo>
                    <a:lnTo>
                      <a:pt x="1800" y="0"/>
                    </a:lnTo>
                    <a:lnTo>
                      <a:pt x="1800" y="3306"/>
                    </a:lnTo>
                    <a:lnTo>
                      <a:pt x="1" y="3306"/>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 name="Google Shape;158;p7"/>
            <p:cNvCxnSpPr/>
            <p:nvPr/>
          </p:nvCxnSpPr>
          <p:spPr>
            <a:xfrm rot="10800000">
              <a:off x="407100" y="414200"/>
              <a:ext cx="0" cy="4346400"/>
            </a:xfrm>
            <a:prstGeom prst="straightConnector1">
              <a:avLst/>
            </a:prstGeom>
            <a:noFill/>
            <a:ln w="28575" cap="flat" cmpd="sng">
              <a:solidFill>
                <a:schemeClr val="dk1"/>
              </a:solidFill>
              <a:prstDash val="solid"/>
              <a:round/>
              <a:headEnd type="none" w="med" len="med"/>
              <a:tailEnd type="none" w="med" len="med"/>
            </a:ln>
          </p:spPr>
        </p:cxnSp>
      </p:grpSp>
      <p:sp>
        <p:nvSpPr>
          <p:cNvPr id="159" name="Google Shape;159;p7"/>
          <p:cNvSpPr txBox="1">
            <a:spLocks noGrp="1"/>
          </p:cNvSpPr>
          <p:nvPr>
            <p:ph type="body" idx="1"/>
          </p:nvPr>
        </p:nvSpPr>
        <p:spPr>
          <a:xfrm>
            <a:off x="924451" y="1568175"/>
            <a:ext cx="3142200" cy="16452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sz="1600"/>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sp>
        <p:nvSpPr>
          <p:cNvPr id="160" name="Google Shape;160;p7"/>
          <p:cNvSpPr txBox="1">
            <a:spLocks noGrp="1"/>
          </p:cNvSpPr>
          <p:nvPr>
            <p:ph type="title"/>
          </p:nvPr>
        </p:nvSpPr>
        <p:spPr>
          <a:xfrm>
            <a:off x="841500" y="614900"/>
            <a:ext cx="33081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1" name="Google Shape;161;p7"/>
          <p:cNvSpPr/>
          <p:nvPr/>
        </p:nvSpPr>
        <p:spPr>
          <a:xfrm>
            <a:off x="-11850" y="4736400"/>
            <a:ext cx="9167700" cy="418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2"/>
        <p:cNvGrpSpPr/>
        <p:nvPr/>
      </p:nvGrpSpPr>
      <p:grpSpPr>
        <a:xfrm>
          <a:off x="0" y="0"/>
          <a:ext cx="0" cy="0"/>
          <a:chOff x="0" y="0"/>
          <a:chExt cx="0" cy="0"/>
        </a:xfrm>
      </p:grpSpPr>
      <p:sp>
        <p:nvSpPr>
          <p:cNvPr id="163" name="Google Shape;163;p8"/>
          <p:cNvSpPr txBox="1">
            <a:spLocks noGrp="1"/>
          </p:cNvSpPr>
          <p:nvPr>
            <p:ph type="title"/>
          </p:nvPr>
        </p:nvSpPr>
        <p:spPr>
          <a:xfrm>
            <a:off x="838200" y="1198250"/>
            <a:ext cx="3241200" cy="2747100"/>
          </a:xfrm>
          <a:prstGeom prst="rect">
            <a:avLst/>
          </a:prstGeom>
          <a:solidFill>
            <a:schemeClr val="accent2"/>
          </a:solidFill>
        </p:spPr>
        <p:txBody>
          <a:bodyPr spcFirstLastPara="1" wrap="square" lIns="91425" tIns="91425" rIns="91425" bIns="91425" anchor="ctr" anchorCtr="0">
            <a:noAutofit/>
          </a:bodyPr>
          <a:lstStyle>
            <a:lvl1pPr lvl="0" algn="ctr">
              <a:lnSpc>
                <a:spcPct val="90000"/>
              </a:lnSpc>
              <a:spcBef>
                <a:spcPts val="0"/>
              </a:spcBef>
              <a:spcAft>
                <a:spcPts val="0"/>
              </a:spcAft>
              <a:buClr>
                <a:schemeClr val="accent1"/>
              </a:buClr>
              <a:buSzPts val="4800"/>
              <a:buNone/>
              <a:defRPr sz="4500">
                <a:solidFill>
                  <a:schemeClr val="lt1"/>
                </a:solidFill>
              </a:defRPr>
            </a:lvl1pPr>
            <a:lvl2pPr lvl="1">
              <a:spcBef>
                <a:spcPts val="0"/>
              </a:spcBef>
              <a:spcAft>
                <a:spcPts val="0"/>
              </a:spcAft>
              <a:buClr>
                <a:schemeClr val="accent1"/>
              </a:buClr>
              <a:buSzPts val="4800"/>
              <a:buNone/>
              <a:defRPr sz="4800">
                <a:solidFill>
                  <a:schemeClr val="accent1"/>
                </a:solidFill>
              </a:defRPr>
            </a:lvl2pPr>
            <a:lvl3pPr lvl="2">
              <a:spcBef>
                <a:spcPts val="0"/>
              </a:spcBef>
              <a:spcAft>
                <a:spcPts val="0"/>
              </a:spcAft>
              <a:buClr>
                <a:schemeClr val="accent1"/>
              </a:buClr>
              <a:buSzPts val="4800"/>
              <a:buNone/>
              <a:defRPr sz="4800">
                <a:solidFill>
                  <a:schemeClr val="accent1"/>
                </a:solidFill>
              </a:defRPr>
            </a:lvl3pPr>
            <a:lvl4pPr lvl="3">
              <a:spcBef>
                <a:spcPts val="0"/>
              </a:spcBef>
              <a:spcAft>
                <a:spcPts val="0"/>
              </a:spcAft>
              <a:buClr>
                <a:schemeClr val="accent1"/>
              </a:buClr>
              <a:buSzPts val="4800"/>
              <a:buNone/>
              <a:defRPr sz="4800">
                <a:solidFill>
                  <a:schemeClr val="accent1"/>
                </a:solidFill>
              </a:defRPr>
            </a:lvl4pPr>
            <a:lvl5pPr lvl="4">
              <a:spcBef>
                <a:spcPts val="0"/>
              </a:spcBef>
              <a:spcAft>
                <a:spcPts val="0"/>
              </a:spcAft>
              <a:buClr>
                <a:schemeClr val="accent1"/>
              </a:buClr>
              <a:buSzPts val="4800"/>
              <a:buNone/>
              <a:defRPr sz="4800">
                <a:solidFill>
                  <a:schemeClr val="accent1"/>
                </a:solidFill>
              </a:defRPr>
            </a:lvl5pPr>
            <a:lvl6pPr lvl="5">
              <a:spcBef>
                <a:spcPts val="0"/>
              </a:spcBef>
              <a:spcAft>
                <a:spcPts val="0"/>
              </a:spcAft>
              <a:buClr>
                <a:schemeClr val="accent1"/>
              </a:buClr>
              <a:buSzPts val="4800"/>
              <a:buNone/>
              <a:defRPr sz="4800">
                <a:solidFill>
                  <a:schemeClr val="accent1"/>
                </a:solidFill>
              </a:defRPr>
            </a:lvl6pPr>
            <a:lvl7pPr lvl="6">
              <a:spcBef>
                <a:spcPts val="0"/>
              </a:spcBef>
              <a:spcAft>
                <a:spcPts val="0"/>
              </a:spcAft>
              <a:buClr>
                <a:schemeClr val="accent1"/>
              </a:buClr>
              <a:buSzPts val="4800"/>
              <a:buNone/>
              <a:defRPr sz="4800">
                <a:solidFill>
                  <a:schemeClr val="accent1"/>
                </a:solidFill>
              </a:defRPr>
            </a:lvl7pPr>
            <a:lvl8pPr lvl="7">
              <a:spcBef>
                <a:spcPts val="0"/>
              </a:spcBef>
              <a:spcAft>
                <a:spcPts val="0"/>
              </a:spcAft>
              <a:buClr>
                <a:schemeClr val="accent1"/>
              </a:buClr>
              <a:buSzPts val="4800"/>
              <a:buNone/>
              <a:defRPr sz="4800">
                <a:solidFill>
                  <a:schemeClr val="accent1"/>
                </a:solidFill>
              </a:defRPr>
            </a:lvl8pPr>
            <a:lvl9pPr lvl="8">
              <a:spcBef>
                <a:spcPts val="0"/>
              </a:spcBef>
              <a:spcAft>
                <a:spcPts val="0"/>
              </a:spcAft>
              <a:buClr>
                <a:schemeClr val="accent1"/>
              </a:buClr>
              <a:buSzPts val="4800"/>
              <a:buNone/>
              <a:defRPr sz="4800">
                <a:solidFill>
                  <a:schemeClr val="accent1"/>
                </a:solidFill>
              </a:defRPr>
            </a:lvl9pPr>
          </a:lstStyle>
          <a:p>
            <a:endParaRPr/>
          </a:p>
        </p:txBody>
      </p:sp>
      <p:grpSp>
        <p:nvGrpSpPr>
          <p:cNvPr id="164" name="Google Shape;164;p8"/>
          <p:cNvGrpSpPr/>
          <p:nvPr/>
        </p:nvGrpSpPr>
        <p:grpSpPr>
          <a:xfrm>
            <a:off x="-318125" y="820503"/>
            <a:ext cx="9462060" cy="4329256"/>
            <a:chOff x="-318125" y="820503"/>
            <a:chExt cx="9462060" cy="4329256"/>
          </a:xfrm>
        </p:grpSpPr>
        <p:cxnSp>
          <p:nvCxnSpPr>
            <p:cNvPr id="165" name="Google Shape;165;p8"/>
            <p:cNvCxnSpPr/>
            <p:nvPr/>
          </p:nvCxnSpPr>
          <p:spPr>
            <a:xfrm>
              <a:off x="826250" y="1215072"/>
              <a:ext cx="0" cy="3162900"/>
            </a:xfrm>
            <a:prstGeom prst="straightConnector1">
              <a:avLst/>
            </a:prstGeom>
            <a:noFill/>
            <a:ln w="28575" cap="flat" cmpd="sng">
              <a:solidFill>
                <a:schemeClr val="dk1"/>
              </a:solidFill>
              <a:prstDash val="solid"/>
              <a:round/>
              <a:headEnd type="none" w="med" len="med"/>
              <a:tailEnd type="none" w="med" len="med"/>
            </a:ln>
          </p:spPr>
        </p:cxnSp>
        <p:sp>
          <p:nvSpPr>
            <p:cNvPr id="166" name="Google Shape;166;p8"/>
            <p:cNvSpPr/>
            <p:nvPr/>
          </p:nvSpPr>
          <p:spPr>
            <a:xfrm rot="-5400000" flipH="1">
              <a:off x="247218" y="657535"/>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 name="Google Shape;167;p8"/>
            <p:cNvCxnSpPr/>
            <p:nvPr/>
          </p:nvCxnSpPr>
          <p:spPr>
            <a:xfrm>
              <a:off x="-95525" y="598647"/>
              <a:ext cx="0" cy="445200"/>
            </a:xfrm>
            <a:prstGeom prst="straightConnector1">
              <a:avLst/>
            </a:prstGeom>
            <a:noFill/>
            <a:ln w="28575" cap="flat" cmpd="sng">
              <a:solidFill>
                <a:schemeClr val="dk1"/>
              </a:solidFill>
              <a:prstDash val="solid"/>
              <a:round/>
              <a:headEnd type="none" w="med" len="med"/>
              <a:tailEnd type="none" w="med" len="med"/>
            </a:ln>
          </p:spPr>
        </p:cxnSp>
        <p:grpSp>
          <p:nvGrpSpPr>
            <p:cNvPr id="168" name="Google Shape;168;p8"/>
            <p:cNvGrpSpPr/>
            <p:nvPr/>
          </p:nvGrpSpPr>
          <p:grpSpPr>
            <a:xfrm>
              <a:off x="826293" y="3991810"/>
              <a:ext cx="8317642" cy="1157950"/>
              <a:chOff x="826293" y="3991810"/>
              <a:chExt cx="8317642" cy="1157950"/>
            </a:xfrm>
          </p:grpSpPr>
          <p:grpSp>
            <p:nvGrpSpPr>
              <p:cNvPr id="169" name="Google Shape;169;p8"/>
              <p:cNvGrpSpPr/>
              <p:nvPr/>
            </p:nvGrpSpPr>
            <p:grpSpPr>
              <a:xfrm rot="5400000">
                <a:off x="4980466" y="986290"/>
                <a:ext cx="416007" cy="7910933"/>
                <a:chOff x="4156006" y="4045647"/>
                <a:chExt cx="416007" cy="9149818"/>
              </a:xfrm>
            </p:grpSpPr>
            <p:sp>
              <p:nvSpPr>
                <p:cNvPr id="170" name="Google Shape;170;p8"/>
                <p:cNvSpPr/>
                <p:nvPr/>
              </p:nvSpPr>
              <p:spPr>
                <a:xfrm rot="10800000" flipH="1">
                  <a:off x="4156006" y="4045647"/>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1" name="Google Shape;171;p8"/>
                <p:cNvCxnSpPr/>
                <p:nvPr/>
              </p:nvCxnSpPr>
              <p:spPr>
                <a:xfrm rot="5400000">
                  <a:off x="-68600" y="8970116"/>
                  <a:ext cx="8450700" cy="0"/>
                </a:xfrm>
                <a:prstGeom prst="straightConnector1">
                  <a:avLst/>
                </a:prstGeom>
                <a:noFill/>
                <a:ln w="28575" cap="flat" cmpd="sng">
                  <a:solidFill>
                    <a:schemeClr val="dk1"/>
                  </a:solidFill>
                  <a:prstDash val="solid"/>
                  <a:round/>
                  <a:headEnd type="none" w="med" len="med"/>
                  <a:tailEnd type="none" w="med" len="med"/>
                </a:ln>
              </p:spPr>
            </p:cxnSp>
          </p:grpSp>
          <p:sp>
            <p:nvSpPr>
              <p:cNvPr id="172" name="Google Shape;172;p8"/>
              <p:cNvSpPr/>
              <p:nvPr/>
            </p:nvSpPr>
            <p:spPr>
              <a:xfrm>
                <a:off x="826293" y="3991810"/>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3"/>
        <p:cNvGrpSpPr/>
        <p:nvPr/>
      </p:nvGrpSpPr>
      <p:grpSpPr>
        <a:xfrm>
          <a:off x="0" y="0"/>
          <a:ext cx="0" cy="0"/>
          <a:chOff x="0" y="0"/>
          <a:chExt cx="0" cy="0"/>
        </a:xfrm>
      </p:grpSpPr>
      <p:sp>
        <p:nvSpPr>
          <p:cNvPr id="174" name="Google Shape;174;p9"/>
          <p:cNvSpPr txBox="1">
            <a:spLocks noGrp="1"/>
          </p:cNvSpPr>
          <p:nvPr>
            <p:ph type="body" idx="1"/>
          </p:nvPr>
        </p:nvSpPr>
        <p:spPr>
          <a:xfrm>
            <a:off x="1519225" y="1548790"/>
            <a:ext cx="6105600" cy="12039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rtl="0">
              <a:spcBef>
                <a:spcPts val="1600"/>
              </a:spcBef>
              <a:spcAft>
                <a:spcPts val="0"/>
              </a:spcAft>
              <a:buSzPts val="1600"/>
              <a:buChar char="○"/>
              <a:defRPr sz="1600"/>
            </a:lvl2pPr>
            <a:lvl3pPr marL="1371600" lvl="2" indent="-330200" rtl="0">
              <a:spcBef>
                <a:spcPts val="1600"/>
              </a:spcBef>
              <a:spcAft>
                <a:spcPts val="0"/>
              </a:spcAft>
              <a:buSzPts val="1600"/>
              <a:buChar char="■"/>
              <a:defRPr sz="1600"/>
            </a:lvl3pPr>
            <a:lvl4pPr marL="1828800" lvl="3" indent="-330200" rtl="0">
              <a:spcBef>
                <a:spcPts val="1600"/>
              </a:spcBef>
              <a:spcAft>
                <a:spcPts val="0"/>
              </a:spcAft>
              <a:buSzPts val="1600"/>
              <a:buChar char="●"/>
              <a:defRPr sz="1600"/>
            </a:lvl4pPr>
            <a:lvl5pPr marL="2286000" lvl="4" indent="-330200" rtl="0">
              <a:spcBef>
                <a:spcPts val="1600"/>
              </a:spcBef>
              <a:spcAft>
                <a:spcPts val="0"/>
              </a:spcAft>
              <a:buSzPts val="1600"/>
              <a:buChar char="○"/>
              <a:defRPr sz="1600"/>
            </a:lvl5pPr>
            <a:lvl6pPr marL="2743200" lvl="5" indent="-330200" rtl="0">
              <a:spcBef>
                <a:spcPts val="1600"/>
              </a:spcBef>
              <a:spcAft>
                <a:spcPts val="0"/>
              </a:spcAft>
              <a:buSzPts val="1600"/>
              <a:buChar char="■"/>
              <a:defRPr sz="1600"/>
            </a:lvl6pPr>
            <a:lvl7pPr marL="3200400" lvl="6" indent="-330200" rtl="0">
              <a:spcBef>
                <a:spcPts val="1600"/>
              </a:spcBef>
              <a:spcAft>
                <a:spcPts val="0"/>
              </a:spcAft>
              <a:buSzPts val="1600"/>
              <a:buChar char="●"/>
              <a:defRPr sz="1600"/>
            </a:lvl7pPr>
            <a:lvl8pPr marL="3657600" lvl="7" indent="-330200" rtl="0">
              <a:spcBef>
                <a:spcPts val="1600"/>
              </a:spcBef>
              <a:spcAft>
                <a:spcPts val="0"/>
              </a:spcAft>
              <a:buSzPts val="1600"/>
              <a:buChar char="○"/>
              <a:defRPr sz="1600"/>
            </a:lvl8pPr>
            <a:lvl9pPr marL="4114800" lvl="8" indent="-330200" rtl="0">
              <a:spcBef>
                <a:spcPts val="1600"/>
              </a:spcBef>
              <a:spcAft>
                <a:spcPts val="1600"/>
              </a:spcAft>
              <a:buSzPts val="1600"/>
              <a:buChar char="■"/>
              <a:defRPr sz="1600"/>
            </a:lvl9pPr>
          </a:lstStyle>
          <a:p>
            <a:endParaRPr/>
          </a:p>
        </p:txBody>
      </p:sp>
      <p:sp>
        <p:nvSpPr>
          <p:cNvPr id="175" name="Google Shape;175;p9"/>
          <p:cNvSpPr txBox="1">
            <a:spLocks noGrp="1"/>
          </p:cNvSpPr>
          <p:nvPr>
            <p:ph type="title"/>
          </p:nvPr>
        </p:nvSpPr>
        <p:spPr>
          <a:xfrm>
            <a:off x="2917955" y="614900"/>
            <a:ext cx="33081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176" name="Google Shape;176;p9"/>
          <p:cNvCxnSpPr/>
          <p:nvPr/>
        </p:nvCxnSpPr>
        <p:spPr>
          <a:xfrm>
            <a:off x="-39950" y="4625657"/>
            <a:ext cx="9206700" cy="0"/>
          </a:xfrm>
          <a:prstGeom prst="straightConnector1">
            <a:avLst/>
          </a:prstGeom>
          <a:noFill/>
          <a:ln w="28575" cap="flat" cmpd="sng">
            <a:solidFill>
              <a:schemeClr val="dk1"/>
            </a:solidFill>
            <a:prstDash val="solid"/>
            <a:round/>
            <a:headEnd type="none" w="med" len="med"/>
            <a:tailEnd type="none" w="med" len="med"/>
          </a:ln>
        </p:spPr>
      </p:cxnSp>
      <p:sp>
        <p:nvSpPr>
          <p:cNvPr id="177" name="Google Shape;177;p9"/>
          <p:cNvSpPr/>
          <p:nvPr/>
        </p:nvSpPr>
        <p:spPr>
          <a:xfrm>
            <a:off x="-11850" y="4736400"/>
            <a:ext cx="9167700" cy="418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9"/>
          <p:cNvGrpSpPr/>
          <p:nvPr/>
        </p:nvGrpSpPr>
        <p:grpSpPr>
          <a:xfrm rot="10800000">
            <a:off x="8600601" y="0"/>
            <a:ext cx="963555" cy="2572493"/>
            <a:chOff x="-912" y="2571000"/>
            <a:chExt cx="963555" cy="2572493"/>
          </a:xfrm>
        </p:grpSpPr>
        <p:sp>
          <p:nvSpPr>
            <p:cNvPr id="179" name="Google Shape;179;p9"/>
            <p:cNvSpPr/>
            <p:nvPr/>
          </p:nvSpPr>
          <p:spPr>
            <a:xfrm rot="10800000">
              <a:off x="688989" y="5044586"/>
              <a:ext cx="273654" cy="98908"/>
            </a:xfrm>
            <a:custGeom>
              <a:avLst/>
              <a:gdLst/>
              <a:ahLst/>
              <a:cxnLst/>
              <a:rect l="l" t="t" r="r" b="b"/>
              <a:pathLst>
                <a:path w="8224" h="2282" fill="none" extrusionOk="0">
                  <a:moveTo>
                    <a:pt x="1" y="1"/>
                  </a:moveTo>
                  <a:lnTo>
                    <a:pt x="8224" y="1"/>
                  </a:lnTo>
                  <a:lnTo>
                    <a:pt x="8224" y="2281"/>
                  </a:lnTo>
                  <a:lnTo>
                    <a:pt x="1" y="2281"/>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rot="10800000">
              <a:off x="793419" y="4749656"/>
              <a:ext cx="59924" cy="294976"/>
            </a:xfrm>
            <a:custGeom>
              <a:avLst/>
              <a:gdLst/>
              <a:ahLst/>
              <a:cxnLst/>
              <a:rect l="l" t="t" r="r" b="b"/>
              <a:pathLst>
                <a:path w="1801" h="3307" fill="none" extrusionOk="0">
                  <a:moveTo>
                    <a:pt x="1" y="0"/>
                  </a:moveTo>
                  <a:lnTo>
                    <a:pt x="1800" y="0"/>
                  </a:lnTo>
                  <a:lnTo>
                    <a:pt x="1800" y="3306"/>
                  </a:lnTo>
                  <a:lnTo>
                    <a:pt x="1" y="3306"/>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rot="10800000">
              <a:off x="412148" y="2571787"/>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2" name="Google Shape;182;p9"/>
            <p:cNvCxnSpPr/>
            <p:nvPr/>
          </p:nvCxnSpPr>
          <p:spPr>
            <a:xfrm rot="10800000">
              <a:off x="-912" y="2571000"/>
              <a:ext cx="450900" cy="0"/>
            </a:xfrm>
            <a:prstGeom prst="straightConnector1">
              <a:avLst/>
            </a:prstGeom>
            <a:noFill/>
            <a:ln w="28575" cap="flat" cmpd="sng">
              <a:solidFill>
                <a:schemeClr val="dk1"/>
              </a:solidFill>
              <a:prstDash val="solid"/>
              <a:round/>
              <a:headEnd type="none" w="med" len="med"/>
              <a:tailEnd type="none" w="med" len="med"/>
            </a:ln>
          </p:spPr>
        </p:cxnSp>
        <p:cxnSp>
          <p:nvCxnSpPr>
            <p:cNvPr id="183" name="Google Shape;183;p9"/>
            <p:cNvCxnSpPr/>
            <p:nvPr/>
          </p:nvCxnSpPr>
          <p:spPr>
            <a:xfrm>
              <a:off x="827175" y="3276600"/>
              <a:ext cx="0" cy="1484400"/>
            </a:xfrm>
            <a:prstGeom prst="straightConnector1">
              <a:avLst/>
            </a:prstGeom>
            <a:noFill/>
            <a:ln w="28575" cap="flat" cmpd="sng">
              <a:solidFill>
                <a:schemeClr val="dk1"/>
              </a:solidFill>
              <a:prstDash val="solid"/>
              <a:round/>
              <a:headEnd type="none" w="med" len="med"/>
              <a:tailEnd type="none" w="med" len="med"/>
            </a:ln>
          </p:spPr>
        </p:cxnSp>
      </p:grpSp>
      <p:grpSp>
        <p:nvGrpSpPr>
          <p:cNvPr id="184" name="Google Shape;184;p9"/>
          <p:cNvGrpSpPr/>
          <p:nvPr/>
        </p:nvGrpSpPr>
        <p:grpSpPr>
          <a:xfrm rot="10800000" flipH="1">
            <a:off x="-410456" y="0"/>
            <a:ext cx="963555" cy="2572493"/>
            <a:chOff x="-912" y="2571000"/>
            <a:chExt cx="963555" cy="2572493"/>
          </a:xfrm>
        </p:grpSpPr>
        <p:sp>
          <p:nvSpPr>
            <p:cNvPr id="185" name="Google Shape;185;p9"/>
            <p:cNvSpPr/>
            <p:nvPr/>
          </p:nvSpPr>
          <p:spPr>
            <a:xfrm rot="10800000">
              <a:off x="688989" y="5044586"/>
              <a:ext cx="273654" cy="98908"/>
            </a:xfrm>
            <a:custGeom>
              <a:avLst/>
              <a:gdLst/>
              <a:ahLst/>
              <a:cxnLst/>
              <a:rect l="l" t="t" r="r" b="b"/>
              <a:pathLst>
                <a:path w="8224" h="2282" fill="none" extrusionOk="0">
                  <a:moveTo>
                    <a:pt x="1" y="1"/>
                  </a:moveTo>
                  <a:lnTo>
                    <a:pt x="8224" y="1"/>
                  </a:lnTo>
                  <a:lnTo>
                    <a:pt x="8224" y="2281"/>
                  </a:lnTo>
                  <a:lnTo>
                    <a:pt x="1" y="2281"/>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9"/>
            <p:cNvSpPr/>
            <p:nvPr/>
          </p:nvSpPr>
          <p:spPr>
            <a:xfrm rot="10800000">
              <a:off x="793419" y="4749656"/>
              <a:ext cx="59924" cy="294976"/>
            </a:xfrm>
            <a:custGeom>
              <a:avLst/>
              <a:gdLst/>
              <a:ahLst/>
              <a:cxnLst/>
              <a:rect l="l" t="t" r="r" b="b"/>
              <a:pathLst>
                <a:path w="1801" h="3307" fill="none" extrusionOk="0">
                  <a:moveTo>
                    <a:pt x="1" y="0"/>
                  </a:moveTo>
                  <a:lnTo>
                    <a:pt x="1800" y="0"/>
                  </a:lnTo>
                  <a:lnTo>
                    <a:pt x="1800" y="3306"/>
                  </a:lnTo>
                  <a:lnTo>
                    <a:pt x="1" y="3306"/>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9"/>
            <p:cNvSpPr/>
            <p:nvPr/>
          </p:nvSpPr>
          <p:spPr>
            <a:xfrm rot="10800000">
              <a:off x="412148" y="2571787"/>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8" name="Google Shape;188;p9"/>
            <p:cNvCxnSpPr/>
            <p:nvPr/>
          </p:nvCxnSpPr>
          <p:spPr>
            <a:xfrm rot="10800000">
              <a:off x="-912" y="2571000"/>
              <a:ext cx="450900" cy="0"/>
            </a:xfrm>
            <a:prstGeom prst="straightConnector1">
              <a:avLst/>
            </a:prstGeom>
            <a:noFill/>
            <a:ln w="28575" cap="flat" cmpd="sng">
              <a:solidFill>
                <a:schemeClr val="dk1"/>
              </a:solidFill>
              <a:prstDash val="solid"/>
              <a:round/>
              <a:headEnd type="none" w="med" len="med"/>
              <a:tailEnd type="none" w="med" len="med"/>
            </a:ln>
          </p:spPr>
        </p:cxnSp>
        <p:cxnSp>
          <p:nvCxnSpPr>
            <p:cNvPr id="189" name="Google Shape;189;p9"/>
            <p:cNvCxnSpPr/>
            <p:nvPr/>
          </p:nvCxnSpPr>
          <p:spPr>
            <a:xfrm>
              <a:off x="827175" y="3276600"/>
              <a:ext cx="0" cy="14844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90"/>
        <p:cNvGrpSpPr/>
        <p:nvPr/>
      </p:nvGrpSpPr>
      <p:grpSpPr>
        <a:xfrm>
          <a:off x="0" y="0"/>
          <a:ext cx="0" cy="0"/>
          <a:chOff x="0" y="0"/>
          <a:chExt cx="0" cy="0"/>
        </a:xfrm>
      </p:grpSpPr>
      <p:sp>
        <p:nvSpPr>
          <p:cNvPr id="191" name="Google Shape;191;p10"/>
          <p:cNvSpPr txBox="1">
            <a:spLocks noGrp="1"/>
          </p:cNvSpPr>
          <p:nvPr>
            <p:ph type="title"/>
          </p:nvPr>
        </p:nvSpPr>
        <p:spPr>
          <a:xfrm>
            <a:off x="731074" y="611816"/>
            <a:ext cx="80361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434343"/>
              </a:buClr>
              <a:buSzPts val="24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192" name="Google Shape;192;p10"/>
          <p:cNvCxnSpPr/>
          <p:nvPr/>
        </p:nvCxnSpPr>
        <p:spPr>
          <a:xfrm>
            <a:off x="-46412" y="4619195"/>
            <a:ext cx="92067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4500"/>
              <a:buFont typeface="Rajdhani"/>
              <a:buNone/>
              <a:defRPr sz="4500" b="1">
                <a:solidFill>
                  <a:schemeClr val="accent2"/>
                </a:solidFill>
                <a:latin typeface="Rajdhani"/>
                <a:ea typeface="Rajdhani"/>
                <a:cs typeface="Rajdhani"/>
                <a:sym typeface="Rajdhani"/>
              </a:defRPr>
            </a:lvl1pPr>
            <a:lvl2pPr lvl="1">
              <a:spcBef>
                <a:spcPts val="0"/>
              </a:spcBef>
              <a:spcAft>
                <a:spcPts val="0"/>
              </a:spcAft>
              <a:buClr>
                <a:schemeClr val="accent1"/>
              </a:buClr>
              <a:buSzPts val="3500"/>
              <a:buFont typeface="Rajdhani"/>
              <a:buNone/>
              <a:defRPr sz="3500" b="1">
                <a:solidFill>
                  <a:schemeClr val="accent1"/>
                </a:solidFill>
                <a:latin typeface="Rajdhani"/>
                <a:ea typeface="Rajdhani"/>
                <a:cs typeface="Rajdhani"/>
                <a:sym typeface="Rajdhani"/>
              </a:defRPr>
            </a:lvl2pPr>
            <a:lvl3pPr lvl="2">
              <a:spcBef>
                <a:spcPts val="0"/>
              </a:spcBef>
              <a:spcAft>
                <a:spcPts val="0"/>
              </a:spcAft>
              <a:buClr>
                <a:schemeClr val="accent1"/>
              </a:buClr>
              <a:buSzPts val="3500"/>
              <a:buFont typeface="Rajdhani"/>
              <a:buNone/>
              <a:defRPr sz="3500" b="1">
                <a:solidFill>
                  <a:schemeClr val="accent1"/>
                </a:solidFill>
                <a:latin typeface="Rajdhani"/>
                <a:ea typeface="Rajdhani"/>
                <a:cs typeface="Rajdhani"/>
                <a:sym typeface="Rajdhani"/>
              </a:defRPr>
            </a:lvl3pPr>
            <a:lvl4pPr lvl="3">
              <a:spcBef>
                <a:spcPts val="0"/>
              </a:spcBef>
              <a:spcAft>
                <a:spcPts val="0"/>
              </a:spcAft>
              <a:buClr>
                <a:schemeClr val="accent1"/>
              </a:buClr>
              <a:buSzPts val="3500"/>
              <a:buFont typeface="Rajdhani"/>
              <a:buNone/>
              <a:defRPr sz="3500" b="1">
                <a:solidFill>
                  <a:schemeClr val="accent1"/>
                </a:solidFill>
                <a:latin typeface="Rajdhani"/>
                <a:ea typeface="Rajdhani"/>
                <a:cs typeface="Rajdhani"/>
                <a:sym typeface="Rajdhani"/>
              </a:defRPr>
            </a:lvl4pPr>
            <a:lvl5pPr lvl="4">
              <a:spcBef>
                <a:spcPts val="0"/>
              </a:spcBef>
              <a:spcAft>
                <a:spcPts val="0"/>
              </a:spcAft>
              <a:buClr>
                <a:schemeClr val="accent1"/>
              </a:buClr>
              <a:buSzPts val="3500"/>
              <a:buFont typeface="Rajdhani"/>
              <a:buNone/>
              <a:defRPr sz="3500" b="1">
                <a:solidFill>
                  <a:schemeClr val="accent1"/>
                </a:solidFill>
                <a:latin typeface="Rajdhani"/>
                <a:ea typeface="Rajdhani"/>
                <a:cs typeface="Rajdhani"/>
                <a:sym typeface="Rajdhani"/>
              </a:defRPr>
            </a:lvl5pPr>
            <a:lvl6pPr lvl="5">
              <a:spcBef>
                <a:spcPts val="0"/>
              </a:spcBef>
              <a:spcAft>
                <a:spcPts val="0"/>
              </a:spcAft>
              <a:buClr>
                <a:schemeClr val="accent1"/>
              </a:buClr>
              <a:buSzPts val="3500"/>
              <a:buFont typeface="Rajdhani"/>
              <a:buNone/>
              <a:defRPr sz="3500" b="1">
                <a:solidFill>
                  <a:schemeClr val="accent1"/>
                </a:solidFill>
                <a:latin typeface="Rajdhani"/>
                <a:ea typeface="Rajdhani"/>
                <a:cs typeface="Rajdhani"/>
                <a:sym typeface="Rajdhani"/>
              </a:defRPr>
            </a:lvl6pPr>
            <a:lvl7pPr lvl="6">
              <a:spcBef>
                <a:spcPts val="0"/>
              </a:spcBef>
              <a:spcAft>
                <a:spcPts val="0"/>
              </a:spcAft>
              <a:buClr>
                <a:schemeClr val="accent1"/>
              </a:buClr>
              <a:buSzPts val="3500"/>
              <a:buFont typeface="Rajdhani"/>
              <a:buNone/>
              <a:defRPr sz="3500" b="1">
                <a:solidFill>
                  <a:schemeClr val="accent1"/>
                </a:solidFill>
                <a:latin typeface="Rajdhani"/>
                <a:ea typeface="Rajdhani"/>
                <a:cs typeface="Rajdhani"/>
                <a:sym typeface="Rajdhani"/>
              </a:defRPr>
            </a:lvl7pPr>
            <a:lvl8pPr lvl="7">
              <a:spcBef>
                <a:spcPts val="0"/>
              </a:spcBef>
              <a:spcAft>
                <a:spcPts val="0"/>
              </a:spcAft>
              <a:buClr>
                <a:schemeClr val="accent1"/>
              </a:buClr>
              <a:buSzPts val="3500"/>
              <a:buFont typeface="Rajdhani"/>
              <a:buNone/>
              <a:defRPr sz="3500" b="1">
                <a:solidFill>
                  <a:schemeClr val="accent1"/>
                </a:solidFill>
                <a:latin typeface="Rajdhani"/>
                <a:ea typeface="Rajdhani"/>
                <a:cs typeface="Rajdhani"/>
                <a:sym typeface="Rajdhani"/>
              </a:defRPr>
            </a:lvl8pPr>
            <a:lvl9pPr lvl="8">
              <a:spcBef>
                <a:spcPts val="0"/>
              </a:spcBef>
              <a:spcAft>
                <a:spcPts val="0"/>
              </a:spcAft>
              <a:buClr>
                <a:schemeClr val="accent1"/>
              </a:buClr>
              <a:buSzPts val="3500"/>
              <a:buFont typeface="Rajdhani"/>
              <a:buNone/>
              <a:defRPr sz="3500" b="1">
                <a:solidFill>
                  <a:schemeClr val="accent1"/>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Karla"/>
              <a:buChar char="●"/>
              <a:defRPr sz="1800">
                <a:solidFill>
                  <a:schemeClr val="dk1"/>
                </a:solidFill>
                <a:latin typeface="Karla"/>
                <a:ea typeface="Karla"/>
                <a:cs typeface="Karla"/>
                <a:sym typeface="Karla"/>
              </a:defRPr>
            </a:lvl1pPr>
            <a:lvl2pPr marL="914400" lvl="1" indent="-317500">
              <a:lnSpc>
                <a:spcPct val="100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2pPr>
            <a:lvl3pPr marL="1371600" lvl="2" indent="-317500">
              <a:lnSpc>
                <a:spcPct val="100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3pPr>
            <a:lvl4pPr marL="1828800" lvl="3" indent="-317500">
              <a:lnSpc>
                <a:spcPct val="100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4pPr>
            <a:lvl5pPr marL="2286000" lvl="4" indent="-317500">
              <a:lnSpc>
                <a:spcPct val="100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5pPr>
            <a:lvl6pPr marL="2743200" lvl="5" indent="-317500">
              <a:lnSpc>
                <a:spcPct val="100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6pPr>
            <a:lvl7pPr marL="3200400" lvl="6" indent="-317500">
              <a:lnSpc>
                <a:spcPct val="100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7pPr>
            <a:lvl8pPr marL="3657600" lvl="7" indent="-317500">
              <a:lnSpc>
                <a:spcPct val="100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8pPr>
            <a:lvl9pPr marL="4114800" lvl="8" indent="-317500">
              <a:lnSpc>
                <a:spcPct val="100000"/>
              </a:lnSpc>
              <a:spcBef>
                <a:spcPts val="1600"/>
              </a:spcBef>
              <a:spcAft>
                <a:spcPts val="1600"/>
              </a:spcAft>
              <a:buClr>
                <a:schemeClr val="dk1"/>
              </a:buClr>
              <a:buSzPts val="1400"/>
              <a:buFont typeface="Karla"/>
              <a:buChar char="■"/>
              <a:defRPr>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15:clr>
            <a:srgbClr val="EA4335"/>
          </p15:clr>
        </p15:guide>
        <p15:guide id="3" pos="5760">
          <p15:clr>
            <a:srgbClr val="EA4335"/>
          </p15:clr>
        </p15:guide>
        <p15:guide id="4" pos="449">
          <p15:clr>
            <a:srgbClr val="EA4335"/>
          </p15:clr>
        </p15:guide>
        <p15:guide id="5" pos="5311">
          <p15:clr>
            <a:srgbClr val="EA4335"/>
          </p15:clr>
        </p15:guide>
        <p15:guide id="6" orient="horz" pos="1620">
          <p15:clr>
            <a:srgbClr val="EA4335"/>
          </p15:clr>
        </p15:guide>
        <p15:guide id="7" orient="horz" pos="340">
          <p15:clr>
            <a:srgbClr val="EA4335"/>
          </p15:clr>
        </p15:guide>
        <p15:guide id="8" orient="horz">
          <p15:clr>
            <a:srgbClr val="EA4335"/>
          </p15:clr>
        </p15:guide>
        <p15:guide id="9" orient="horz" pos="2897">
          <p15:clr>
            <a:srgbClr val="EA4335"/>
          </p15:clr>
        </p15:guide>
        <p15:guide id="10" orient="horz" pos="3237">
          <p15:clr>
            <a:srgbClr val="EA4335"/>
          </p15:clr>
        </p15:guide>
        <p15:guide id="11" orient="horz" pos="449">
          <p15:clr>
            <a:srgbClr val="EA4335"/>
          </p15:clr>
        </p15:guide>
        <p15:guide id="12" orient="horz" pos="278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hyperlink" Target="https://docs.google.com/document/d/17Pp_wfWBGJZgKHCQDFi_V9W0999ph0Fz/edit#heading=h.49x2ik5" TargetMode="External"/><Relationship Id="rId13" Type="http://schemas.openxmlformats.org/officeDocument/2006/relationships/hyperlink" Target="https://docs.google.com/document/d/17Pp_wfWBGJZgKHCQDFi_V9W0999ph0Fz/edit#heading=h.4i7ojhp" TargetMode="External"/><Relationship Id="rId3" Type="http://schemas.openxmlformats.org/officeDocument/2006/relationships/hyperlink" Target="https://docs.google.com/document/d/17Pp_wfWBGJZgKHCQDFi_V9W0999ph0Fz/edit#heading=h.2u6wntf" TargetMode="External"/><Relationship Id="rId7" Type="http://schemas.openxmlformats.org/officeDocument/2006/relationships/hyperlink" Target="https://docs.google.com/document/d/17Pp_wfWBGJZgKHCQDFi_V9W0999ph0Fz/edit#heading=h.qsh70q" TargetMode="External"/><Relationship Id="rId12" Type="http://schemas.openxmlformats.org/officeDocument/2006/relationships/hyperlink" Target="https://docs.google.com/document/d/17Pp_wfWBGJZgKHCQDFi_V9W0999ph0Fz/edit#heading=h.vx1227"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docs.google.com/document/d/17Pp_wfWBGJZgKHCQDFi_V9W0999ph0Fz/edit#heading=h.z337ya" TargetMode="External"/><Relationship Id="rId11" Type="http://schemas.openxmlformats.org/officeDocument/2006/relationships/hyperlink" Target="https://docs.google.com/document/d/17Pp_wfWBGJZgKHCQDFi_V9W0999ph0Fz/edit#heading=h.2grqrue" TargetMode="External"/><Relationship Id="rId5" Type="http://schemas.openxmlformats.org/officeDocument/2006/relationships/hyperlink" Target="https://docs.google.com/document/d/17Pp_wfWBGJZgKHCQDFi_V9W0999ph0Fz/edit#heading=h.4d34og8" TargetMode="External"/><Relationship Id="rId10" Type="http://schemas.openxmlformats.org/officeDocument/2006/relationships/hyperlink" Target="https://docs.google.com/document/d/17Pp_wfWBGJZgKHCQDFi_V9W0999ph0Fz/edit#heading=h.41mghml" TargetMode="External"/><Relationship Id="rId4" Type="http://schemas.openxmlformats.org/officeDocument/2006/relationships/hyperlink" Target="https://docs.google.com/document/d/17Pp_wfWBGJZgKHCQDFi_V9W0999ph0Fz/edit#heading=h.19c6y18" TargetMode="External"/><Relationship Id="rId9" Type="http://schemas.openxmlformats.org/officeDocument/2006/relationships/hyperlink" Target="https://docs.google.com/document/d/17Pp_wfWBGJZgKHCQDFi_V9W0999ph0Fz/edit#heading=h.3o7alnk"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1"/>
          <p:cNvSpPr txBox="1">
            <a:spLocks noGrp="1"/>
          </p:cNvSpPr>
          <p:nvPr>
            <p:ph type="ctrTitle"/>
          </p:nvPr>
        </p:nvSpPr>
        <p:spPr>
          <a:xfrm>
            <a:off x="2520450" y="1236150"/>
            <a:ext cx="4103100" cy="233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Blood Bank Database Management System</a:t>
            </a:r>
            <a:endParaRPr sz="5000"/>
          </a:p>
        </p:txBody>
      </p:sp>
      <p:sp>
        <p:nvSpPr>
          <p:cNvPr id="498" name="Google Shape;498;p31"/>
          <p:cNvSpPr txBox="1">
            <a:spLocks noGrp="1"/>
          </p:cNvSpPr>
          <p:nvPr>
            <p:ph type="subTitle" idx="1"/>
          </p:nvPr>
        </p:nvSpPr>
        <p:spPr>
          <a:xfrm>
            <a:off x="3253900" y="4240725"/>
            <a:ext cx="2494800" cy="51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By WomenInTech</a:t>
            </a:r>
            <a:endParaRPr sz="20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40"/>
          <p:cNvSpPr txBox="1">
            <a:spLocks noGrp="1"/>
          </p:cNvSpPr>
          <p:nvPr>
            <p:ph type="title"/>
          </p:nvPr>
        </p:nvSpPr>
        <p:spPr>
          <a:xfrm>
            <a:off x="1154851" y="596175"/>
            <a:ext cx="6834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Requirements Management &amp; Control</a:t>
            </a:r>
            <a:endParaRPr u="none"/>
          </a:p>
        </p:txBody>
      </p:sp>
      <p:grpSp>
        <p:nvGrpSpPr>
          <p:cNvPr id="780" name="Google Shape;780;p40"/>
          <p:cNvGrpSpPr/>
          <p:nvPr/>
        </p:nvGrpSpPr>
        <p:grpSpPr>
          <a:xfrm>
            <a:off x="2388858" y="3985632"/>
            <a:ext cx="4173590" cy="505647"/>
            <a:chOff x="2388713" y="3132618"/>
            <a:chExt cx="4366593" cy="570708"/>
          </a:xfrm>
        </p:grpSpPr>
        <p:grpSp>
          <p:nvGrpSpPr>
            <p:cNvPr id="781" name="Google Shape;781;p40"/>
            <p:cNvGrpSpPr/>
            <p:nvPr/>
          </p:nvGrpSpPr>
          <p:grpSpPr>
            <a:xfrm>
              <a:off x="2388713" y="3182416"/>
              <a:ext cx="443284" cy="520910"/>
              <a:chOff x="6186075" y="2782464"/>
              <a:chExt cx="352344" cy="414012"/>
            </a:xfrm>
          </p:grpSpPr>
          <p:sp>
            <p:nvSpPr>
              <p:cNvPr id="782" name="Google Shape;782;p40"/>
              <p:cNvSpPr/>
              <p:nvPr/>
            </p:nvSpPr>
            <p:spPr>
              <a:xfrm rot="10800000">
                <a:off x="6190719" y="2828781"/>
                <a:ext cx="196500" cy="102300"/>
              </a:xfrm>
              <a:prstGeom prst="trapezoid">
                <a:avLst>
                  <a:gd name="adj" fmla="val 3142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3" name="Google Shape;783;p40"/>
              <p:cNvGrpSpPr/>
              <p:nvPr/>
            </p:nvGrpSpPr>
            <p:grpSpPr>
              <a:xfrm>
                <a:off x="6186075" y="3115175"/>
                <a:ext cx="297952" cy="81301"/>
                <a:chOff x="6186075" y="3115175"/>
                <a:chExt cx="297952" cy="81301"/>
              </a:xfrm>
            </p:grpSpPr>
            <p:sp>
              <p:nvSpPr>
                <p:cNvPr id="784" name="Google Shape;784;p40"/>
                <p:cNvSpPr/>
                <p:nvPr/>
              </p:nvSpPr>
              <p:spPr>
                <a:xfrm>
                  <a:off x="6186075" y="3116061"/>
                  <a:ext cx="150642" cy="80415"/>
                </a:xfrm>
                <a:custGeom>
                  <a:avLst/>
                  <a:gdLst/>
                  <a:ahLst/>
                  <a:cxnLst/>
                  <a:rect l="l" t="t" r="r" b="b"/>
                  <a:pathLst>
                    <a:path w="3767" h="1905" extrusionOk="0">
                      <a:moveTo>
                        <a:pt x="2490" y="0"/>
                      </a:moveTo>
                      <a:lnTo>
                        <a:pt x="1026" y="189"/>
                      </a:lnTo>
                      <a:cubicBezTo>
                        <a:pt x="419" y="398"/>
                        <a:pt x="0" y="1026"/>
                        <a:pt x="0" y="1674"/>
                      </a:cubicBezTo>
                      <a:lnTo>
                        <a:pt x="0" y="1905"/>
                      </a:lnTo>
                      <a:lnTo>
                        <a:pt x="3767" y="1905"/>
                      </a:lnTo>
                      <a:lnTo>
                        <a:pt x="3767" y="1695"/>
                      </a:lnTo>
                      <a:lnTo>
                        <a:pt x="2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0"/>
                <p:cNvSpPr/>
                <p:nvPr/>
              </p:nvSpPr>
              <p:spPr>
                <a:xfrm>
                  <a:off x="6333384" y="3115175"/>
                  <a:ext cx="150642" cy="81301"/>
                </a:xfrm>
                <a:custGeom>
                  <a:avLst/>
                  <a:gdLst/>
                  <a:ahLst/>
                  <a:cxnLst/>
                  <a:rect l="l" t="t" r="r" b="b"/>
                  <a:pathLst>
                    <a:path w="3767" h="1926" extrusionOk="0">
                      <a:moveTo>
                        <a:pt x="1256" y="1"/>
                      </a:moveTo>
                      <a:lnTo>
                        <a:pt x="0" y="1716"/>
                      </a:lnTo>
                      <a:lnTo>
                        <a:pt x="0" y="1926"/>
                      </a:lnTo>
                      <a:lnTo>
                        <a:pt x="3767" y="1926"/>
                      </a:lnTo>
                      <a:lnTo>
                        <a:pt x="3767" y="1695"/>
                      </a:lnTo>
                      <a:cubicBezTo>
                        <a:pt x="3767" y="1047"/>
                        <a:pt x="3348" y="419"/>
                        <a:pt x="2741" y="210"/>
                      </a:cubicBezTo>
                      <a:lnTo>
                        <a:pt x="12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6" name="Google Shape;786;p40"/>
              <p:cNvSpPr/>
              <p:nvPr/>
            </p:nvSpPr>
            <p:spPr>
              <a:xfrm>
                <a:off x="6196535" y="2782464"/>
                <a:ext cx="341884" cy="389698"/>
              </a:xfrm>
              <a:custGeom>
                <a:avLst/>
                <a:gdLst/>
                <a:ahLst/>
                <a:cxnLst/>
                <a:rect l="l" t="t" r="r" b="b"/>
                <a:pathLst>
                  <a:path w="9417" h="10734" extrusionOk="0">
                    <a:moveTo>
                      <a:pt x="4395" y="628"/>
                    </a:moveTo>
                    <a:lnTo>
                      <a:pt x="4395" y="1276"/>
                    </a:lnTo>
                    <a:lnTo>
                      <a:pt x="3767" y="1276"/>
                    </a:lnTo>
                    <a:lnTo>
                      <a:pt x="3767" y="1904"/>
                    </a:lnTo>
                    <a:lnTo>
                      <a:pt x="4395" y="1904"/>
                    </a:lnTo>
                    <a:lnTo>
                      <a:pt x="4395" y="2532"/>
                    </a:lnTo>
                    <a:lnTo>
                      <a:pt x="3202" y="2532"/>
                    </a:lnTo>
                    <a:lnTo>
                      <a:pt x="2616" y="628"/>
                    </a:lnTo>
                    <a:close/>
                    <a:moveTo>
                      <a:pt x="6822" y="628"/>
                    </a:moveTo>
                    <a:lnTo>
                      <a:pt x="6341" y="2532"/>
                    </a:lnTo>
                    <a:lnTo>
                      <a:pt x="5022" y="2532"/>
                    </a:lnTo>
                    <a:lnTo>
                      <a:pt x="5022" y="1904"/>
                    </a:lnTo>
                    <a:lnTo>
                      <a:pt x="5650" y="1904"/>
                    </a:lnTo>
                    <a:lnTo>
                      <a:pt x="5650" y="1276"/>
                    </a:lnTo>
                    <a:lnTo>
                      <a:pt x="5022" y="1276"/>
                    </a:lnTo>
                    <a:lnTo>
                      <a:pt x="5022" y="628"/>
                    </a:lnTo>
                    <a:close/>
                    <a:moveTo>
                      <a:pt x="7010" y="2469"/>
                    </a:moveTo>
                    <a:cubicBezTo>
                      <a:pt x="7282" y="2867"/>
                      <a:pt x="7470" y="3306"/>
                      <a:pt x="7512" y="3787"/>
                    </a:cubicBezTo>
                    <a:lnTo>
                      <a:pt x="4206" y="3787"/>
                    </a:lnTo>
                    <a:lnTo>
                      <a:pt x="3579" y="3160"/>
                    </a:lnTo>
                    <a:lnTo>
                      <a:pt x="6843" y="3160"/>
                    </a:lnTo>
                    <a:lnTo>
                      <a:pt x="7010" y="2469"/>
                    </a:lnTo>
                    <a:close/>
                    <a:moveTo>
                      <a:pt x="2491" y="2364"/>
                    </a:moveTo>
                    <a:lnTo>
                      <a:pt x="2742" y="3160"/>
                    </a:lnTo>
                    <a:lnTo>
                      <a:pt x="3328" y="3160"/>
                    </a:lnTo>
                    <a:lnTo>
                      <a:pt x="2700" y="3787"/>
                    </a:lnTo>
                    <a:lnTo>
                      <a:pt x="2512" y="3787"/>
                    </a:lnTo>
                    <a:cubicBezTo>
                      <a:pt x="2281" y="3787"/>
                      <a:pt x="2072" y="3850"/>
                      <a:pt x="1884" y="3955"/>
                    </a:cubicBezTo>
                    <a:cubicBezTo>
                      <a:pt x="1905" y="3369"/>
                      <a:pt x="2135" y="2825"/>
                      <a:pt x="2491" y="2364"/>
                    </a:cubicBezTo>
                    <a:close/>
                    <a:moveTo>
                      <a:pt x="2512" y="4436"/>
                    </a:moveTo>
                    <a:lnTo>
                      <a:pt x="2512" y="5377"/>
                    </a:lnTo>
                    <a:cubicBezTo>
                      <a:pt x="2512" y="5482"/>
                      <a:pt x="2512" y="5587"/>
                      <a:pt x="2533" y="5691"/>
                    </a:cubicBezTo>
                    <a:lnTo>
                      <a:pt x="2512" y="5691"/>
                    </a:lnTo>
                    <a:cubicBezTo>
                      <a:pt x="2156" y="5691"/>
                      <a:pt x="1884" y="5398"/>
                      <a:pt x="1884" y="5064"/>
                    </a:cubicBezTo>
                    <a:cubicBezTo>
                      <a:pt x="1884" y="4708"/>
                      <a:pt x="2156" y="4436"/>
                      <a:pt x="2512" y="4436"/>
                    </a:cubicBezTo>
                    <a:close/>
                    <a:moveTo>
                      <a:pt x="6906" y="4436"/>
                    </a:moveTo>
                    <a:cubicBezTo>
                      <a:pt x="7261" y="4436"/>
                      <a:pt x="7533" y="4708"/>
                      <a:pt x="7533" y="5064"/>
                    </a:cubicBezTo>
                    <a:cubicBezTo>
                      <a:pt x="7533" y="5398"/>
                      <a:pt x="7261" y="5691"/>
                      <a:pt x="6906" y="5691"/>
                    </a:cubicBezTo>
                    <a:lnTo>
                      <a:pt x="6885" y="5691"/>
                    </a:lnTo>
                    <a:cubicBezTo>
                      <a:pt x="6906" y="5587"/>
                      <a:pt x="6906" y="5482"/>
                      <a:pt x="6906" y="5377"/>
                    </a:cubicBezTo>
                    <a:lnTo>
                      <a:pt x="6906" y="4436"/>
                    </a:lnTo>
                    <a:close/>
                    <a:moveTo>
                      <a:pt x="3453" y="3934"/>
                    </a:moveTo>
                    <a:lnTo>
                      <a:pt x="3955" y="4436"/>
                    </a:lnTo>
                    <a:lnTo>
                      <a:pt x="6278" y="4436"/>
                    </a:lnTo>
                    <a:lnTo>
                      <a:pt x="6278" y="5357"/>
                    </a:lnTo>
                    <a:cubicBezTo>
                      <a:pt x="6278" y="6235"/>
                      <a:pt x="5566" y="6947"/>
                      <a:pt x="4709" y="6947"/>
                    </a:cubicBezTo>
                    <a:cubicBezTo>
                      <a:pt x="3830" y="6947"/>
                      <a:pt x="3139" y="6235"/>
                      <a:pt x="3139" y="5377"/>
                    </a:cubicBezTo>
                    <a:lnTo>
                      <a:pt x="3139" y="4248"/>
                    </a:lnTo>
                    <a:lnTo>
                      <a:pt x="3453" y="3934"/>
                    </a:lnTo>
                    <a:close/>
                    <a:moveTo>
                      <a:pt x="1842" y="6131"/>
                    </a:moveTo>
                    <a:cubicBezTo>
                      <a:pt x="2030" y="6235"/>
                      <a:pt x="2261" y="6319"/>
                      <a:pt x="2512" y="6319"/>
                    </a:cubicBezTo>
                    <a:lnTo>
                      <a:pt x="2721" y="6319"/>
                    </a:lnTo>
                    <a:cubicBezTo>
                      <a:pt x="2867" y="6612"/>
                      <a:pt x="3056" y="6863"/>
                      <a:pt x="3307" y="7072"/>
                    </a:cubicBezTo>
                    <a:lnTo>
                      <a:pt x="3202" y="7533"/>
                    </a:lnTo>
                    <a:lnTo>
                      <a:pt x="1507" y="7763"/>
                    </a:lnTo>
                    <a:lnTo>
                      <a:pt x="1465" y="7763"/>
                    </a:lnTo>
                    <a:cubicBezTo>
                      <a:pt x="1340" y="7805"/>
                      <a:pt x="1235" y="7867"/>
                      <a:pt x="1110" y="7930"/>
                    </a:cubicBezTo>
                    <a:lnTo>
                      <a:pt x="921" y="7846"/>
                    </a:lnTo>
                    <a:cubicBezTo>
                      <a:pt x="733" y="7742"/>
                      <a:pt x="628" y="7554"/>
                      <a:pt x="628" y="7344"/>
                    </a:cubicBezTo>
                    <a:lnTo>
                      <a:pt x="628" y="7030"/>
                    </a:lnTo>
                    <a:cubicBezTo>
                      <a:pt x="658" y="7033"/>
                      <a:pt x="687" y="7034"/>
                      <a:pt x="717" y="7034"/>
                    </a:cubicBezTo>
                    <a:cubicBezTo>
                      <a:pt x="922" y="7034"/>
                      <a:pt x="1136" y="6973"/>
                      <a:pt x="1319" y="6863"/>
                    </a:cubicBezTo>
                    <a:cubicBezTo>
                      <a:pt x="1591" y="6696"/>
                      <a:pt x="1779" y="6424"/>
                      <a:pt x="1842" y="6131"/>
                    </a:cubicBezTo>
                    <a:close/>
                    <a:moveTo>
                      <a:pt x="7575" y="6131"/>
                    </a:moveTo>
                    <a:cubicBezTo>
                      <a:pt x="7638" y="6424"/>
                      <a:pt x="7826" y="6696"/>
                      <a:pt x="8098" y="6863"/>
                    </a:cubicBezTo>
                    <a:cubicBezTo>
                      <a:pt x="8281" y="6973"/>
                      <a:pt x="8495" y="7034"/>
                      <a:pt x="8700" y="7034"/>
                    </a:cubicBezTo>
                    <a:cubicBezTo>
                      <a:pt x="8730" y="7034"/>
                      <a:pt x="8759" y="7033"/>
                      <a:pt x="8789" y="7030"/>
                    </a:cubicBezTo>
                    <a:lnTo>
                      <a:pt x="8789" y="7344"/>
                    </a:lnTo>
                    <a:cubicBezTo>
                      <a:pt x="8789" y="7554"/>
                      <a:pt x="8684" y="7742"/>
                      <a:pt x="8496" y="7846"/>
                    </a:cubicBezTo>
                    <a:lnTo>
                      <a:pt x="8307" y="7930"/>
                    </a:lnTo>
                    <a:cubicBezTo>
                      <a:pt x="8182" y="7867"/>
                      <a:pt x="8077" y="7826"/>
                      <a:pt x="7952" y="7763"/>
                    </a:cubicBezTo>
                    <a:lnTo>
                      <a:pt x="7910" y="7763"/>
                    </a:lnTo>
                    <a:lnTo>
                      <a:pt x="6215" y="7533"/>
                    </a:lnTo>
                    <a:lnTo>
                      <a:pt x="6090" y="7072"/>
                    </a:lnTo>
                    <a:cubicBezTo>
                      <a:pt x="6341" y="6863"/>
                      <a:pt x="6550" y="6612"/>
                      <a:pt x="6696" y="6319"/>
                    </a:cubicBezTo>
                    <a:lnTo>
                      <a:pt x="6906" y="6319"/>
                    </a:lnTo>
                    <a:cubicBezTo>
                      <a:pt x="7157" y="6319"/>
                      <a:pt x="7366" y="6256"/>
                      <a:pt x="7575" y="6131"/>
                    </a:cubicBezTo>
                    <a:close/>
                    <a:moveTo>
                      <a:pt x="5525" y="7407"/>
                    </a:moveTo>
                    <a:lnTo>
                      <a:pt x="5671" y="7951"/>
                    </a:lnTo>
                    <a:lnTo>
                      <a:pt x="4709" y="9269"/>
                    </a:lnTo>
                    <a:lnTo>
                      <a:pt x="3746" y="7951"/>
                    </a:lnTo>
                    <a:lnTo>
                      <a:pt x="3893" y="7407"/>
                    </a:lnTo>
                    <a:cubicBezTo>
                      <a:pt x="4144" y="7512"/>
                      <a:pt x="4416" y="7574"/>
                      <a:pt x="4709" y="7574"/>
                    </a:cubicBezTo>
                    <a:cubicBezTo>
                      <a:pt x="5002" y="7574"/>
                      <a:pt x="5274" y="7512"/>
                      <a:pt x="5525" y="7407"/>
                    </a:cubicBezTo>
                    <a:close/>
                    <a:moveTo>
                      <a:pt x="3139" y="8181"/>
                    </a:moveTo>
                    <a:lnTo>
                      <a:pt x="4395" y="9897"/>
                    </a:lnTo>
                    <a:lnTo>
                      <a:pt x="4395" y="10106"/>
                    </a:lnTo>
                    <a:lnTo>
                      <a:pt x="628" y="10106"/>
                    </a:lnTo>
                    <a:lnTo>
                      <a:pt x="628" y="9876"/>
                    </a:lnTo>
                    <a:cubicBezTo>
                      <a:pt x="628" y="9207"/>
                      <a:pt x="1047" y="8600"/>
                      <a:pt x="1654" y="8370"/>
                    </a:cubicBezTo>
                    <a:lnTo>
                      <a:pt x="3139" y="8181"/>
                    </a:lnTo>
                    <a:close/>
                    <a:moveTo>
                      <a:pt x="6278" y="8181"/>
                    </a:moveTo>
                    <a:lnTo>
                      <a:pt x="7763" y="8370"/>
                    </a:lnTo>
                    <a:cubicBezTo>
                      <a:pt x="8370" y="8600"/>
                      <a:pt x="8789" y="9207"/>
                      <a:pt x="8789" y="9876"/>
                    </a:cubicBezTo>
                    <a:lnTo>
                      <a:pt x="8789" y="10106"/>
                    </a:lnTo>
                    <a:lnTo>
                      <a:pt x="5022" y="10106"/>
                    </a:lnTo>
                    <a:lnTo>
                      <a:pt x="5022" y="9897"/>
                    </a:lnTo>
                    <a:lnTo>
                      <a:pt x="6278" y="8181"/>
                    </a:lnTo>
                    <a:close/>
                    <a:moveTo>
                      <a:pt x="1758" y="0"/>
                    </a:moveTo>
                    <a:lnTo>
                      <a:pt x="2281" y="1653"/>
                    </a:lnTo>
                    <a:cubicBezTo>
                      <a:pt x="1612" y="2302"/>
                      <a:pt x="1256" y="3160"/>
                      <a:pt x="1256" y="4164"/>
                    </a:cubicBezTo>
                    <a:lnTo>
                      <a:pt x="1256" y="5859"/>
                    </a:lnTo>
                    <a:cubicBezTo>
                      <a:pt x="1256" y="6047"/>
                      <a:pt x="1152" y="6214"/>
                      <a:pt x="984" y="6319"/>
                    </a:cubicBezTo>
                    <a:cubicBezTo>
                      <a:pt x="892" y="6377"/>
                      <a:pt x="794" y="6409"/>
                      <a:pt x="693" y="6409"/>
                    </a:cubicBezTo>
                    <a:cubicBezTo>
                      <a:pt x="610" y="6409"/>
                      <a:pt x="525" y="6387"/>
                      <a:pt x="440" y="6340"/>
                    </a:cubicBezTo>
                    <a:lnTo>
                      <a:pt x="1" y="6110"/>
                    </a:lnTo>
                    <a:lnTo>
                      <a:pt x="1" y="7344"/>
                    </a:lnTo>
                    <a:cubicBezTo>
                      <a:pt x="1" y="7763"/>
                      <a:pt x="210" y="8160"/>
                      <a:pt x="566" y="8370"/>
                    </a:cubicBezTo>
                    <a:cubicBezTo>
                      <a:pt x="210" y="8767"/>
                      <a:pt x="1" y="9311"/>
                      <a:pt x="1" y="9876"/>
                    </a:cubicBezTo>
                    <a:lnTo>
                      <a:pt x="1" y="10734"/>
                    </a:lnTo>
                    <a:lnTo>
                      <a:pt x="9416" y="10734"/>
                    </a:lnTo>
                    <a:lnTo>
                      <a:pt x="9416" y="9876"/>
                    </a:lnTo>
                    <a:cubicBezTo>
                      <a:pt x="9416" y="9311"/>
                      <a:pt x="9207" y="8767"/>
                      <a:pt x="8831" y="8370"/>
                    </a:cubicBezTo>
                    <a:cubicBezTo>
                      <a:pt x="9207" y="8160"/>
                      <a:pt x="9416" y="7763"/>
                      <a:pt x="9416" y="7344"/>
                    </a:cubicBezTo>
                    <a:lnTo>
                      <a:pt x="9416" y="6110"/>
                    </a:lnTo>
                    <a:lnTo>
                      <a:pt x="8956" y="6340"/>
                    </a:lnTo>
                    <a:cubicBezTo>
                      <a:pt x="8881" y="6387"/>
                      <a:pt x="8801" y="6409"/>
                      <a:pt x="8721" y="6409"/>
                    </a:cubicBezTo>
                    <a:cubicBezTo>
                      <a:pt x="8623" y="6409"/>
                      <a:pt x="8525" y="6377"/>
                      <a:pt x="8433" y="6319"/>
                    </a:cubicBezTo>
                    <a:cubicBezTo>
                      <a:pt x="8266" y="6214"/>
                      <a:pt x="8161" y="6047"/>
                      <a:pt x="8161" y="5859"/>
                    </a:cubicBezTo>
                    <a:lnTo>
                      <a:pt x="8161" y="4122"/>
                    </a:lnTo>
                    <a:cubicBezTo>
                      <a:pt x="8161" y="3222"/>
                      <a:pt x="7826" y="2364"/>
                      <a:pt x="7198" y="1716"/>
                    </a:cubicBezTo>
                    <a:lnTo>
                      <a:pt x="76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7" name="Google Shape;787;p40"/>
            <p:cNvGrpSpPr/>
            <p:nvPr/>
          </p:nvGrpSpPr>
          <p:grpSpPr>
            <a:xfrm>
              <a:off x="4319992" y="3198188"/>
              <a:ext cx="507720" cy="489404"/>
              <a:chOff x="1936232" y="3385616"/>
              <a:chExt cx="403561" cy="388972"/>
            </a:xfrm>
          </p:grpSpPr>
          <p:sp>
            <p:nvSpPr>
              <p:cNvPr id="788" name="Google Shape;788;p40"/>
              <p:cNvSpPr/>
              <p:nvPr/>
            </p:nvSpPr>
            <p:spPr>
              <a:xfrm>
                <a:off x="1936232" y="3620219"/>
                <a:ext cx="87226" cy="87251"/>
              </a:xfrm>
              <a:custGeom>
                <a:avLst/>
                <a:gdLst/>
                <a:ahLst/>
                <a:cxnLst/>
                <a:rect l="l" t="t" r="r" b="b"/>
                <a:pathLst>
                  <a:path w="1256" h="1256" extrusionOk="0">
                    <a:moveTo>
                      <a:pt x="628" y="1"/>
                    </a:moveTo>
                    <a:cubicBezTo>
                      <a:pt x="293" y="1"/>
                      <a:pt x="1" y="273"/>
                      <a:pt x="1" y="628"/>
                    </a:cubicBezTo>
                    <a:cubicBezTo>
                      <a:pt x="1" y="963"/>
                      <a:pt x="293" y="1256"/>
                      <a:pt x="628" y="1256"/>
                    </a:cubicBezTo>
                    <a:cubicBezTo>
                      <a:pt x="984" y="1256"/>
                      <a:pt x="1256" y="963"/>
                      <a:pt x="1256" y="628"/>
                    </a:cubicBezTo>
                    <a:cubicBezTo>
                      <a:pt x="1256" y="273"/>
                      <a:pt x="984" y="1"/>
                      <a:pt x="628" y="1"/>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0"/>
              <p:cNvSpPr/>
              <p:nvPr/>
            </p:nvSpPr>
            <p:spPr>
              <a:xfrm>
                <a:off x="2108750" y="3432765"/>
                <a:ext cx="113949" cy="113600"/>
              </a:xfrm>
              <a:custGeom>
                <a:avLst/>
                <a:gdLst/>
                <a:ahLst/>
                <a:cxnLst/>
                <a:rect l="l" t="t" r="r" b="b"/>
                <a:pathLst>
                  <a:path w="1884" h="1926" extrusionOk="0">
                    <a:moveTo>
                      <a:pt x="0" y="0"/>
                    </a:moveTo>
                    <a:lnTo>
                      <a:pt x="0" y="1925"/>
                    </a:lnTo>
                    <a:lnTo>
                      <a:pt x="1883" y="1925"/>
                    </a:lnTo>
                    <a:lnTo>
                      <a:pt x="1883" y="0"/>
                    </a:ln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0"/>
              <p:cNvSpPr/>
              <p:nvPr/>
            </p:nvSpPr>
            <p:spPr>
              <a:xfrm>
                <a:off x="1950095" y="3385616"/>
                <a:ext cx="389698" cy="388972"/>
              </a:xfrm>
              <a:custGeom>
                <a:avLst/>
                <a:gdLst/>
                <a:ahLst/>
                <a:cxnLst/>
                <a:rect l="l" t="t" r="r" b="b"/>
                <a:pathLst>
                  <a:path w="10734" h="10714" extrusionOk="0">
                    <a:moveTo>
                      <a:pt x="8202" y="628"/>
                    </a:moveTo>
                    <a:lnTo>
                      <a:pt x="8202" y="2532"/>
                    </a:lnTo>
                    <a:lnTo>
                      <a:pt x="6319" y="2532"/>
                    </a:lnTo>
                    <a:lnTo>
                      <a:pt x="6319" y="628"/>
                    </a:lnTo>
                    <a:close/>
                    <a:moveTo>
                      <a:pt x="1883" y="6298"/>
                    </a:moveTo>
                    <a:cubicBezTo>
                      <a:pt x="2239" y="6298"/>
                      <a:pt x="2511" y="6591"/>
                      <a:pt x="2511" y="6926"/>
                    </a:cubicBezTo>
                    <a:cubicBezTo>
                      <a:pt x="2511" y="7282"/>
                      <a:pt x="2239" y="7554"/>
                      <a:pt x="1883" y="7554"/>
                    </a:cubicBezTo>
                    <a:cubicBezTo>
                      <a:pt x="1548" y="7554"/>
                      <a:pt x="1256" y="7282"/>
                      <a:pt x="1256" y="6926"/>
                    </a:cubicBezTo>
                    <a:cubicBezTo>
                      <a:pt x="1256" y="6591"/>
                      <a:pt x="1548" y="6298"/>
                      <a:pt x="1883" y="6298"/>
                    </a:cubicBezTo>
                    <a:close/>
                    <a:moveTo>
                      <a:pt x="9165" y="6298"/>
                    </a:moveTo>
                    <a:cubicBezTo>
                      <a:pt x="9688" y="6298"/>
                      <a:pt x="10106" y="6717"/>
                      <a:pt x="10106" y="7240"/>
                    </a:cubicBezTo>
                    <a:lnTo>
                      <a:pt x="10106" y="7554"/>
                    </a:lnTo>
                    <a:lnTo>
                      <a:pt x="3787" y="7554"/>
                    </a:lnTo>
                    <a:lnTo>
                      <a:pt x="3787" y="6298"/>
                    </a:lnTo>
                    <a:close/>
                    <a:moveTo>
                      <a:pt x="10106" y="8182"/>
                    </a:moveTo>
                    <a:lnTo>
                      <a:pt x="10106" y="8809"/>
                    </a:lnTo>
                    <a:lnTo>
                      <a:pt x="628" y="8809"/>
                    </a:lnTo>
                    <a:lnTo>
                      <a:pt x="628" y="8182"/>
                    </a:lnTo>
                    <a:close/>
                    <a:moveTo>
                      <a:pt x="5691" y="0"/>
                    </a:moveTo>
                    <a:lnTo>
                      <a:pt x="5691" y="3160"/>
                    </a:lnTo>
                    <a:lnTo>
                      <a:pt x="6947" y="3160"/>
                    </a:lnTo>
                    <a:lnTo>
                      <a:pt x="6947" y="4101"/>
                    </a:lnTo>
                    <a:cubicBezTo>
                      <a:pt x="6947" y="4269"/>
                      <a:pt x="6800" y="4415"/>
                      <a:pt x="6633" y="4415"/>
                    </a:cubicBezTo>
                    <a:lnTo>
                      <a:pt x="4101" y="4415"/>
                    </a:lnTo>
                    <a:cubicBezTo>
                      <a:pt x="3578" y="4415"/>
                      <a:pt x="3160" y="4855"/>
                      <a:pt x="3160" y="5357"/>
                    </a:cubicBezTo>
                    <a:lnTo>
                      <a:pt x="3160" y="7554"/>
                    </a:lnTo>
                    <a:lnTo>
                      <a:pt x="2971" y="7554"/>
                    </a:lnTo>
                    <a:cubicBezTo>
                      <a:pt x="3097" y="7366"/>
                      <a:pt x="3160" y="7156"/>
                      <a:pt x="3160" y="6926"/>
                    </a:cubicBezTo>
                    <a:cubicBezTo>
                      <a:pt x="3160" y="6236"/>
                      <a:pt x="2595" y="5671"/>
                      <a:pt x="1883" y="5671"/>
                    </a:cubicBezTo>
                    <a:cubicBezTo>
                      <a:pt x="1193" y="5671"/>
                      <a:pt x="628" y="6236"/>
                      <a:pt x="628" y="6926"/>
                    </a:cubicBezTo>
                    <a:cubicBezTo>
                      <a:pt x="628" y="7156"/>
                      <a:pt x="691" y="7387"/>
                      <a:pt x="795" y="7554"/>
                    </a:cubicBezTo>
                    <a:lnTo>
                      <a:pt x="628" y="7554"/>
                    </a:lnTo>
                    <a:lnTo>
                      <a:pt x="628" y="3788"/>
                    </a:lnTo>
                    <a:lnTo>
                      <a:pt x="0" y="3788"/>
                    </a:lnTo>
                    <a:lnTo>
                      <a:pt x="0" y="10713"/>
                    </a:lnTo>
                    <a:lnTo>
                      <a:pt x="628" y="10713"/>
                    </a:lnTo>
                    <a:lnTo>
                      <a:pt x="628" y="9437"/>
                    </a:lnTo>
                    <a:lnTo>
                      <a:pt x="10106" y="9437"/>
                    </a:lnTo>
                    <a:lnTo>
                      <a:pt x="10106" y="10713"/>
                    </a:lnTo>
                    <a:lnTo>
                      <a:pt x="10734" y="10713"/>
                    </a:lnTo>
                    <a:lnTo>
                      <a:pt x="10734" y="7240"/>
                    </a:lnTo>
                    <a:cubicBezTo>
                      <a:pt x="10734" y="6382"/>
                      <a:pt x="10023" y="5671"/>
                      <a:pt x="9165" y="5671"/>
                    </a:cubicBezTo>
                    <a:lnTo>
                      <a:pt x="3787" y="5671"/>
                    </a:lnTo>
                    <a:lnTo>
                      <a:pt x="3787" y="5357"/>
                    </a:lnTo>
                    <a:cubicBezTo>
                      <a:pt x="3787" y="5190"/>
                      <a:pt x="3913" y="5043"/>
                      <a:pt x="4101" y="5043"/>
                    </a:cubicBezTo>
                    <a:lnTo>
                      <a:pt x="6633" y="5043"/>
                    </a:lnTo>
                    <a:cubicBezTo>
                      <a:pt x="7135" y="5043"/>
                      <a:pt x="7574" y="4625"/>
                      <a:pt x="7574" y="4101"/>
                    </a:cubicBezTo>
                    <a:lnTo>
                      <a:pt x="7574" y="3160"/>
                    </a:lnTo>
                    <a:lnTo>
                      <a:pt x="8830" y="3160"/>
                    </a:lnTo>
                    <a:lnTo>
                      <a:pt x="88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40"/>
            <p:cNvGrpSpPr/>
            <p:nvPr/>
          </p:nvGrpSpPr>
          <p:grpSpPr>
            <a:xfrm>
              <a:off x="5318486" y="3231032"/>
              <a:ext cx="470162" cy="423402"/>
              <a:chOff x="4009262" y="1648300"/>
              <a:chExt cx="443131" cy="399059"/>
            </a:xfrm>
          </p:grpSpPr>
          <p:sp>
            <p:nvSpPr>
              <p:cNvPr id="792" name="Google Shape;792;p40"/>
              <p:cNvSpPr/>
              <p:nvPr/>
            </p:nvSpPr>
            <p:spPr>
              <a:xfrm>
                <a:off x="4009262" y="1694112"/>
                <a:ext cx="400372" cy="353248"/>
              </a:xfrm>
              <a:custGeom>
                <a:avLst/>
                <a:gdLst/>
                <a:ahLst/>
                <a:cxnLst/>
                <a:rect l="l" t="t" r="r" b="b"/>
                <a:pathLst>
                  <a:path w="11028" h="9730" extrusionOk="0">
                    <a:moveTo>
                      <a:pt x="3901" y="0"/>
                    </a:moveTo>
                    <a:cubicBezTo>
                      <a:pt x="3773" y="0"/>
                      <a:pt x="3645" y="7"/>
                      <a:pt x="3516" y="21"/>
                    </a:cubicBezTo>
                    <a:cubicBezTo>
                      <a:pt x="2679" y="126"/>
                      <a:pt x="1905" y="523"/>
                      <a:pt x="1319" y="1151"/>
                    </a:cubicBezTo>
                    <a:lnTo>
                      <a:pt x="1068" y="1444"/>
                    </a:lnTo>
                    <a:cubicBezTo>
                      <a:pt x="0" y="2637"/>
                      <a:pt x="42" y="4478"/>
                      <a:pt x="1193" y="5629"/>
                    </a:cubicBezTo>
                    <a:lnTo>
                      <a:pt x="2344" y="6800"/>
                    </a:lnTo>
                    <a:cubicBezTo>
                      <a:pt x="2511" y="6947"/>
                      <a:pt x="2721" y="7051"/>
                      <a:pt x="2972" y="7072"/>
                    </a:cubicBezTo>
                    <a:cubicBezTo>
                      <a:pt x="2972" y="7302"/>
                      <a:pt x="3076" y="7512"/>
                      <a:pt x="3244" y="7679"/>
                    </a:cubicBezTo>
                    <a:cubicBezTo>
                      <a:pt x="3411" y="7846"/>
                      <a:pt x="3620" y="7951"/>
                      <a:pt x="3850" y="7951"/>
                    </a:cubicBezTo>
                    <a:cubicBezTo>
                      <a:pt x="3871" y="8181"/>
                      <a:pt x="3955" y="8411"/>
                      <a:pt x="4122" y="8579"/>
                    </a:cubicBezTo>
                    <a:cubicBezTo>
                      <a:pt x="4290" y="8746"/>
                      <a:pt x="4520" y="8830"/>
                      <a:pt x="4750" y="8851"/>
                    </a:cubicBezTo>
                    <a:cubicBezTo>
                      <a:pt x="4750" y="9081"/>
                      <a:pt x="4855" y="9290"/>
                      <a:pt x="5022" y="9458"/>
                    </a:cubicBezTo>
                    <a:cubicBezTo>
                      <a:pt x="5190" y="9646"/>
                      <a:pt x="5441" y="9730"/>
                      <a:pt x="5692" y="9730"/>
                    </a:cubicBezTo>
                    <a:cubicBezTo>
                      <a:pt x="5922" y="9730"/>
                      <a:pt x="6173" y="9646"/>
                      <a:pt x="6340" y="9458"/>
                    </a:cubicBezTo>
                    <a:lnTo>
                      <a:pt x="7240" y="8579"/>
                    </a:lnTo>
                    <a:cubicBezTo>
                      <a:pt x="7407" y="8411"/>
                      <a:pt x="7491" y="8181"/>
                      <a:pt x="7512" y="7951"/>
                    </a:cubicBezTo>
                    <a:cubicBezTo>
                      <a:pt x="7742" y="7951"/>
                      <a:pt x="7951" y="7846"/>
                      <a:pt x="8119" y="7679"/>
                    </a:cubicBezTo>
                    <a:cubicBezTo>
                      <a:pt x="8286" y="7512"/>
                      <a:pt x="8391" y="7302"/>
                      <a:pt x="8412" y="7072"/>
                    </a:cubicBezTo>
                    <a:cubicBezTo>
                      <a:pt x="8621" y="7051"/>
                      <a:pt x="8851" y="6968"/>
                      <a:pt x="9019" y="6800"/>
                    </a:cubicBezTo>
                    <a:cubicBezTo>
                      <a:pt x="9186" y="6633"/>
                      <a:pt x="9270" y="6403"/>
                      <a:pt x="9291" y="6173"/>
                    </a:cubicBezTo>
                    <a:cubicBezTo>
                      <a:pt x="9521" y="6173"/>
                      <a:pt x="9730" y="6068"/>
                      <a:pt x="9897" y="5901"/>
                    </a:cubicBezTo>
                    <a:lnTo>
                      <a:pt x="10065" y="5754"/>
                    </a:lnTo>
                    <a:cubicBezTo>
                      <a:pt x="10672" y="5126"/>
                      <a:pt x="11027" y="4310"/>
                      <a:pt x="11027" y="3473"/>
                    </a:cubicBezTo>
                    <a:cubicBezTo>
                      <a:pt x="11027" y="2616"/>
                      <a:pt x="10672" y="1820"/>
                      <a:pt x="10065" y="1193"/>
                    </a:cubicBezTo>
                    <a:lnTo>
                      <a:pt x="9667" y="795"/>
                    </a:lnTo>
                    <a:lnTo>
                      <a:pt x="9646" y="795"/>
                    </a:lnTo>
                    <a:cubicBezTo>
                      <a:pt x="9044" y="287"/>
                      <a:pt x="8289" y="33"/>
                      <a:pt x="7503" y="33"/>
                    </a:cubicBezTo>
                    <a:cubicBezTo>
                      <a:pt x="7416" y="33"/>
                      <a:pt x="7328" y="36"/>
                      <a:pt x="7240" y="42"/>
                    </a:cubicBezTo>
                    <a:cubicBezTo>
                      <a:pt x="6696" y="84"/>
                      <a:pt x="6173" y="251"/>
                      <a:pt x="5713" y="523"/>
                    </a:cubicBezTo>
                    <a:cubicBezTo>
                      <a:pt x="5155" y="174"/>
                      <a:pt x="4539" y="0"/>
                      <a:pt x="3901" y="0"/>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0"/>
              <p:cNvSpPr/>
              <p:nvPr/>
            </p:nvSpPr>
            <p:spPr>
              <a:xfrm>
                <a:off x="4197187" y="1672762"/>
                <a:ext cx="239323" cy="148487"/>
              </a:xfrm>
              <a:custGeom>
                <a:avLst/>
                <a:gdLst/>
                <a:ahLst/>
                <a:cxnLst/>
                <a:rect l="l" t="t" r="r" b="b"/>
                <a:pathLst>
                  <a:path w="6592" h="4090" extrusionOk="0">
                    <a:moveTo>
                      <a:pt x="3476" y="1"/>
                    </a:moveTo>
                    <a:cubicBezTo>
                      <a:pt x="2709" y="1"/>
                      <a:pt x="1929" y="308"/>
                      <a:pt x="1340" y="909"/>
                    </a:cubicBezTo>
                    <a:lnTo>
                      <a:pt x="147" y="2101"/>
                    </a:lnTo>
                    <a:cubicBezTo>
                      <a:pt x="0" y="2248"/>
                      <a:pt x="0" y="2478"/>
                      <a:pt x="147" y="2624"/>
                    </a:cubicBezTo>
                    <a:cubicBezTo>
                      <a:pt x="218" y="2696"/>
                      <a:pt x="310" y="2733"/>
                      <a:pt x="406" y="2733"/>
                    </a:cubicBezTo>
                    <a:cubicBezTo>
                      <a:pt x="480" y="2733"/>
                      <a:pt x="556" y="2712"/>
                      <a:pt x="628" y="2666"/>
                    </a:cubicBezTo>
                    <a:lnTo>
                      <a:pt x="2323" y="1536"/>
                    </a:lnTo>
                    <a:cubicBezTo>
                      <a:pt x="2491" y="1421"/>
                      <a:pt x="2686" y="1366"/>
                      <a:pt x="2881" y="1366"/>
                    </a:cubicBezTo>
                    <a:cubicBezTo>
                      <a:pt x="3147" y="1366"/>
                      <a:pt x="3415" y="1469"/>
                      <a:pt x="3620" y="1662"/>
                    </a:cubicBezTo>
                    <a:cubicBezTo>
                      <a:pt x="3705" y="1747"/>
                      <a:pt x="3825" y="1804"/>
                      <a:pt x="3944" y="1804"/>
                    </a:cubicBezTo>
                    <a:cubicBezTo>
                      <a:pt x="4030" y="1804"/>
                      <a:pt x="4115" y="1774"/>
                      <a:pt x="4185" y="1704"/>
                    </a:cubicBezTo>
                    <a:lnTo>
                      <a:pt x="4541" y="1327"/>
                    </a:lnTo>
                    <a:lnTo>
                      <a:pt x="5001" y="1767"/>
                    </a:lnTo>
                    <a:lnTo>
                      <a:pt x="4625" y="2143"/>
                    </a:lnTo>
                    <a:cubicBezTo>
                      <a:pt x="4520" y="2227"/>
                      <a:pt x="4415" y="2311"/>
                      <a:pt x="4311" y="2352"/>
                    </a:cubicBezTo>
                    <a:lnTo>
                      <a:pt x="5880" y="3922"/>
                    </a:lnTo>
                    <a:cubicBezTo>
                      <a:pt x="5922" y="3964"/>
                      <a:pt x="5964" y="4026"/>
                      <a:pt x="6006" y="4089"/>
                    </a:cubicBezTo>
                    <a:cubicBezTo>
                      <a:pt x="6591" y="3106"/>
                      <a:pt x="6445" y="1850"/>
                      <a:pt x="5587" y="971"/>
                    </a:cubicBezTo>
                    <a:lnTo>
                      <a:pt x="5210" y="616"/>
                    </a:lnTo>
                    <a:cubicBezTo>
                      <a:pt x="4714" y="203"/>
                      <a:pt x="4099" y="1"/>
                      <a:pt x="34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0"/>
              <p:cNvSpPr/>
              <p:nvPr/>
            </p:nvSpPr>
            <p:spPr>
              <a:xfrm>
                <a:off x="4144273" y="1824986"/>
                <a:ext cx="62228" cy="59803"/>
              </a:xfrm>
              <a:custGeom>
                <a:avLst/>
                <a:gdLst/>
                <a:ahLst/>
                <a:cxnLst/>
                <a:rect l="l" t="t" r="r" b="b"/>
                <a:pathLst>
                  <a:path w="1591" h="1529" extrusionOk="0">
                    <a:moveTo>
                      <a:pt x="1235" y="1"/>
                    </a:moveTo>
                    <a:cubicBezTo>
                      <a:pt x="1151" y="1"/>
                      <a:pt x="1067" y="32"/>
                      <a:pt x="1005" y="95"/>
                    </a:cubicBezTo>
                    <a:lnTo>
                      <a:pt x="126" y="974"/>
                    </a:lnTo>
                    <a:cubicBezTo>
                      <a:pt x="0" y="1099"/>
                      <a:pt x="0" y="1309"/>
                      <a:pt x="126" y="1434"/>
                    </a:cubicBezTo>
                    <a:cubicBezTo>
                      <a:pt x="189" y="1497"/>
                      <a:pt x="267" y="1528"/>
                      <a:pt x="346" y="1528"/>
                    </a:cubicBezTo>
                    <a:cubicBezTo>
                      <a:pt x="424" y="1528"/>
                      <a:pt x="503" y="1497"/>
                      <a:pt x="565" y="1434"/>
                    </a:cubicBezTo>
                    <a:lnTo>
                      <a:pt x="1465" y="535"/>
                    </a:lnTo>
                    <a:cubicBezTo>
                      <a:pt x="1591" y="409"/>
                      <a:pt x="1591" y="221"/>
                      <a:pt x="1465" y="95"/>
                    </a:cubicBezTo>
                    <a:cubicBezTo>
                      <a:pt x="1402" y="32"/>
                      <a:pt x="1319"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0"/>
              <p:cNvSpPr/>
              <p:nvPr/>
            </p:nvSpPr>
            <p:spPr>
              <a:xfrm>
                <a:off x="4178741" y="1856604"/>
                <a:ext cx="61407" cy="59803"/>
              </a:xfrm>
              <a:custGeom>
                <a:avLst/>
                <a:gdLst/>
                <a:ahLst/>
                <a:cxnLst/>
                <a:rect l="l" t="t" r="r" b="b"/>
                <a:pathLst>
                  <a:path w="1570" h="1529" extrusionOk="0">
                    <a:moveTo>
                      <a:pt x="1224" y="1"/>
                    </a:moveTo>
                    <a:cubicBezTo>
                      <a:pt x="1146" y="1"/>
                      <a:pt x="1067" y="32"/>
                      <a:pt x="1004" y="95"/>
                    </a:cubicBezTo>
                    <a:lnTo>
                      <a:pt x="105" y="995"/>
                    </a:lnTo>
                    <a:cubicBezTo>
                      <a:pt x="0" y="1120"/>
                      <a:pt x="0" y="1308"/>
                      <a:pt x="105" y="1434"/>
                    </a:cubicBezTo>
                    <a:cubicBezTo>
                      <a:pt x="167" y="1497"/>
                      <a:pt x="251" y="1528"/>
                      <a:pt x="335" y="1528"/>
                    </a:cubicBezTo>
                    <a:cubicBezTo>
                      <a:pt x="419" y="1528"/>
                      <a:pt x="502" y="1497"/>
                      <a:pt x="565" y="1434"/>
                    </a:cubicBezTo>
                    <a:lnTo>
                      <a:pt x="1444" y="555"/>
                    </a:lnTo>
                    <a:cubicBezTo>
                      <a:pt x="1569" y="430"/>
                      <a:pt x="1569" y="220"/>
                      <a:pt x="1444" y="95"/>
                    </a:cubicBezTo>
                    <a:cubicBezTo>
                      <a:pt x="1381" y="32"/>
                      <a:pt x="1303" y="1"/>
                      <a:pt x="1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0"/>
              <p:cNvSpPr/>
              <p:nvPr/>
            </p:nvSpPr>
            <p:spPr>
              <a:xfrm>
                <a:off x="4209777" y="1888106"/>
                <a:ext cx="61446" cy="59177"/>
              </a:xfrm>
              <a:custGeom>
                <a:avLst/>
                <a:gdLst/>
                <a:ahLst/>
                <a:cxnLst/>
                <a:rect l="l" t="t" r="r" b="b"/>
                <a:pathLst>
                  <a:path w="1571" h="1513" extrusionOk="0">
                    <a:moveTo>
                      <a:pt x="1235" y="0"/>
                    </a:moveTo>
                    <a:cubicBezTo>
                      <a:pt x="1152" y="0"/>
                      <a:pt x="1068" y="32"/>
                      <a:pt x="1005" y="95"/>
                    </a:cubicBezTo>
                    <a:lnTo>
                      <a:pt x="126" y="973"/>
                    </a:lnTo>
                    <a:cubicBezTo>
                      <a:pt x="1" y="1099"/>
                      <a:pt x="1" y="1308"/>
                      <a:pt x="126" y="1434"/>
                    </a:cubicBezTo>
                    <a:cubicBezTo>
                      <a:pt x="189" y="1486"/>
                      <a:pt x="268" y="1512"/>
                      <a:pt x="346" y="1512"/>
                    </a:cubicBezTo>
                    <a:cubicBezTo>
                      <a:pt x="425" y="1512"/>
                      <a:pt x="503" y="1486"/>
                      <a:pt x="566" y="1434"/>
                    </a:cubicBezTo>
                    <a:lnTo>
                      <a:pt x="1466" y="534"/>
                    </a:lnTo>
                    <a:cubicBezTo>
                      <a:pt x="1570" y="408"/>
                      <a:pt x="1570" y="220"/>
                      <a:pt x="1466" y="95"/>
                    </a:cubicBezTo>
                    <a:cubicBezTo>
                      <a:pt x="1403" y="32"/>
                      <a:pt x="1319" y="0"/>
                      <a:pt x="1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0"/>
              <p:cNvSpPr/>
              <p:nvPr/>
            </p:nvSpPr>
            <p:spPr>
              <a:xfrm>
                <a:off x="4244170" y="1922485"/>
                <a:ext cx="61407" cy="59764"/>
              </a:xfrm>
              <a:custGeom>
                <a:avLst/>
                <a:gdLst/>
                <a:ahLst/>
                <a:cxnLst/>
                <a:rect l="l" t="t" r="r" b="b"/>
                <a:pathLst>
                  <a:path w="1570" h="1528" extrusionOk="0">
                    <a:moveTo>
                      <a:pt x="1225" y="0"/>
                    </a:moveTo>
                    <a:cubicBezTo>
                      <a:pt x="1146" y="0"/>
                      <a:pt x="1068" y="32"/>
                      <a:pt x="1005" y="94"/>
                    </a:cubicBezTo>
                    <a:lnTo>
                      <a:pt x="105" y="994"/>
                    </a:lnTo>
                    <a:cubicBezTo>
                      <a:pt x="1" y="1120"/>
                      <a:pt x="1" y="1308"/>
                      <a:pt x="105" y="1434"/>
                    </a:cubicBezTo>
                    <a:cubicBezTo>
                      <a:pt x="168" y="1496"/>
                      <a:pt x="252" y="1528"/>
                      <a:pt x="335" y="1528"/>
                    </a:cubicBezTo>
                    <a:cubicBezTo>
                      <a:pt x="419" y="1528"/>
                      <a:pt x="503" y="1496"/>
                      <a:pt x="566" y="1434"/>
                    </a:cubicBezTo>
                    <a:lnTo>
                      <a:pt x="1444" y="555"/>
                    </a:lnTo>
                    <a:cubicBezTo>
                      <a:pt x="1570" y="429"/>
                      <a:pt x="1570" y="220"/>
                      <a:pt x="1444" y="94"/>
                    </a:cubicBezTo>
                    <a:cubicBezTo>
                      <a:pt x="1382" y="32"/>
                      <a:pt x="1303"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0"/>
              <p:cNvSpPr/>
              <p:nvPr/>
            </p:nvSpPr>
            <p:spPr>
              <a:xfrm>
                <a:off x="4051295" y="1648300"/>
                <a:ext cx="401098" cy="353248"/>
              </a:xfrm>
              <a:custGeom>
                <a:avLst/>
                <a:gdLst/>
                <a:ahLst/>
                <a:cxnLst/>
                <a:rect l="l" t="t" r="r" b="b"/>
                <a:pathLst>
                  <a:path w="11048" h="9730" extrusionOk="0">
                    <a:moveTo>
                      <a:pt x="7519" y="656"/>
                    </a:moveTo>
                    <a:cubicBezTo>
                      <a:pt x="8140" y="656"/>
                      <a:pt x="8753" y="853"/>
                      <a:pt x="9248" y="1256"/>
                    </a:cubicBezTo>
                    <a:lnTo>
                      <a:pt x="9625" y="1632"/>
                    </a:lnTo>
                    <a:cubicBezTo>
                      <a:pt x="10483" y="2511"/>
                      <a:pt x="10629" y="3745"/>
                      <a:pt x="10044" y="4750"/>
                    </a:cubicBezTo>
                    <a:cubicBezTo>
                      <a:pt x="10023" y="4687"/>
                      <a:pt x="9960" y="4624"/>
                      <a:pt x="9918" y="4562"/>
                    </a:cubicBezTo>
                    <a:lnTo>
                      <a:pt x="8349" y="3013"/>
                    </a:lnTo>
                    <a:cubicBezTo>
                      <a:pt x="8474" y="2971"/>
                      <a:pt x="8579" y="2888"/>
                      <a:pt x="8663" y="2804"/>
                    </a:cubicBezTo>
                    <a:lnTo>
                      <a:pt x="9039" y="2427"/>
                    </a:lnTo>
                    <a:lnTo>
                      <a:pt x="8600" y="1988"/>
                    </a:lnTo>
                    <a:lnTo>
                      <a:pt x="8223" y="2365"/>
                    </a:lnTo>
                    <a:cubicBezTo>
                      <a:pt x="8158" y="2430"/>
                      <a:pt x="8080" y="2457"/>
                      <a:pt x="8000" y="2457"/>
                    </a:cubicBezTo>
                    <a:cubicBezTo>
                      <a:pt x="7876" y="2457"/>
                      <a:pt x="7747" y="2391"/>
                      <a:pt x="7658" y="2302"/>
                    </a:cubicBezTo>
                    <a:cubicBezTo>
                      <a:pt x="7459" y="2114"/>
                      <a:pt x="7201" y="2019"/>
                      <a:pt x="6942" y="2019"/>
                    </a:cubicBezTo>
                    <a:cubicBezTo>
                      <a:pt x="6739" y="2019"/>
                      <a:pt x="6536" y="2078"/>
                      <a:pt x="6361" y="2197"/>
                    </a:cubicBezTo>
                    <a:lnTo>
                      <a:pt x="4666" y="3327"/>
                    </a:lnTo>
                    <a:cubicBezTo>
                      <a:pt x="4594" y="3372"/>
                      <a:pt x="4518" y="3394"/>
                      <a:pt x="4444" y="3394"/>
                    </a:cubicBezTo>
                    <a:cubicBezTo>
                      <a:pt x="4348" y="3394"/>
                      <a:pt x="4256" y="3356"/>
                      <a:pt x="4185" y="3285"/>
                    </a:cubicBezTo>
                    <a:cubicBezTo>
                      <a:pt x="4038" y="3139"/>
                      <a:pt x="4038" y="2888"/>
                      <a:pt x="4185" y="2741"/>
                    </a:cubicBezTo>
                    <a:lnTo>
                      <a:pt x="5378" y="1549"/>
                    </a:lnTo>
                    <a:cubicBezTo>
                      <a:pt x="5968" y="958"/>
                      <a:pt x="6750" y="656"/>
                      <a:pt x="7519" y="656"/>
                    </a:cubicBezTo>
                    <a:close/>
                    <a:moveTo>
                      <a:pt x="3916" y="4928"/>
                    </a:moveTo>
                    <a:cubicBezTo>
                      <a:pt x="3997" y="4928"/>
                      <a:pt x="4080" y="4959"/>
                      <a:pt x="4143" y="5022"/>
                    </a:cubicBezTo>
                    <a:cubicBezTo>
                      <a:pt x="4269" y="5147"/>
                      <a:pt x="4269" y="5336"/>
                      <a:pt x="4143" y="5461"/>
                    </a:cubicBezTo>
                    <a:lnTo>
                      <a:pt x="3243" y="6340"/>
                    </a:lnTo>
                    <a:cubicBezTo>
                      <a:pt x="3181" y="6403"/>
                      <a:pt x="3102" y="6434"/>
                      <a:pt x="3024" y="6434"/>
                    </a:cubicBezTo>
                    <a:cubicBezTo>
                      <a:pt x="2945" y="6434"/>
                      <a:pt x="2867" y="6403"/>
                      <a:pt x="2804" y="6340"/>
                    </a:cubicBezTo>
                    <a:cubicBezTo>
                      <a:pt x="2678" y="6214"/>
                      <a:pt x="2678" y="6026"/>
                      <a:pt x="2804" y="5901"/>
                    </a:cubicBezTo>
                    <a:lnTo>
                      <a:pt x="3704" y="5022"/>
                    </a:lnTo>
                    <a:cubicBezTo>
                      <a:pt x="3756" y="4959"/>
                      <a:pt x="3834" y="4928"/>
                      <a:pt x="3916" y="4928"/>
                    </a:cubicBezTo>
                    <a:close/>
                    <a:moveTo>
                      <a:pt x="4802" y="5806"/>
                    </a:moveTo>
                    <a:cubicBezTo>
                      <a:pt x="4881" y="5806"/>
                      <a:pt x="4959" y="5838"/>
                      <a:pt x="5022" y="5901"/>
                    </a:cubicBezTo>
                    <a:cubicBezTo>
                      <a:pt x="5147" y="6026"/>
                      <a:pt x="5147" y="6214"/>
                      <a:pt x="5022" y="6340"/>
                    </a:cubicBezTo>
                    <a:lnTo>
                      <a:pt x="4143" y="7240"/>
                    </a:lnTo>
                    <a:cubicBezTo>
                      <a:pt x="4080" y="7303"/>
                      <a:pt x="3997" y="7334"/>
                      <a:pt x="3913" y="7334"/>
                    </a:cubicBezTo>
                    <a:cubicBezTo>
                      <a:pt x="3829" y="7334"/>
                      <a:pt x="3745" y="7303"/>
                      <a:pt x="3683" y="7240"/>
                    </a:cubicBezTo>
                    <a:cubicBezTo>
                      <a:pt x="3578" y="7114"/>
                      <a:pt x="3578" y="6905"/>
                      <a:pt x="3683" y="6779"/>
                    </a:cubicBezTo>
                    <a:lnTo>
                      <a:pt x="4582" y="5901"/>
                    </a:lnTo>
                    <a:cubicBezTo>
                      <a:pt x="4645" y="5838"/>
                      <a:pt x="4724" y="5806"/>
                      <a:pt x="4802" y="5806"/>
                    </a:cubicBezTo>
                    <a:close/>
                    <a:moveTo>
                      <a:pt x="3907" y="637"/>
                    </a:moveTo>
                    <a:cubicBezTo>
                      <a:pt x="4328" y="637"/>
                      <a:pt x="4752" y="730"/>
                      <a:pt x="5147" y="921"/>
                    </a:cubicBezTo>
                    <a:cubicBezTo>
                      <a:pt x="5064" y="984"/>
                      <a:pt x="5001" y="1046"/>
                      <a:pt x="4917" y="1109"/>
                    </a:cubicBezTo>
                    <a:lnTo>
                      <a:pt x="3725" y="2302"/>
                    </a:lnTo>
                    <a:cubicBezTo>
                      <a:pt x="3348" y="2699"/>
                      <a:pt x="3348" y="3327"/>
                      <a:pt x="3725" y="3725"/>
                    </a:cubicBezTo>
                    <a:cubicBezTo>
                      <a:pt x="3930" y="3918"/>
                      <a:pt x="4191" y="4020"/>
                      <a:pt x="4451" y="4020"/>
                    </a:cubicBezTo>
                    <a:cubicBezTo>
                      <a:pt x="4642" y="4020"/>
                      <a:pt x="4833" y="3965"/>
                      <a:pt x="5001" y="3850"/>
                    </a:cubicBezTo>
                    <a:lnTo>
                      <a:pt x="6696" y="2720"/>
                    </a:lnTo>
                    <a:cubicBezTo>
                      <a:pt x="6768" y="2675"/>
                      <a:pt x="6848" y="2653"/>
                      <a:pt x="6928" y="2653"/>
                    </a:cubicBezTo>
                    <a:cubicBezTo>
                      <a:pt x="7032" y="2653"/>
                      <a:pt x="7136" y="2691"/>
                      <a:pt x="7219" y="2762"/>
                    </a:cubicBezTo>
                    <a:lnTo>
                      <a:pt x="9458" y="5022"/>
                    </a:lnTo>
                    <a:cubicBezTo>
                      <a:pt x="9583" y="5147"/>
                      <a:pt x="9583" y="5336"/>
                      <a:pt x="9479" y="5461"/>
                    </a:cubicBezTo>
                    <a:cubicBezTo>
                      <a:pt x="9416" y="5524"/>
                      <a:pt x="9332" y="5555"/>
                      <a:pt x="9248" y="5555"/>
                    </a:cubicBezTo>
                    <a:cubicBezTo>
                      <a:pt x="9165" y="5555"/>
                      <a:pt x="9081" y="5524"/>
                      <a:pt x="9018" y="5461"/>
                    </a:cubicBezTo>
                    <a:lnTo>
                      <a:pt x="7240" y="3683"/>
                    </a:lnTo>
                    <a:lnTo>
                      <a:pt x="6800" y="4122"/>
                    </a:lnTo>
                    <a:lnTo>
                      <a:pt x="8579" y="5901"/>
                    </a:lnTo>
                    <a:cubicBezTo>
                      <a:pt x="8704" y="6026"/>
                      <a:pt x="8704" y="6214"/>
                      <a:pt x="8579" y="6340"/>
                    </a:cubicBezTo>
                    <a:cubicBezTo>
                      <a:pt x="8516" y="6403"/>
                      <a:pt x="8438" y="6434"/>
                      <a:pt x="8359" y="6434"/>
                    </a:cubicBezTo>
                    <a:cubicBezTo>
                      <a:pt x="8281" y="6434"/>
                      <a:pt x="8202" y="6403"/>
                      <a:pt x="8139" y="6340"/>
                    </a:cubicBezTo>
                    <a:lnTo>
                      <a:pt x="6361" y="4562"/>
                    </a:lnTo>
                    <a:lnTo>
                      <a:pt x="5922" y="5022"/>
                    </a:lnTo>
                    <a:lnTo>
                      <a:pt x="7700" y="6800"/>
                    </a:lnTo>
                    <a:cubicBezTo>
                      <a:pt x="7805" y="6905"/>
                      <a:pt x="7805" y="7114"/>
                      <a:pt x="7700" y="7240"/>
                    </a:cubicBezTo>
                    <a:cubicBezTo>
                      <a:pt x="7637" y="7303"/>
                      <a:pt x="7554" y="7334"/>
                      <a:pt x="7470" y="7334"/>
                    </a:cubicBezTo>
                    <a:cubicBezTo>
                      <a:pt x="7386" y="7334"/>
                      <a:pt x="7303" y="7303"/>
                      <a:pt x="7240" y="7240"/>
                    </a:cubicBezTo>
                    <a:cubicBezTo>
                      <a:pt x="7072" y="7072"/>
                      <a:pt x="6863" y="6968"/>
                      <a:pt x="6633" y="6968"/>
                    </a:cubicBezTo>
                    <a:cubicBezTo>
                      <a:pt x="6612" y="6738"/>
                      <a:pt x="6528" y="6507"/>
                      <a:pt x="6361" y="6340"/>
                    </a:cubicBezTo>
                    <a:cubicBezTo>
                      <a:pt x="6194" y="6173"/>
                      <a:pt x="5984" y="6089"/>
                      <a:pt x="5733" y="6068"/>
                    </a:cubicBezTo>
                    <a:cubicBezTo>
                      <a:pt x="5733" y="5838"/>
                      <a:pt x="5629" y="5629"/>
                      <a:pt x="5461" y="5461"/>
                    </a:cubicBezTo>
                    <a:cubicBezTo>
                      <a:pt x="5294" y="5294"/>
                      <a:pt x="5085" y="5189"/>
                      <a:pt x="4854" y="5189"/>
                    </a:cubicBezTo>
                    <a:cubicBezTo>
                      <a:pt x="4834" y="4959"/>
                      <a:pt x="4750" y="4729"/>
                      <a:pt x="4582" y="4562"/>
                    </a:cubicBezTo>
                    <a:cubicBezTo>
                      <a:pt x="4394" y="4384"/>
                      <a:pt x="4154" y="4295"/>
                      <a:pt x="3913" y="4295"/>
                    </a:cubicBezTo>
                    <a:cubicBezTo>
                      <a:pt x="3672" y="4295"/>
                      <a:pt x="3432" y="4384"/>
                      <a:pt x="3243" y="4562"/>
                    </a:cubicBezTo>
                    <a:lnTo>
                      <a:pt x="2365" y="5461"/>
                    </a:lnTo>
                    <a:cubicBezTo>
                      <a:pt x="2281" y="5524"/>
                      <a:pt x="2218" y="5629"/>
                      <a:pt x="2176" y="5712"/>
                    </a:cubicBezTo>
                    <a:lnTo>
                      <a:pt x="1632" y="5189"/>
                    </a:lnTo>
                    <a:cubicBezTo>
                      <a:pt x="732" y="4269"/>
                      <a:pt x="691" y="2825"/>
                      <a:pt x="1549" y="1862"/>
                    </a:cubicBezTo>
                    <a:lnTo>
                      <a:pt x="1800" y="1569"/>
                    </a:lnTo>
                    <a:cubicBezTo>
                      <a:pt x="2357" y="958"/>
                      <a:pt x="3127" y="637"/>
                      <a:pt x="3907" y="637"/>
                    </a:cubicBezTo>
                    <a:close/>
                    <a:moveTo>
                      <a:pt x="5691" y="6701"/>
                    </a:moveTo>
                    <a:cubicBezTo>
                      <a:pt x="5775" y="6701"/>
                      <a:pt x="5859" y="6727"/>
                      <a:pt x="5922" y="6779"/>
                    </a:cubicBezTo>
                    <a:cubicBezTo>
                      <a:pt x="6026" y="6905"/>
                      <a:pt x="6026" y="7114"/>
                      <a:pt x="5922" y="7240"/>
                    </a:cubicBezTo>
                    <a:lnTo>
                      <a:pt x="5022" y="8119"/>
                    </a:lnTo>
                    <a:cubicBezTo>
                      <a:pt x="4959" y="8181"/>
                      <a:pt x="4881" y="8213"/>
                      <a:pt x="4802" y="8213"/>
                    </a:cubicBezTo>
                    <a:cubicBezTo>
                      <a:pt x="4724" y="8213"/>
                      <a:pt x="4645" y="8181"/>
                      <a:pt x="4582" y="8119"/>
                    </a:cubicBezTo>
                    <a:cubicBezTo>
                      <a:pt x="4457" y="7993"/>
                      <a:pt x="4457" y="7805"/>
                      <a:pt x="4582" y="7679"/>
                    </a:cubicBezTo>
                    <a:lnTo>
                      <a:pt x="5461" y="6779"/>
                    </a:lnTo>
                    <a:cubicBezTo>
                      <a:pt x="5524" y="6727"/>
                      <a:pt x="5608" y="6701"/>
                      <a:pt x="5691" y="6701"/>
                    </a:cubicBezTo>
                    <a:close/>
                    <a:moveTo>
                      <a:pt x="6581" y="7585"/>
                    </a:moveTo>
                    <a:cubicBezTo>
                      <a:pt x="6659" y="7585"/>
                      <a:pt x="6738" y="7616"/>
                      <a:pt x="6800" y="7679"/>
                    </a:cubicBezTo>
                    <a:cubicBezTo>
                      <a:pt x="6926" y="7805"/>
                      <a:pt x="6926" y="7993"/>
                      <a:pt x="6800" y="8119"/>
                    </a:cubicBezTo>
                    <a:lnTo>
                      <a:pt x="5922" y="9018"/>
                    </a:lnTo>
                    <a:cubicBezTo>
                      <a:pt x="5859" y="9081"/>
                      <a:pt x="5775" y="9112"/>
                      <a:pt x="5691" y="9112"/>
                    </a:cubicBezTo>
                    <a:cubicBezTo>
                      <a:pt x="5608" y="9112"/>
                      <a:pt x="5524" y="9081"/>
                      <a:pt x="5461" y="9018"/>
                    </a:cubicBezTo>
                    <a:cubicBezTo>
                      <a:pt x="5357" y="8893"/>
                      <a:pt x="5357" y="8683"/>
                      <a:pt x="5461" y="8558"/>
                    </a:cubicBezTo>
                    <a:lnTo>
                      <a:pt x="6361" y="7679"/>
                    </a:lnTo>
                    <a:cubicBezTo>
                      <a:pt x="6424" y="7616"/>
                      <a:pt x="6502" y="7585"/>
                      <a:pt x="6581" y="7585"/>
                    </a:cubicBezTo>
                    <a:close/>
                    <a:moveTo>
                      <a:pt x="3917" y="0"/>
                    </a:moveTo>
                    <a:cubicBezTo>
                      <a:pt x="3790" y="0"/>
                      <a:pt x="3663" y="7"/>
                      <a:pt x="3536" y="21"/>
                    </a:cubicBezTo>
                    <a:cubicBezTo>
                      <a:pt x="2678" y="126"/>
                      <a:pt x="1904" y="523"/>
                      <a:pt x="1339" y="1151"/>
                    </a:cubicBezTo>
                    <a:lnTo>
                      <a:pt x="1088" y="1444"/>
                    </a:lnTo>
                    <a:cubicBezTo>
                      <a:pt x="0" y="2637"/>
                      <a:pt x="63" y="4478"/>
                      <a:pt x="1214" y="5629"/>
                    </a:cubicBezTo>
                    <a:lnTo>
                      <a:pt x="2365" y="6779"/>
                    </a:lnTo>
                    <a:cubicBezTo>
                      <a:pt x="2532" y="6947"/>
                      <a:pt x="2741" y="7051"/>
                      <a:pt x="2971" y="7072"/>
                    </a:cubicBezTo>
                    <a:cubicBezTo>
                      <a:pt x="2992" y="7303"/>
                      <a:pt x="3097" y="7512"/>
                      <a:pt x="3243" y="7679"/>
                    </a:cubicBezTo>
                    <a:cubicBezTo>
                      <a:pt x="3411" y="7847"/>
                      <a:pt x="3641" y="7930"/>
                      <a:pt x="3871" y="7951"/>
                    </a:cubicBezTo>
                    <a:cubicBezTo>
                      <a:pt x="3871" y="8181"/>
                      <a:pt x="3976" y="8391"/>
                      <a:pt x="4143" y="8579"/>
                    </a:cubicBezTo>
                    <a:cubicBezTo>
                      <a:pt x="4310" y="8746"/>
                      <a:pt x="4541" y="8830"/>
                      <a:pt x="4750" y="8851"/>
                    </a:cubicBezTo>
                    <a:cubicBezTo>
                      <a:pt x="4771" y="9060"/>
                      <a:pt x="4854" y="9290"/>
                      <a:pt x="5022" y="9458"/>
                    </a:cubicBezTo>
                    <a:cubicBezTo>
                      <a:pt x="5210" y="9646"/>
                      <a:pt x="5461" y="9730"/>
                      <a:pt x="5691" y="9730"/>
                    </a:cubicBezTo>
                    <a:cubicBezTo>
                      <a:pt x="5942" y="9730"/>
                      <a:pt x="6173" y="9646"/>
                      <a:pt x="6361" y="9458"/>
                    </a:cubicBezTo>
                    <a:lnTo>
                      <a:pt x="7261" y="8579"/>
                    </a:lnTo>
                    <a:cubicBezTo>
                      <a:pt x="7428" y="8411"/>
                      <a:pt x="7512" y="8181"/>
                      <a:pt x="7533" y="7951"/>
                    </a:cubicBezTo>
                    <a:cubicBezTo>
                      <a:pt x="7742" y="7951"/>
                      <a:pt x="7972" y="7847"/>
                      <a:pt x="8139" y="7679"/>
                    </a:cubicBezTo>
                    <a:cubicBezTo>
                      <a:pt x="8307" y="7512"/>
                      <a:pt x="8411" y="7303"/>
                      <a:pt x="8411" y="7072"/>
                    </a:cubicBezTo>
                    <a:cubicBezTo>
                      <a:pt x="8642" y="7051"/>
                      <a:pt x="8872" y="6968"/>
                      <a:pt x="9039" y="6779"/>
                    </a:cubicBezTo>
                    <a:cubicBezTo>
                      <a:pt x="9207" y="6633"/>
                      <a:pt x="9290" y="6403"/>
                      <a:pt x="9311" y="6173"/>
                    </a:cubicBezTo>
                    <a:cubicBezTo>
                      <a:pt x="9520" y="6152"/>
                      <a:pt x="9751" y="6068"/>
                      <a:pt x="9918" y="5901"/>
                    </a:cubicBezTo>
                    <a:lnTo>
                      <a:pt x="10064" y="5754"/>
                    </a:lnTo>
                    <a:cubicBezTo>
                      <a:pt x="10692" y="5126"/>
                      <a:pt x="11048" y="4310"/>
                      <a:pt x="11048" y="3473"/>
                    </a:cubicBezTo>
                    <a:cubicBezTo>
                      <a:pt x="11027" y="2616"/>
                      <a:pt x="10692" y="1800"/>
                      <a:pt x="10064" y="1193"/>
                    </a:cubicBezTo>
                    <a:lnTo>
                      <a:pt x="9667" y="795"/>
                    </a:lnTo>
                    <a:cubicBezTo>
                      <a:pt x="9064" y="287"/>
                      <a:pt x="8309" y="33"/>
                      <a:pt x="7508" y="33"/>
                    </a:cubicBezTo>
                    <a:cubicBezTo>
                      <a:pt x="7419" y="33"/>
                      <a:pt x="7330" y="36"/>
                      <a:pt x="7240" y="42"/>
                    </a:cubicBezTo>
                    <a:cubicBezTo>
                      <a:pt x="6717" y="84"/>
                      <a:pt x="6194" y="251"/>
                      <a:pt x="5712" y="502"/>
                    </a:cubicBezTo>
                    <a:cubicBezTo>
                      <a:pt x="5173" y="172"/>
                      <a:pt x="4546" y="0"/>
                      <a:pt x="3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9" name="Google Shape;799;p40"/>
            <p:cNvGrpSpPr/>
            <p:nvPr/>
          </p:nvGrpSpPr>
          <p:grpSpPr>
            <a:xfrm>
              <a:off x="3336506" y="3211842"/>
              <a:ext cx="466859" cy="461601"/>
              <a:chOff x="3889298" y="3913474"/>
              <a:chExt cx="414176" cy="409511"/>
            </a:xfrm>
          </p:grpSpPr>
          <p:sp>
            <p:nvSpPr>
              <p:cNvPr id="800" name="Google Shape;800;p40"/>
              <p:cNvSpPr/>
              <p:nvPr/>
            </p:nvSpPr>
            <p:spPr>
              <a:xfrm rot="8100000" flipH="1">
                <a:off x="4084289" y="4165509"/>
                <a:ext cx="128976" cy="125582"/>
              </a:xfrm>
              <a:prstGeom prst="round2SameRect">
                <a:avLst>
                  <a:gd name="adj1" fmla="val 31201"/>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0"/>
              <p:cNvSpPr/>
              <p:nvPr/>
            </p:nvSpPr>
            <p:spPr>
              <a:xfrm flipH="1">
                <a:off x="3889298" y="3913474"/>
                <a:ext cx="414176" cy="409511"/>
              </a:xfrm>
              <a:custGeom>
                <a:avLst/>
                <a:gdLst/>
                <a:ahLst/>
                <a:cxnLst/>
                <a:rect l="l" t="t" r="r" b="b"/>
                <a:pathLst>
                  <a:path w="11973" h="11839" extrusionOk="0">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40"/>
            <p:cNvGrpSpPr/>
            <p:nvPr/>
          </p:nvGrpSpPr>
          <p:grpSpPr>
            <a:xfrm>
              <a:off x="6292730" y="3132618"/>
              <a:ext cx="462576" cy="494578"/>
              <a:chOff x="6292730" y="3132618"/>
              <a:chExt cx="462576" cy="494578"/>
            </a:xfrm>
          </p:grpSpPr>
          <p:grpSp>
            <p:nvGrpSpPr>
              <p:cNvPr id="803" name="Google Shape;803;p40"/>
              <p:cNvGrpSpPr/>
              <p:nvPr/>
            </p:nvGrpSpPr>
            <p:grpSpPr>
              <a:xfrm>
                <a:off x="6292730" y="3132618"/>
                <a:ext cx="462576" cy="494578"/>
                <a:chOff x="5970735" y="3154600"/>
                <a:chExt cx="426770" cy="456295"/>
              </a:xfrm>
            </p:grpSpPr>
            <p:sp>
              <p:nvSpPr>
                <p:cNvPr id="804" name="Google Shape;804;p40"/>
                <p:cNvSpPr/>
                <p:nvPr/>
              </p:nvSpPr>
              <p:spPr>
                <a:xfrm flipH="1">
                  <a:off x="5970735" y="3345820"/>
                  <a:ext cx="82007" cy="72083"/>
                </a:xfrm>
                <a:custGeom>
                  <a:avLst/>
                  <a:gdLst/>
                  <a:ahLst/>
                  <a:cxnLst/>
                  <a:rect l="l" t="t" r="r" b="b"/>
                  <a:pathLst>
                    <a:path w="41681" h="36637" extrusionOk="0">
                      <a:moveTo>
                        <a:pt x="13113" y="0"/>
                      </a:moveTo>
                      <a:cubicBezTo>
                        <a:pt x="10043" y="0"/>
                        <a:pt x="6974" y="1165"/>
                        <a:pt x="4645" y="3493"/>
                      </a:cubicBezTo>
                      <a:cubicBezTo>
                        <a:pt x="251" y="7908"/>
                        <a:pt x="0" y="14960"/>
                        <a:pt x="3913" y="19646"/>
                      </a:cubicBezTo>
                      <a:cubicBezTo>
                        <a:pt x="4143" y="19918"/>
                        <a:pt x="4394" y="20190"/>
                        <a:pt x="4645" y="20462"/>
                      </a:cubicBezTo>
                      <a:lnTo>
                        <a:pt x="20840" y="36636"/>
                      </a:lnTo>
                      <a:lnTo>
                        <a:pt x="37035" y="20462"/>
                      </a:lnTo>
                      <a:cubicBezTo>
                        <a:pt x="37286" y="20190"/>
                        <a:pt x="37537" y="19918"/>
                        <a:pt x="37768" y="19646"/>
                      </a:cubicBezTo>
                      <a:cubicBezTo>
                        <a:pt x="41680" y="14960"/>
                        <a:pt x="41429" y="7908"/>
                        <a:pt x="37035" y="3493"/>
                      </a:cubicBezTo>
                      <a:cubicBezTo>
                        <a:pt x="34706" y="1165"/>
                        <a:pt x="31632" y="0"/>
                        <a:pt x="28559" y="0"/>
                      </a:cubicBezTo>
                      <a:cubicBezTo>
                        <a:pt x="25807" y="0"/>
                        <a:pt x="23055" y="934"/>
                        <a:pt x="20840" y="2803"/>
                      </a:cubicBezTo>
                      <a:cubicBezTo>
                        <a:pt x="18616" y="934"/>
                        <a:pt x="15864" y="0"/>
                        <a:pt x="13113" y="0"/>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5" name="Google Shape;805;p40"/>
                <p:cNvGrpSpPr/>
                <p:nvPr/>
              </p:nvGrpSpPr>
              <p:grpSpPr>
                <a:xfrm flipH="1">
                  <a:off x="6057319" y="3270727"/>
                  <a:ext cx="340186" cy="340168"/>
                  <a:chOff x="5053900" y="3804850"/>
                  <a:chExt cx="483150" cy="483125"/>
                </a:xfrm>
              </p:grpSpPr>
              <p:sp>
                <p:nvSpPr>
                  <p:cNvPr id="806" name="Google Shape;806;p40"/>
                  <p:cNvSpPr/>
                  <p:nvPr/>
                </p:nvSpPr>
                <p:spPr>
                  <a:xfrm>
                    <a:off x="5053900" y="3804850"/>
                    <a:ext cx="483150" cy="483125"/>
                  </a:xfrm>
                  <a:custGeom>
                    <a:avLst/>
                    <a:gdLst/>
                    <a:ahLst/>
                    <a:cxnLst/>
                    <a:rect l="l" t="t" r="r" b="b"/>
                    <a:pathLst>
                      <a:path w="19326" h="19325" extrusionOk="0">
                        <a:moveTo>
                          <a:pt x="9663" y="1132"/>
                        </a:moveTo>
                        <a:cubicBezTo>
                          <a:pt x="14367" y="1132"/>
                          <a:pt x="18193" y="4958"/>
                          <a:pt x="18193" y="9662"/>
                        </a:cubicBezTo>
                        <a:cubicBezTo>
                          <a:pt x="18193" y="14367"/>
                          <a:pt x="14367" y="18192"/>
                          <a:pt x="9663" y="18192"/>
                        </a:cubicBezTo>
                        <a:cubicBezTo>
                          <a:pt x="4959" y="18192"/>
                          <a:pt x="1133" y="14367"/>
                          <a:pt x="1133" y="9662"/>
                        </a:cubicBezTo>
                        <a:cubicBezTo>
                          <a:pt x="1133" y="4958"/>
                          <a:pt x="4959" y="1132"/>
                          <a:pt x="9663" y="1132"/>
                        </a:cubicBezTo>
                        <a:close/>
                        <a:moveTo>
                          <a:pt x="9663" y="0"/>
                        </a:moveTo>
                        <a:cubicBezTo>
                          <a:pt x="7094" y="0"/>
                          <a:pt x="4669" y="1009"/>
                          <a:pt x="2839" y="2838"/>
                        </a:cubicBezTo>
                        <a:cubicBezTo>
                          <a:pt x="1009" y="4668"/>
                          <a:pt x="1" y="7093"/>
                          <a:pt x="1" y="9662"/>
                        </a:cubicBezTo>
                        <a:cubicBezTo>
                          <a:pt x="1" y="12232"/>
                          <a:pt x="1009" y="14657"/>
                          <a:pt x="2839" y="16486"/>
                        </a:cubicBezTo>
                        <a:cubicBezTo>
                          <a:pt x="4669" y="18316"/>
                          <a:pt x="7094" y="19325"/>
                          <a:pt x="9663" y="19325"/>
                        </a:cubicBezTo>
                        <a:cubicBezTo>
                          <a:pt x="12233" y="19325"/>
                          <a:pt x="14657" y="18316"/>
                          <a:pt x="16487" y="16486"/>
                        </a:cubicBezTo>
                        <a:cubicBezTo>
                          <a:pt x="18317" y="14657"/>
                          <a:pt x="19325" y="12232"/>
                          <a:pt x="19325" y="9662"/>
                        </a:cubicBezTo>
                        <a:cubicBezTo>
                          <a:pt x="19325" y="7093"/>
                          <a:pt x="18317" y="4668"/>
                          <a:pt x="16487" y="2838"/>
                        </a:cubicBezTo>
                        <a:cubicBezTo>
                          <a:pt x="14657" y="1009"/>
                          <a:pt x="12233" y="0"/>
                          <a:pt x="9663" y="0"/>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07" name="Google Shape;807;p40"/>
                  <p:cNvSpPr/>
                  <p:nvPr/>
                </p:nvSpPr>
                <p:spPr>
                  <a:xfrm rot="10800000">
                    <a:off x="5170122" y="4066248"/>
                    <a:ext cx="250675" cy="92765"/>
                  </a:xfrm>
                  <a:custGeom>
                    <a:avLst/>
                    <a:gdLst/>
                    <a:ahLst/>
                    <a:cxnLst/>
                    <a:rect l="l" t="t" r="r" b="b"/>
                    <a:pathLst>
                      <a:path w="10026" h="4529" extrusionOk="0">
                        <a:moveTo>
                          <a:pt x="5006" y="0"/>
                        </a:moveTo>
                        <a:cubicBezTo>
                          <a:pt x="2684" y="0"/>
                          <a:pt x="659" y="1572"/>
                          <a:pt x="79" y="3820"/>
                        </a:cubicBezTo>
                        <a:cubicBezTo>
                          <a:pt x="1" y="4125"/>
                          <a:pt x="182" y="4433"/>
                          <a:pt x="487" y="4511"/>
                        </a:cubicBezTo>
                        <a:cubicBezTo>
                          <a:pt x="533" y="4523"/>
                          <a:pt x="580" y="4528"/>
                          <a:pt x="625" y="4528"/>
                        </a:cubicBezTo>
                        <a:cubicBezTo>
                          <a:pt x="878" y="4528"/>
                          <a:pt x="1109" y="4359"/>
                          <a:pt x="1175" y="4103"/>
                        </a:cubicBezTo>
                        <a:cubicBezTo>
                          <a:pt x="1625" y="2352"/>
                          <a:pt x="3205" y="1126"/>
                          <a:pt x="5013" y="1126"/>
                        </a:cubicBezTo>
                        <a:cubicBezTo>
                          <a:pt x="6822" y="1126"/>
                          <a:pt x="8401" y="2352"/>
                          <a:pt x="8851" y="4103"/>
                        </a:cubicBezTo>
                        <a:cubicBezTo>
                          <a:pt x="8917" y="4359"/>
                          <a:pt x="9148" y="4528"/>
                          <a:pt x="9401" y="4528"/>
                        </a:cubicBezTo>
                        <a:cubicBezTo>
                          <a:pt x="9447" y="4528"/>
                          <a:pt x="9493" y="4523"/>
                          <a:pt x="9539" y="4511"/>
                        </a:cubicBezTo>
                        <a:cubicBezTo>
                          <a:pt x="9844" y="4433"/>
                          <a:pt x="10025" y="4125"/>
                          <a:pt x="9947" y="3820"/>
                        </a:cubicBezTo>
                        <a:cubicBezTo>
                          <a:pt x="9368" y="1572"/>
                          <a:pt x="7342" y="0"/>
                          <a:pt x="5020" y="0"/>
                        </a:cubicBezTo>
                        <a:cubicBezTo>
                          <a:pt x="5018" y="0"/>
                          <a:pt x="5015" y="0"/>
                          <a:pt x="5013" y="0"/>
                        </a:cubicBezTo>
                        <a:cubicBezTo>
                          <a:pt x="5011" y="0"/>
                          <a:pt x="5009" y="0"/>
                          <a:pt x="5006" y="0"/>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08" name="Google Shape;808;p40"/>
                <p:cNvSpPr/>
                <p:nvPr/>
              </p:nvSpPr>
              <p:spPr>
                <a:xfrm flipH="1">
                  <a:off x="6008853" y="3188525"/>
                  <a:ext cx="119937" cy="105331"/>
                </a:xfrm>
                <a:custGeom>
                  <a:avLst/>
                  <a:gdLst/>
                  <a:ahLst/>
                  <a:cxnLst/>
                  <a:rect l="l" t="t" r="r" b="b"/>
                  <a:pathLst>
                    <a:path w="41681" h="36637" extrusionOk="0">
                      <a:moveTo>
                        <a:pt x="13113" y="0"/>
                      </a:moveTo>
                      <a:cubicBezTo>
                        <a:pt x="10043" y="0"/>
                        <a:pt x="6974" y="1165"/>
                        <a:pt x="4645" y="3493"/>
                      </a:cubicBezTo>
                      <a:cubicBezTo>
                        <a:pt x="251" y="7908"/>
                        <a:pt x="0" y="14960"/>
                        <a:pt x="3913" y="19646"/>
                      </a:cubicBezTo>
                      <a:cubicBezTo>
                        <a:pt x="4143" y="19918"/>
                        <a:pt x="4394" y="20190"/>
                        <a:pt x="4645" y="20462"/>
                      </a:cubicBezTo>
                      <a:lnTo>
                        <a:pt x="20840" y="36636"/>
                      </a:lnTo>
                      <a:lnTo>
                        <a:pt x="37035" y="20462"/>
                      </a:lnTo>
                      <a:cubicBezTo>
                        <a:pt x="37286" y="20190"/>
                        <a:pt x="37537" y="19918"/>
                        <a:pt x="37768" y="19646"/>
                      </a:cubicBezTo>
                      <a:cubicBezTo>
                        <a:pt x="41680" y="14960"/>
                        <a:pt x="41429" y="7908"/>
                        <a:pt x="37035" y="3493"/>
                      </a:cubicBezTo>
                      <a:cubicBezTo>
                        <a:pt x="34706" y="1165"/>
                        <a:pt x="31632" y="0"/>
                        <a:pt x="28559" y="0"/>
                      </a:cubicBezTo>
                      <a:cubicBezTo>
                        <a:pt x="25807" y="0"/>
                        <a:pt x="23055" y="934"/>
                        <a:pt x="20840" y="2803"/>
                      </a:cubicBezTo>
                      <a:cubicBezTo>
                        <a:pt x="18616" y="934"/>
                        <a:pt x="15864" y="0"/>
                        <a:pt x="13113" y="0"/>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0"/>
                <p:cNvSpPr/>
                <p:nvPr/>
              </p:nvSpPr>
              <p:spPr>
                <a:xfrm flipH="1">
                  <a:off x="5979778" y="3154600"/>
                  <a:ext cx="119937" cy="105331"/>
                </a:xfrm>
                <a:custGeom>
                  <a:avLst/>
                  <a:gdLst/>
                  <a:ahLst/>
                  <a:cxnLst/>
                  <a:rect l="l" t="t" r="r" b="b"/>
                  <a:pathLst>
                    <a:path w="41681" h="36637" extrusionOk="0">
                      <a:moveTo>
                        <a:pt x="13113" y="0"/>
                      </a:moveTo>
                      <a:cubicBezTo>
                        <a:pt x="10043" y="0"/>
                        <a:pt x="6974" y="1165"/>
                        <a:pt x="4645" y="3493"/>
                      </a:cubicBezTo>
                      <a:cubicBezTo>
                        <a:pt x="251" y="7908"/>
                        <a:pt x="0" y="14960"/>
                        <a:pt x="3913" y="19646"/>
                      </a:cubicBezTo>
                      <a:cubicBezTo>
                        <a:pt x="4143" y="19918"/>
                        <a:pt x="4394" y="20190"/>
                        <a:pt x="4645" y="20462"/>
                      </a:cubicBezTo>
                      <a:lnTo>
                        <a:pt x="20840" y="36636"/>
                      </a:lnTo>
                      <a:lnTo>
                        <a:pt x="37035" y="20462"/>
                      </a:lnTo>
                      <a:cubicBezTo>
                        <a:pt x="37286" y="20190"/>
                        <a:pt x="37537" y="19918"/>
                        <a:pt x="37768" y="19646"/>
                      </a:cubicBezTo>
                      <a:cubicBezTo>
                        <a:pt x="41680" y="14960"/>
                        <a:pt x="41429" y="7908"/>
                        <a:pt x="37035" y="3493"/>
                      </a:cubicBezTo>
                      <a:cubicBezTo>
                        <a:pt x="34706" y="1165"/>
                        <a:pt x="31632" y="0"/>
                        <a:pt x="28559" y="0"/>
                      </a:cubicBezTo>
                      <a:cubicBezTo>
                        <a:pt x="25807" y="0"/>
                        <a:pt x="23055" y="934"/>
                        <a:pt x="20840" y="2803"/>
                      </a:cubicBezTo>
                      <a:cubicBezTo>
                        <a:pt x="18616" y="934"/>
                        <a:pt x="15864" y="0"/>
                        <a:pt x="13113"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0" name="Google Shape;810;p40"/>
              <p:cNvSpPr/>
              <p:nvPr/>
            </p:nvSpPr>
            <p:spPr>
              <a:xfrm>
                <a:off x="6498063" y="3391575"/>
                <a:ext cx="51900" cy="51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0"/>
              <p:cNvSpPr/>
              <p:nvPr/>
            </p:nvSpPr>
            <p:spPr>
              <a:xfrm>
                <a:off x="6596180" y="3391575"/>
                <a:ext cx="51900" cy="51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12" name="Google Shape;812;p40"/>
          <p:cNvSpPr txBox="1">
            <a:spLocks noGrp="1"/>
          </p:cNvSpPr>
          <p:nvPr>
            <p:ph type="body" idx="1"/>
          </p:nvPr>
        </p:nvSpPr>
        <p:spPr>
          <a:xfrm>
            <a:off x="1519225" y="1548809"/>
            <a:ext cx="6105600" cy="22893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Char char="-"/>
            </a:pPr>
            <a:r>
              <a:rPr lang="en"/>
              <a:t>Gather &amp; prioritize requirements</a:t>
            </a:r>
            <a:endParaRPr/>
          </a:p>
          <a:p>
            <a:pPr marL="457200" lvl="0" indent="-330200" algn="l" rtl="0">
              <a:lnSpc>
                <a:spcPct val="150000"/>
              </a:lnSpc>
              <a:spcBef>
                <a:spcPts val="0"/>
              </a:spcBef>
              <a:spcAft>
                <a:spcPts val="0"/>
              </a:spcAft>
              <a:buSzPts val="1600"/>
              <a:buChar char="-"/>
            </a:pPr>
            <a:r>
              <a:rPr lang="en"/>
              <a:t>Requirements Traceability Matrix</a:t>
            </a:r>
            <a:endParaRPr/>
          </a:p>
          <a:p>
            <a:pPr marL="457200" lvl="0" indent="-330200" algn="l" rtl="0">
              <a:lnSpc>
                <a:spcPct val="150000"/>
              </a:lnSpc>
              <a:spcBef>
                <a:spcPts val="0"/>
              </a:spcBef>
              <a:spcAft>
                <a:spcPts val="0"/>
              </a:spcAft>
              <a:buSzPts val="1600"/>
              <a:buChar char="-"/>
            </a:pPr>
            <a:r>
              <a:rPr lang="en"/>
              <a:t>Close contact with stakeholder</a:t>
            </a:r>
            <a:endParaRPr/>
          </a:p>
          <a:p>
            <a:pPr marL="457200" lvl="0" indent="-330200" algn="l" rtl="0">
              <a:lnSpc>
                <a:spcPct val="150000"/>
              </a:lnSpc>
              <a:spcBef>
                <a:spcPts val="0"/>
              </a:spcBef>
              <a:spcAft>
                <a:spcPts val="0"/>
              </a:spcAft>
              <a:buSzPts val="1600"/>
              <a:buChar char="-"/>
            </a:pPr>
            <a:r>
              <a:rPr lang="en"/>
              <a:t>→ Interviews, survey, questionnaires, usability tests</a:t>
            </a:r>
            <a:endParaRPr/>
          </a:p>
          <a:p>
            <a:pPr marL="457200" lvl="0" indent="-330200" algn="l" rtl="0">
              <a:lnSpc>
                <a:spcPct val="150000"/>
              </a:lnSpc>
              <a:spcBef>
                <a:spcPts val="0"/>
              </a:spcBef>
              <a:spcAft>
                <a:spcPts val="0"/>
              </a:spcAft>
              <a:buSzPts val="1600"/>
              <a:buChar char="-"/>
            </a:pPr>
            <a:r>
              <a:rPr lang="en"/>
              <a:t>Integrated Change control </a:t>
            </a:r>
            <a:endParaRPr/>
          </a:p>
          <a:p>
            <a:pPr marL="457200" lvl="0" indent="-330200" algn="l" rtl="0">
              <a:lnSpc>
                <a:spcPct val="150000"/>
              </a:lnSpc>
              <a:spcBef>
                <a:spcPts val="0"/>
              </a:spcBef>
              <a:spcAft>
                <a:spcPts val="0"/>
              </a:spcAft>
              <a:buSzPts val="1600"/>
              <a:buChar char="-"/>
            </a:pPr>
            <a:r>
              <a:rPr lang="en"/>
              <a:t>Identify, evaluate and manage changes 	</a:t>
            </a:r>
            <a:endParaRPr/>
          </a:p>
          <a:p>
            <a:pPr marL="457200" lvl="0" indent="0" algn="l" rtl="0">
              <a:lnSpc>
                <a:spcPct val="150000"/>
              </a:lnSpc>
              <a:spcBef>
                <a:spcPts val="1600"/>
              </a:spcBef>
              <a:spcAft>
                <a:spcPts val="1600"/>
              </a:spcAft>
              <a:buNone/>
            </a:pPr>
            <a:endParaRPr/>
          </a:p>
        </p:txBody>
      </p:sp>
      <p:sp>
        <p:nvSpPr>
          <p:cNvPr id="813" name="Google Shape;813;p40"/>
          <p:cNvSpPr/>
          <p:nvPr/>
        </p:nvSpPr>
        <p:spPr>
          <a:xfrm>
            <a:off x="8254477" y="3606392"/>
            <a:ext cx="590613" cy="248975"/>
          </a:xfrm>
          <a:custGeom>
            <a:avLst/>
            <a:gdLst/>
            <a:ahLst/>
            <a:cxnLst/>
            <a:rect l="l" t="t" r="r" b="b"/>
            <a:pathLst>
              <a:path w="10735" h="4526" extrusionOk="0">
                <a:moveTo>
                  <a:pt x="3819" y="634"/>
                </a:moveTo>
                <a:cubicBezTo>
                  <a:pt x="4190" y="634"/>
                  <a:pt x="4562" y="759"/>
                  <a:pt x="4855" y="1010"/>
                </a:cubicBezTo>
                <a:cubicBezTo>
                  <a:pt x="5001" y="1157"/>
                  <a:pt x="5210" y="1387"/>
                  <a:pt x="5608" y="1387"/>
                </a:cubicBezTo>
                <a:lnTo>
                  <a:pt x="6905" y="1387"/>
                </a:lnTo>
                <a:cubicBezTo>
                  <a:pt x="6759" y="1743"/>
                  <a:pt x="6424" y="2015"/>
                  <a:pt x="6005" y="2015"/>
                </a:cubicBezTo>
                <a:lnTo>
                  <a:pt x="4729" y="2015"/>
                </a:lnTo>
                <a:lnTo>
                  <a:pt x="4729" y="2642"/>
                </a:lnTo>
                <a:lnTo>
                  <a:pt x="7219" y="2642"/>
                </a:lnTo>
                <a:lnTo>
                  <a:pt x="8746" y="1638"/>
                </a:lnTo>
                <a:cubicBezTo>
                  <a:pt x="8902" y="1531"/>
                  <a:pt x="9075" y="1483"/>
                  <a:pt x="9248" y="1483"/>
                </a:cubicBezTo>
                <a:cubicBezTo>
                  <a:pt x="9447" y="1483"/>
                  <a:pt x="9645" y="1547"/>
                  <a:pt x="9813" y="1659"/>
                </a:cubicBezTo>
                <a:lnTo>
                  <a:pt x="6842" y="3898"/>
                </a:lnTo>
                <a:lnTo>
                  <a:pt x="628" y="3898"/>
                </a:lnTo>
                <a:lnTo>
                  <a:pt x="628" y="2015"/>
                </a:lnTo>
                <a:lnTo>
                  <a:pt x="1653" y="2015"/>
                </a:lnTo>
                <a:lnTo>
                  <a:pt x="2783" y="1010"/>
                </a:lnTo>
                <a:cubicBezTo>
                  <a:pt x="3076" y="759"/>
                  <a:pt x="3447" y="634"/>
                  <a:pt x="3819" y="634"/>
                </a:cubicBezTo>
                <a:close/>
                <a:moveTo>
                  <a:pt x="3811" y="1"/>
                </a:moveTo>
                <a:cubicBezTo>
                  <a:pt x="3290" y="1"/>
                  <a:pt x="2773" y="184"/>
                  <a:pt x="2365" y="550"/>
                </a:cubicBezTo>
                <a:lnTo>
                  <a:pt x="1402" y="1387"/>
                </a:lnTo>
                <a:lnTo>
                  <a:pt x="0" y="1387"/>
                </a:lnTo>
                <a:lnTo>
                  <a:pt x="0" y="4526"/>
                </a:lnTo>
                <a:lnTo>
                  <a:pt x="7052" y="4526"/>
                </a:lnTo>
                <a:lnTo>
                  <a:pt x="10734" y="1764"/>
                </a:lnTo>
                <a:lnTo>
                  <a:pt x="10546" y="1513"/>
                </a:lnTo>
                <a:cubicBezTo>
                  <a:pt x="10247" y="1084"/>
                  <a:pt x="9762" y="856"/>
                  <a:pt x="9267" y="856"/>
                </a:cubicBezTo>
                <a:cubicBezTo>
                  <a:pt x="8965" y="856"/>
                  <a:pt x="8660" y="941"/>
                  <a:pt x="8391" y="1115"/>
                </a:cubicBezTo>
                <a:lnTo>
                  <a:pt x="7428" y="1743"/>
                </a:lnTo>
                <a:cubicBezTo>
                  <a:pt x="7533" y="1534"/>
                  <a:pt x="7575" y="1303"/>
                  <a:pt x="7575" y="1073"/>
                </a:cubicBezTo>
                <a:lnTo>
                  <a:pt x="7575" y="759"/>
                </a:lnTo>
                <a:lnTo>
                  <a:pt x="5629" y="759"/>
                </a:lnTo>
                <a:cubicBezTo>
                  <a:pt x="5482" y="759"/>
                  <a:pt x="5419" y="676"/>
                  <a:pt x="5273" y="550"/>
                </a:cubicBezTo>
                <a:cubicBezTo>
                  <a:pt x="4855" y="184"/>
                  <a:pt x="4331" y="1"/>
                  <a:pt x="38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4" name="Google Shape;814;p40"/>
          <p:cNvGrpSpPr/>
          <p:nvPr/>
        </p:nvGrpSpPr>
        <p:grpSpPr>
          <a:xfrm>
            <a:off x="7950668" y="2997179"/>
            <a:ext cx="205706" cy="299027"/>
            <a:chOff x="7755376" y="4015381"/>
            <a:chExt cx="135744" cy="197338"/>
          </a:xfrm>
        </p:grpSpPr>
        <p:sp>
          <p:nvSpPr>
            <p:cNvPr id="815" name="Google Shape;815;p40"/>
            <p:cNvSpPr/>
            <p:nvPr/>
          </p:nvSpPr>
          <p:spPr>
            <a:xfrm>
              <a:off x="7755376" y="4068642"/>
              <a:ext cx="96077" cy="144077"/>
            </a:xfrm>
            <a:custGeom>
              <a:avLst/>
              <a:gdLst/>
              <a:ahLst/>
              <a:cxnLst/>
              <a:rect l="l" t="t" r="r" b="b"/>
              <a:pathLst>
                <a:path w="3139" h="4708" extrusionOk="0">
                  <a:moveTo>
                    <a:pt x="1569" y="0"/>
                  </a:moveTo>
                  <a:lnTo>
                    <a:pt x="209" y="2364"/>
                  </a:lnTo>
                  <a:cubicBezTo>
                    <a:pt x="63" y="2595"/>
                    <a:pt x="0" y="2867"/>
                    <a:pt x="0" y="3139"/>
                  </a:cubicBezTo>
                  <a:cubicBezTo>
                    <a:pt x="0" y="3997"/>
                    <a:pt x="691" y="4708"/>
                    <a:pt x="1569" y="4708"/>
                  </a:cubicBezTo>
                  <a:cubicBezTo>
                    <a:pt x="2427" y="4708"/>
                    <a:pt x="3139" y="3997"/>
                    <a:pt x="3139" y="3139"/>
                  </a:cubicBezTo>
                  <a:cubicBezTo>
                    <a:pt x="3139" y="2867"/>
                    <a:pt x="3055" y="2595"/>
                    <a:pt x="2929" y="2364"/>
                  </a:cubicBezTo>
                  <a:lnTo>
                    <a:pt x="1569" y="0"/>
                  </a:ln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0"/>
            <p:cNvSpPr/>
            <p:nvPr/>
          </p:nvSpPr>
          <p:spPr>
            <a:xfrm>
              <a:off x="7776359" y="4015381"/>
              <a:ext cx="114760" cy="170924"/>
            </a:xfrm>
            <a:custGeom>
              <a:avLst/>
              <a:gdLst/>
              <a:ahLst/>
              <a:cxnLst/>
              <a:rect l="l" t="t" r="r" b="b"/>
              <a:pathLst>
                <a:path w="3161" h="4708" extrusionOk="0">
                  <a:moveTo>
                    <a:pt x="1570" y="1256"/>
                  </a:moveTo>
                  <a:lnTo>
                    <a:pt x="2386" y="2657"/>
                  </a:lnTo>
                  <a:cubicBezTo>
                    <a:pt x="2470" y="2804"/>
                    <a:pt x="2512" y="2971"/>
                    <a:pt x="2512" y="3139"/>
                  </a:cubicBezTo>
                  <a:cubicBezTo>
                    <a:pt x="2512" y="3662"/>
                    <a:pt x="2093" y="4080"/>
                    <a:pt x="1570" y="4080"/>
                  </a:cubicBezTo>
                  <a:cubicBezTo>
                    <a:pt x="1068" y="4080"/>
                    <a:pt x="628" y="3662"/>
                    <a:pt x="628" y="3139"/>
                  </a:cubicBezTo>
                  <a:cubicBezTo>
                    <a:pt x="628" y="2971"/>
                    <a:pt x="670" y="2804"/>
                    <a:pt x="754" y="2657"/>
                  </a:cubicBezTo>
                  <a:lnTo>
                    <a:pt x="1570" y="1256"/>
                  </a:lnTo>
                  <a:close/>
                  <a:moveTo>
                    <a:pt x="1591" y="0"/>
                  </a:moveTo>
                  <a:lnTo>
                    <a:pt x="231" y="2344"/>
                  </a:lnTo>
                  <a:cubicBezTo>
                    <a:pt x="84" y="2595"/>
                    <a:pt x="22" y="2867"/>
                    <a:pt x="22" y="3139"/>
                  </a:cubicBezTo>
                  <a:cubicBezTo>
                    <a:pt x="1" y="3997"/>
                    <a:pt x="712" y="4708"/>
                    <a:pt x="1570" y="4708"/>
                  </a:cubicBezTo>
                  <a:cubicBezTo>
                    <a:pt x="2449" y="4708"/>
                    <a:pt x="3160" y="3997"/>
                    <a:pt x="3160" y="3139"/>
                  </a:cubicBezTo>
                  <a:cubicBezTo>
                    <a:pt x="3160" y="2867"/>
                    <a:pt x="3077" y="2595"/>
                    <a:pt x="2930" y="2344"/>
                  </a:cubicBezTo>
                  <a:lnTo>
                    <a:pt x="15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 name="Google Shape;817;p40"/>
          <p:cNvGrpSpPr/>
          <p:nvPr/>
        </p:nvGrpSpPr>
        <p:grpSpPr>
          <a:xfrm>
            <a:off x="8845364" y="2997108"/>
            <a:ext cx="224236" cy="224280"/>
            <a:chOff x="7932213" y="1463813"/>
            <a:chExt cx="127125" cy="127150"/>
          </a:xfrm>
        </p:grpSpPr>
        <p:sp>
          <p:nvSpPr>
            <p:cNvPr id="818" name="Google Shape;818;p40"/>
            <p:cNvSpPr/>
            <p:nvPr/>
          </p:nvSpPr>
          <p:spPr>
            <a:xfrm>
              <a:off x="7932213" y="1527113"/>
              <a:ext cx="127125" cy="25"/>
            </a:xfrm>
            <a:custGeom>
              <a:avLst/>
              <a:gdLst/>
              <a:ahLst/>
              <a:cxnLst/>
              <a:rect l="l" t="t" r="r" b="b"/>
              <a:pathLst>
                <a:path w="5085" h="1" fill="none" extrusionOk="0">
                  <a:moveTo>
                    <a:pt x="0" y="1"/>
                  </a:moveTo>
                  <a:lnTo>
                    <a:pt x="5085" y="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0"/>
            <p:cNvSpPr/>
            <p:nvPr/>
          </p:nvSpPr>
          <p:spPr>
            <a:xfrm>
              <a:off x="7996013" y="1463813"/>
              <a:ext cx="25" cy="127150"/>
            </a:xfrm>
            <a:custGeom>
              <a:avLst/>
              <a:gdLst/>
              <a:ahLst/>
              <a:cxnLst/>
              <a:rect l="l" t="t" r="r" b="b"/>
              <a:pathLst>
                <a:path w="1" h="5086" fill="none" extrusionOk="0">
                  <a:moveTo>
                    <a:pt x="1" y="5085"/>
                  </a:moveTo>
                  <a:lnTo>
                    <a:pt x="1" y="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0" name="Google Shape;820;p40"/>
          <p:cNvSpPr/>
          <p:nvPr/>
        </p:nvSpPr>
        <p:spPr>
          <a:xfrm>
            <a:off x="8531288" y="3384936"/>
            <a:ext cx="134762" cy="44"/>
          </a:xfrm>
          <a:custGeom>
            <a:avLst/>
            <a:gdLst/>
            <a:ahLst/>
            <a:cxnLst/>
            <a:rect l="l" t="t" r="r" b="b"/>
            <a:pathLst>
              <a:path w="3056" h="1" fill="none" extrusionOk="0">
                <a:moveTo>
                  <a:pt x="1" y="1"/>
                </a:moveTo>
                <a:lnTo>
                  <a:pt x="3055" y="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1" name="Google Shape;821;p40"/>
          <p:cNvGrpSpPr/>
          <p:nvPr/>
        </p:nvGrpSpPr>
        <p:grpSpPr>
          <a:xfrm>
            <a:off x="8752858" y="3992205"/>
            <a:ext cx="319454" cy="433097"/>
            <a:chOff x="8107742" y="840353"/>
            <a:chExt cx="299760" cy="406359"/>
          </a:xfrm>
        </p:grpSpPr>
        <p:sp>
          <p:nvSpPr>
            <p:cNvPr id="822" name="Google Shape;822;p40"/>
            <p:cNvSpPr/>
            <p:nvPr/>
          </p:nvSpPr>
          <p:spPr>
            <a:xfrm>
              <a:off x="8107742" y="869102"/>
              <a:ext cx="225509" cy="377609"/>
            </a:xfrm>
            <a:custGeom>
              <a:avLst/>
              <a:gdLst/>
              <a:ahLst/>
              <a:cxnLst/>
              <a:rect l="l" t="t" r="r" b="b"/>
              <a:pathLst>
                <a:path w="6236" h="10442" extrusionOk="0">
                  <a:moveTo>
                    <a:pt x="3118" y="1"/>
                  </a:moveTo>
                  <a:cubicBezTo>
                    <a:pt x="3118" y="1"/>
                    <a:pt x="0" y="5608"/>
                    <a:pt x="0" y="7324"/>
                  </a:cubicBezTo>
                  <a:cubicBezTo>
                    <a:pt x="0" y="9061"/>
                    <a:pt x="1402" y="10442"/>
                    <a:pt x="3118" y="10442"/>
                  </a:cubicBezTo>
                  <a:cubicBezTo>
                    <a:pt x="4833" y="10442"/>
                    <a:pt x="6235" y="9061"/>
                    <a:pt x="6235" y="7324"/>
                  </a:cubicBezTo>
                  <a:cubicBezTo>
                    <a:pt x="6235" y="5608"/>
                    <a:pt x="3118" y="1"/>
                    <a:pt x="3118" y="1"/>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0"/>
            <p:cNvSpPr/>
            <p:nvPr/>
          </p:nvSpPr>
          <p:spPr>
            <a:xfrm>
              <a:off x="8181233" y="840353"/>
              <a:ext cx="226269" cy="378368"/>
            </a:xfrm>
            <a:custGeom>
              <a:avLst/>
              <a:gdLst/>
              <a:ahLst/>
              <a:cxnLst/>
              <a:rect l="l" t="t" r="r" b="b"/>
              <a:pathLst>
                <a:path w="6257" h="10463" fill="none" extrusionOk="0">
                  <a:moveTo>
                    <a:pt x="6257" y="7345"/>
                  </a:moveTo>
                  <a:cubicBezTo>
                    <a:pt x="6257" y="9081"/>
                    <a:pt x="4855" y="10462"/>
                    <a:pt x="3118" y="10462"/>
                  </a:cubicBezTo>
                  <a:cubicBezTo>
                    <a:pt x="1402" y="10462"/>
                    <a:pt x="1" y="9060"/>
                    <a:pt x="1" y="7345"/>
                  </a:cubicBezTo>
                  <a:cubicBezTo>
                    <a:pt x="1" y="5608"/>
                    <a:pt x="3118" y="1"/>
                    <a:pt x="3118" y="1"/>
                  </a:cubicBezTo>
                  <a:cubicBezTo>
                    <a:pt x="3118" y="1"/>
                    <a:pt x="6257" y="5629"/>
                    <a:pt x="6257" y="7345"/>
                  </a:cubicBezTo>
                  <a:close/>
                </a:path>
              </a:pathLst>
            </a:custGeom>
            <a:noFill/>
            <a:ln w="28575" cap="rnd"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24" name="Google Shape;824;p40"/>
          <p:cNvCxnSpPr/>
          <p:nvPr/>
        </p:nvCxnSpPr>
        <p:spPr>
          <a:xfrm>
            <a:off x="2762700" y="4276475"/>
            <a:ext cx="36186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41"/>
          <p:cNvSpPr txBox="1">
            <a:spLocks noGrp="1"/>
          </p:cNvSpPr>
          <p:nvPr>
            <p:ph type="title"/>
          </p:nvPr>
        </p:nvSpPr>
        <p:spPr>
          <a:xfrm>
            <a:off x="1655575" y="616588"/>
            <a:ext cx="5832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Project Deliverables</a:t>
            </a:r>
            <a:endParaRPr u="none"/>
          </a:p>
        </p:txBody>
      </p:sp>
      <p:sp>
        <p:nvSpPr>
          <p:cNvPr id="830" name="Google Shape;830;p41"/>
          <p:cNvSpPr txBox="1">
            <a:spLocks noGrp="1"/>
          </p:cNvSpPr>
          <p:nvPr>
            <p:ph type="title" idx="4294967295"/>
          </p:nvPr>
        </p:nvSpPr>
        <p:spPr>
          <a:xfrm>
            <a:off x="606928" y="3579100"/>
            <a:ext cx="2037300" cy="48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300"/>
              <a:t>Business Case</a:t>
            </a:r>
            <a:endParaRPr sz="2300"/>
          </a:p>
        </p:txBody>
      </p:sp>
      <p:sp>
        <p:nvSpPr>
          <p:cNvPr id="831" name="Google Shape;831;p41"/>
          <p:cNvSpPr txBox="1">
            <a:spLocks noGrp="1"/>
          </p:cNvSpPr>
          <p:nvPr>
            <p:ph type="title" idx="4294967295"/>
          </p:nvPr>
        </p:nvSpPr>
        <p:spPr>
          <a:xfrm>
            <a:off x="2702840" y="3579100"/>
            <a:ext cx="1974000" cy="48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300"/>
              <a:t>Budget sheet</a:t>
            </a:r>
            <a:endParaRPr sz="2300"/>
          </a:p>
        </p:txBody>
      </p:sp>
      <p:sp>
        <p:nvSpPr>
          <p:cNvPr id="832" name="Google Shape;832;p41"/>
          <p:cNvSpPr txBox="1">
            <a:spLocks noGrp="1"/>
          </p:cNvSpPr>
          <p:nvPr>
            <p:ph type="title" idx="4294967295"/>
          </p:nvPr>
        </p:nvSpPr>
        <p:spPr>
          <a:xfrm>
            <a:off x="4672078" y="3579100"/>
            <a:ext cx="2037300" cy="48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300"/>
              <a:t>Work Plan</a:t>
            </a:r>
            <a:endParaRPr sz="2300"/>
          </a:p>
        </p:txBody>
      </p:sp>
      <p:sp>
        <p:nvSpPr>
          <p:cNvPr id="833" name="Google Shape;833;p41"/>
          <p:cNvSpPr txBox="1">
            <a:spLocks noGrp="1"/>
          </p:cNvSpPr>
          <p:nvPr>
            <p:ph type="title" idx="4294967295"/>
          </p:nvPr>
        </p:nvSpPr>
        <p:spPr>
          <a:xfrm>
            <a:off x="6709363" y="3579104"/>
            <a:ext cx="1664700" cy="48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300"/>
              <a:t>Mock-Up</a:t>
            </a:r>
            <a:endParaRPr sz="2300"/>
          </a:p>
        </p:txBody>
      </p:sp>
      <p:grpSp>
        <p:nvGrpSpPr>
          <p:cNvPr id="834" name="Google Shape;834;p41"/>
          <p:cNvGrpSpPr/>
          <p:nvPr/>
        </p:nvGrpSpPr>
        <p:grpSpPr>
          <a:xfrm>
            <a:off x="1442692" y="2571755"/>
            <a:ext cx="6285474" cy="623142"/>
            <a:chOff x="1452904" y="2293527"/>
            <a:chExt cx="6285474" cy="623142"/>
          </a:xfrm>
        </p:grpSpPr>
        <p:cxnSp>
          <p:nvCxnSpPr>
            <p:cNvPr id="835" name="Google Shape;835;p41"/>
            <p:cNvCxnSpPr/>
            <p:nvPr/>
          </p:nvCxnSpPr>
          <p:spPr>
            <a:xfrm>
              <a:off x="1603900" y="2625692"/>
              <a:ext cx="5907600" cy="0"/>
            </a:xfrm>
            <a:prstGeom prst="straightConnector1">
              <a:avLst/>
            </a:prstGeom>
            <a:noFill/>
            <a:ln w="28575" cap="flat" cmpd="sng">
              <a:solidFill>
                <a:srgbClr val="000000"/>
              </a:solidFill>
              <a:prstDash val="solid"/>
              <a:round/>
              <a:headEnd type="none" w="med" len="med"/>
              <a:tailEnd type="none" w="med" len="med"/>
            </a:ln>
          </p:spPr>
        </p:cxnSp>
        <p:grpSp>
          <p:nvGrpSpPr>
            <p:cNvPr id="836" name="Google Shape;836;p41"/>
            <p:cNvGrpSpPr/>
            <p:nvPr/>
          </p:nvGrpSpPr>
          <p:grpSpPr>
            <a:xfrm>
              <a:off x="3427129" y="2293527"/>
              <a:ext cx="362836" cy="623142"/>
              <a:chOff x="8142523" y="840353"/>
              <a:chExt cx="264980" cy="455048"/>
            </a:xfrm>
          </p:grpSpPr>
          <p:sp>
            <p:nvSpPr>
              <p:cNvPr id="837" name="Google Shape;837;p41"/>
              <p:cNvSpPr/>
              <p:nvPr/>
            </p:nvSpPr>
            <p:spPr>
              <a:xfrm>
                <a:off x="8142523" y="917791"/>
                <a:ext cx="225509" cy="377609"/>
              </a:xfrm>
              <a:custGeom>
                <a:avLst/>
                <a:gdLst/>
                <a:ahLst/>
                <a:cxnLst/>
                <a:rect l="l" t="t" r="r" b="b"/>
                <a:pathLst>
                  <a:path w="6236" h="10442" extrusionOk="0">
                    <a:moveTo>
                      <a:pt x="3118" y="1"/>
                    </a:moveTo>
                    <a:cubicBezTo>
                      <a:pt x="3118" y="1"/>
                      <a:pt x="0" y="5608"/>
                      <a:pt x="0" y="7324"/>
                    </a:cubicBezTo>
                    <a:cubicBezTo>
                      <a:pt x="0" y="9061"/>
                      <a:pt x="1402" y="10442"/>
                      <a:pt x="3118" y="10442"/>
                    </a:cubicBezTo>
                    <a:cubicBezTo>
                      <a:pt x="4833" y="10442"/>
                      <a:pt x="6235" y="9061"/>
                      <a:pt x="6235" y="7324"/>
                    </a:cubicBezTo>
                    <a:cubicBezTo>
                      <a:pt x="6235" y="5608"/>
                      <a:pt x="3118" y="1"/>
                      <a:pt x="31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p:cNvSpPr/>
              <p:nvPr/>
            </p:nvSpPr>
            <p:spPr>
              <a:xfrm>
                <a:off x="8181233" y="840353"/>
                <a:ext cx="226269" cy="378368"/>
              </a:xfrm>
              <a:custGeom>
                <a:avLst/>
                <a:gdLst/>
                <a:ahLst/>
                <a:cxnLst/>
                <a:rect l="l" t="t" r="r" b="b"/>
                <a:pathLst>
                  <a:path w="6257" h="10463" fill="none" extrusionOk="0">
                    <a:moveTo>
                      <a:pt x="6257" y="7345"/>
                    </a:moveTo>
                    <a:cubicBezTo>
                      <a:pt x="6257" y="9081"/>
                      <a:pt x="4855" y="10462"/>
                      <a:pt x="3118" y="10462"/>
                    </a:cubicBezTo>
                    <a:cubicBezTo>
                      <a:pt x="1402" y="10462"/>
                      <a:pt x="1" y="9060"/>
                      <a:pt x="1" y="7345"/>
                    </a:cubicBezTo>
                    <a:cubicBezTo>
                      <a:pt x="1" y="5608"/>
                      <a:pt x="3118" y="1"/>
                      <a:pt x="3118" y="1"/>
                    </a:cubicBezTo>
                    <a:cubicBezTo>
                      <a:pt x="3118" y="1"/>
                      <a:pt x="6257" y="5629"/>
                      <a:pt x="6257" y="7345"/>
                    </a:cubicBezTo>
                    <a:close/>
                  </a:path>
                </a:pathLst>
              </a:custGeom>
              <a:noFill/>
              <a:ln w="28575" cap="rnd"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41"/>
            <p:cNvGrpSpPr/>
            <p:nvPr/>
          </p:nvGrpSpPr>
          <p:grpSpPr>
            <a:xfrm>
              <a:off x="5401342" y="2293527"/>
              <a:ext cx="362836" cy="623142"/>
              <a:chOff x="8142523" y="840353"/>
              <a:chExt cx="264980" cy="455048"/>
            </a:xfrm>
          </p:grpSpPr>
          <p:sp>
            <p:nvSpPr>
              <p:cNvPr id="840" name="Google Shape;840;p41"/>
              <p:cNvSpPr/>
              <p:nvPr/>
            </p:nvSpPr>
            <p:spPr>
              <a:xfrm>
                <a:off x="8142523" y="917791"/>
                <a:ext cx="225509" cy="377609"/>
              </a:xfrm>
              <a:custGeom>
                <a:avLst/>
                <a:gdLst/>
                <a:ahLst/>
                <a:cxnLst/>
                <a:rect l="l" t="t" r="r" b="b"/>
                <a:pathLst>
                  <a:path w="6236" h="10442" extrusionOk="0">
                    <a:moveTo>
                      <a:pt x="3118" y="1"/>
                    </a:moveTo>
                    <a:cubicBezTo>
                      <a:pt x="3118" y="1"/>
                      <a:pt x="0" y="5608"/>
                      <a:pt x="0" y="7324"/>
                    </a:cubicBezTo>
                    <a:cubicBezTo>
                      <a:pt x="0" y="9061"/>
                      <a:pt x="1402" y="10442"/>
                      <a:pt x="3118" y="10442"/>
                    </a:cubicBezTo>
                    <a:cubicBezTo>
                      <a:pt x="4833" y="10442"/>
                      <a:pt x="6235" y="9061"/>
                      <a:pt x="6235" y="7324"/>
                    </a:cubicBezTo>
                    <a:cubicBezTo>
                      <a:pt x="6235" y="5608"/>
                      <a:pt x="3118" y="1"/>
                      <a:pt x="31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1"/>
              <p:cNvSpPr/>
              <p:nvPr/>
            </p:nvSpPr>
            <p:spPr>
              <a:xfrm>
                <a:off x="8181233" y="840353"/>
                <a:ext cx="226269" cy="378368"/>
              </a:xfrm>
              <a:custGeom>
                <a:avLst/>
                <a:gdLst/>
                <a:ahLst/>
                <a:cxnLst/>
                <a:rect l="l" t="t" r="r" b="b"/>
                <a:pathLst>
                  <a:path w="6257" h="10463" fill="none" extrusionOk="0">
                    <a:moveTo>
                      <a:pt x="6257" y="7345"/>
                    </a:moveTo>
                    <a:cubicBezTo>
                      <a:pt x="6257" y="9081"/>
                      <a:pt x="4855" y="10462"/>
                      <a:pt x="3118" y="10462"/>
                    </a:cubicBezTo>
                    <a:cubicBezTo>
                      <a:pt x="1402" y="10462"/>
                      <a:pt x="1" y="9060"/>
                      <a:pt x="1" y="7345"/>
                    </a:cubicBezTo>
                    <a:cubicBezTo>
                      <a:pt x="1" y="5608"/>
                      <a:pt x="3118" y="1"/>
                      <a:pt x="3118" y="1"/>
                    </a:cubicBezTo>
                    <a:cubicBezTo>
                      <a:pt x="3118" y="1"/>
                      <a:pt x="6257" y="5629"/>
                      <a:pt x="6257" y="7345"/>
                    </a:cubicBezTo>
                    <a:close/>
                  </a:path>
                </a:pathLst>
              </a:custGeom>
              <a:noFill/>
              <a:ln w="28575" cap="rnd"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 name="Google Shape;842;p41"/>
            <p:cNvGrpSpPr/>
            <p:nvPr/>
          </p:nvGrpSpPr>
          <p:grpSpPr>
            <a:xfrm>
              <a:off x="7375542" y="2293527"/>
              <a:ext cx="362836" cy="623142"/>
              <a:chOff x="8142523" y="840353"/>
              <a:chExt cx="264980" cy="455048"/>
            </a:xfrm>
          </p:grpSpPr>
          <p:sp>
            <p:nvSpPr>
              <p:cNvPr id="843" name="Google Shape;843;p41"/>
              <p:cNvSpPr/>
              <p:nvPr/>
            </p:nvSpPr>
            <p:spPr>
              <a:xfrm>
                <a:off x="8142523" y="917791"/>
                <a:ext cx="225509" cy="377609"/>
              </a:xfrm>
              <a:custGeom>
                <a:avLst/>
                <a:gdLst/>
                <a:ahLst/>
                <a:cxnLst/>
                <a:rect l="l" t="t" r="r" b="b"/>
                <a:pathLst>
                  <a:path w="6236" h="10442" extrusionOk="0">
                    <a:moveTo>
                      <a:pt x="3118" y="1"/>
                    </a:moveTo>
                    <a:cubicBezTo>
                      <a:pt x="3118" y="1"/>
                      <a:pt x="0" y="5608"/>
                      <a:pt x="0" y="7324"/>
                    </a:cubicBezTo>
                    <a:cubicBezTo>
                      <a:pt x="0" y="9061"/>
                      <a:pt x="1402" y="10442"/>
                      <a:pt x="3118" y="10442"/>
                    </a:cubicBezTo>
                    <a:cubicBezTo>
                      <a:pt x="4833" y="10442"/>
                      <a:pt x="6235" y="9061"/>
                      <a:pt x="6235" y="7324"/>
                    </a:cubicBezTo>
                    <a:cubicBezTo>
                      <a:pt x="6235" y="5608"/>
                      <a:pt x="3118" y="1"/>
                      <a:pt x="31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1"/>
              <p:cNvSpPr/>
              <p:nvPr/>
            </p:nvSpPr>
            <p:spPr>
              <a:xfrm>
                <a:off x="8181233" y="840353"/>
                <a:ext cx="226269" cy="378368"/>
              </a:xfrm>
              <a:custGeom>
                <a:avLst/>
                <a:gdLst/>
                <a:ahLst/>
                <a:cxnLst/>
                <a:rect l="l" t="t" r="r" b="b"/>
                <a:pathLst>
                  <a:path w="6257" h="10463" fill="none" extrusionOk="0">
                    <a:moveTo>
                      <a:pt x="6257" y="7345"/>
                    </a:moveTo>
                    <a:cubicBezTo>
                      <a:pt x="6257" y="9081"/>
                      <a:pt x="4855" y="10462"/>
                      <a:pt x="3118" y="10462"/>
                    </a:cubicBezTo>
                    <a:cubicBezTo>
                      <a:pt x="1402" y="10462"/>
                      <a:pt x="1" y="9060"/>
                      <a:pt x="1" y="7345"/>
                    </a:cubicBezTo>
                    <a:cubicBezTo>
                      <a:pt x="1" y="5608"/>
                      <a:pt x="3118" y="1"/>
                      <a:pt x="3118" y="1"/>
                    </a:cubicBezTo>
                    <a:cubicBezTo>
                      <a:pt x="3118" y="1"/>
                      <a:pt x="6257" y="5629"/>
                      <a:pt x="6257" y="7345"/>
                    </a:cubicBezTo>
                    <a:close/>
                  </a:path>
                </a:pathLst>
              </a:custGeom>
              <a:noFill/>
              <a:ln w="28575" cap="rnd"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41"/>
            <p:cNvGrpSpPr/>
            <p:nvPr/>
          </p:nvGrpSpPr>
          <p:grpSpPr>
            <a:xfrm>
              <a:off x="1452904" y="2293527"/>
              <a:ext cx="362836" cy="623142"/>
              <a:chOff x="8142523" y="840353"/>
              <a:chExt cx="264980" cy="455048"/>
            </a:xfrm>
          </p:grpSpPr>
          <p:sp>
            <p:nvSpPr>
              <p:cNvPr id="846" name="Google Shape;846;p41"/>
              <p:cNvSpPr/>
              <p:nvPr/>
            </p:nvSpPr>
            <p:spPr>
              <a:xfrm>
                <a:off x="8142523" y="917791"/>
                <a:ext cx="225509" cy="377609"/>
              </a:xfrm>
              <a:custGeom>
                <a:avLst/>
                <a:gdLst/>
                <a:ahLst/>
                <a:cxnLst/>
                <a:rect l="l" t="t" r="r" b="b"/>
                <a:pathLst>
                  <a:path w="6236" h="10442" extrusionOk="0">
                    <a:moveTo>
                      <a:pt x="3118" y="1"/>
                    </a:moveTo>
                    <a:cubicBezTo>
                      <a:pt x="3118" y="1"/>
                      <a:pt x="0" y="5608"/>
                      <a:pt x="0" y="7324"/>
                    </a:cubicBezTo>
                    <a:cubicBezTo>
                      <a:pt x="0" y="9061"/>
                      <a:pt x="1402" y="10442"/>
                      <a:pt x="3118" y="10442"/>
                    </a:cubicBezTo>
                    <a:cubicBezTo>
                      <a:pt x="4833" y="10442"/>
                      <a:pt x="6235" y="9061"/>
                      <a:pt x="6235" y="7324"/>
                    </a:cubicBezTo>
                    <a:cubicBezTo>
                      <a:pt x="6235" y="5608"/>
                      <a:pt x="3118" y="1"/>
                      <a:pt x="31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1"/>
              <p:cNvSpPr/>
              <p:nvPr/>
            </p:nvSpPr>
            <p:spPr>
              <a:xfrm>
                <a:off x="8181233" y="840353"/>
                <a:ext cx="226269" cy="378368"/>
              </a:xfrm>
              <a:custGeom>
                <a:avLst/>
                <a:gdLst/>
                <a:ahLst/>
                <a:cxnLst/>
                <a:rect l="l" t="t" r="r" b="b"/>
                <a:pathLst>
                  <a:path w="6257" h="10463" fill="none" extrusionOk="0">
                    <a:moveTo>
                      <a:pt x="6257" y="7345"/>
                    </a:moveTo>
                    <a:cubicBezTo>
                      <a:pt x="6257" y="9081"/>
                      <a:pt x="4855" y="10462"/>
                      <a:pt x="3118" y="10462"/>
                    </a:cubicBezTo>
                    <a:cubicBezTo>
                      <a:pt x="1402" y="10462"/>
                      <a:pt x="1" y="9060"/>
                      <a:pt x="1" y="7345"/>
                    </a:cubicBezTo>
                    <a:cubicBezTo>
                      <a:pt x="1" y="5608"/>
                      <a:pt x="3118" y="1"/>
                      <a:pt x="3118" y="1"/>
                    </a:cubicBezTo>
                    <a:cubicBezTo>
                      <a:pt x="3118" y="1"/>
                      <a:pt x="6257" y="5629"/>
                      <a:pt x="6257" y="7345"/>
                    </a:cubicBezTo>
                    <a:close/>
                  </a:path>
                </a:pathLst>
              </a:custGeom>
              <a:noFill/>
              <a:ln w="28575" cap="rnd"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8" name="Google Shape;848;p41"/>
          <p:cNvSpPr txBox="1"/>
          <p:nvPr/>
        </p:nvSpPr>
        <p:spPr>
          <a:xfrm>
            <a:off x="471600" y="1602950"/>
            <a:ext cx="82008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a:solidFill>
                  <a:schemeClr val="dk1"/>
                </a:solidFill>
                <a:latin typeface="Rajdhani"/>
                <a:ea typeface="Rajdhani"/>
                <a:cs typeface="Rajdhani"/>
                <a:sym typeface="Rajdhani"/>
              </a:rPr>
              <a:t>To name a few:</a:t>
            </a:r>
            <a:endParaRPr sz="1600" b="1">
              <a:solidFill>
                <a:schemeClr val="dk1"/>
              </a:solidFill>
              <a:latin typeface="Rajdhani"/>
              <a:ea typeface="Rajdhani"/>
              <a:cs typeface="Rajdhani"/>
              <a:sym typeface="Rajdhan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42"/>
          <p:cNvSpPr txBox="1">
            <a:spLocks noGrp="1"/>
          </p:cNvSpPr>
          <p:nvPr>
            <p:ph type="body" idx="1"/>
          </p:nvPr>
        </p:nvSpPr>
        <p:spPr>
          <a:xfrm>
            <a:off x="949350" y="1409400"/>
            <a:ext cx="7245300" cy="2324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000"/>
              <a:t>Project management</a:t>
            </a:r>
            <a:endParaRPr sz="2000"/>
          </a:p>
          <a:p>
            <a:pPr marL="0" lvl="0" indent="0" algn="ctr" rtl="0">
              <a:spcBef>
                <a:spcPts val="600"/>
              </a:spcBef>
              <a:spcAft>
                <a:spcPts val="0"/>
              </a:spcAft>
              <a:buNone/>
            </a:pPr>
            <a:r>
              <a:rPr lang="en" sz="2000"/>
              <a:t>Define requirements </a:t>
            </a:r>
            <a:endParaRPr sz="2000"/>
          </a:p>
          <a:p>
            <a:pPr marL="0" lvl="0" indent="0" algn="ctr" rtl="0">
              <a:spcBef>
                <a:spcPts val="600"/>
              </a:spcBef>
              <a:spcAft>
                <a:spcPts val="0"/>
              </a:spcAft>
              <a:buNone/>
            </a:pPr>
            <a:r>
              <a:rPr lang="en" sz="2000"/>
              <a:t>Infrastructure</a:t>
            </a:r>
            <a:endParaRPr sz="2000"/>
          </a:p>
          <a:p>
            <a:pPr marL="0" lvl="0" indent="0" algn="ctr" rtl="0">
              <a:spcBef>
                <a:spcPts val="600"/>
              </a:spcBef>
              <a:spcAft>
                <a:spcPts val="0"/>
              </a:spcAft>
              <a:buNone/>
            </a:pPr>
            <a:r>
              <a:rPr lang="en" sz="2000"/>
              <a:t>Front-End and Back-End of Website &amp; Software</a:t>
            </a:r>
            <a:endParaRPr sz="2000"/>
          </a:p>
          <a:p>
            <a:pPr marL="0" lvl="0" indent="0" algn="ctr" rtl="0">
              <a:spcBef>
                <a:spcPts val="600"/>
              </a:spcBef>
              <a:spcAft>
                <a:spcPts val="600"/>
              </a:spcAft>
              <a:buNone/>
            </a:pPr>
            <a:r>
              <a:rPr lang="en" sz="2000"/>
              <a:t>Integration &amp; Testing </a:t>
            </a:r>
            <a:endParaRPr sz="2000"/>
          </a:p>
        </p:txBody>
      </p:sp>
      <p:sp>
        <p:nvSpPr>
          <p:cNvPr id="854" name="Google Shape;854;p42"/>
          <p:cNvSpPr txBox="1">
            <a:spLocks noGrp="1"/>
          </p:cNvSpPr>
          <p:nvPr>
            <p:ph type="title"/>
          </p:nvPr>
        </p:nvSpPr>
        <p:spPr>
          <a:xfrm>
            <a:off x="712700" y="618275"/>
            <a:ext cx="7718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Work Activities</a:t>
            </a:r>
            <a:endParaRPr/>
          </a:p>
        </p:txBody>
      </p:sp>
      <p:grpSp>
        <p:nvGrpSpPr>
          <p:cNvPr id="855" name="Google Shape;855;p42"/>
          <p:cNvGrpSpPr/>
          <p:nvPr/>
        </p:nvGrpSpPr>
        <p:grpSpPr>
          <a:xfrm>
            <a:off x="8323490" y="711765"/>
            <a:ext cx="461778" cy="464563"/>
            <a:chOff x="8323490" y="355935"/>
            <a:chExt cx="461778" cy="464563"/>
          </a:xfrm>
        </p:grpSpPr>
        <p:sp>
          <p:nvSpPr>
            <p:cNvPr id="856" name="Google Shape;856;p42"/>
            <p:cNvSpPr/>
            <p:nvPr/>
          </p:nvSpPr>
          <p:spPr>
            <a:xfrm>
              <a:off x="8323490" y="404836"/>
              <a:ext cx="416089" cy="415662"/>
            </a:xfrm>
            <a:custGeom>
              <a:avLst/>
              <a:gdLst/>
              <a:ahLst/>
              <a:cxnLst/>
              <a:rect l="l" t="t" r="r" b="b"/>
              <a:pathLst>
                <a:path w="10735" h="10724" extrusionOk="0">
                  <a:moveTo>
                    <a:pt x="2470" y="0"/>
                  </a:moveTo>
                  <a:cubicBezTo>
                    <a:pt x="2067" y="0"/>
                    <a:pt x="1664" y="157"/>
                    <a:pt x="1361" y="471"/>
                  </a:cubicBezTo>
                  <a:lnTo>
                    <a:pt x="482" y="1350"/>
                  </a:lnTo>
                  <a:cubicBezTo>
                    <a:pt x="168" y="1643"/>
                    <a:pt x="22" y="2040"/>
                    <a:pt x="22" y="2459"/>
                  </a:cubicBezTo>
                  <a:cubicBezTo>
                    <a:pt x="22" y="2877"/>
                    <a:pt x="168" y="3275"/>
                    <a:pt x="482" y="3568"/>
                  </a:cubicBezTo>
                  <a:lnTo>
                    <a:pt x="2261" y="5367"/>
                  </a:lnTo>
                  <a:lnTo>
                    <a:pt x="482" y="7167"/>
                  </a:lnTo>
                  <a:cubicBezTo>
                    <a:pt x="168" y="7460"/>
                    <a:pt x="1" y="7857"/>
                    <a:pt x="1" y="8276"/>
                  </a:cubicBezTo>
                  <a:cubicBezTo>
                    <a:pt x="1" y="8694"/>
                    <a:pt x="168" y="9092"/>
                    <a:pt x="461" y="9385"/>
                  </a:cubicBezTo>
                  <a:lnTo>
                    <a:pt x="1361" y="10263"/>
                  </a:lnTo>
                  <a:cubicBezTo>
                    <a:pt x="1675" y="10577"/>
                    <a:pt x="2072" y="10724"/>
                    <a:pt x="2470" y="10724"/>
                  </a:cubicBezTo>
                  <a:cubicBezTo>
                    <a:pt x="2867" y="10724"/>
                    <a:pt x="3265" y="10577"/>
                    <a:pt x="3579" y="10284"/>
                  </a:cubicBezTo>
                  <a:lnTo>
                    <a:pt x="5378" y="8485"/>
                  </a:lnTo>
                  <a:lnTo>
                    <a:pt x="7157" y="10263"/>
                  </a:lnTo>
                  <a:cubicBezTo>
                    <a:pt x="7471" y="10577"/>
                    <a:pt x="7868" y="10724"/>
                    <a:pt x="8287" y="10724"/>
                  </a:cubicBezTo>
                  <a:cubicBezTo>
                    <a:pt x="8684" y="10724"/>
                    <a:pt x="9082" y="10577"/>
                    <a:pt x="9396" y="10263"/>
                  </a:cubicBezTo>
                  <a:lnTo>
                    <a:pt x="10274" y="9385"/>
                  </a:lnTo>
                  <a:cubicBezTo>
                    <a:pt x="10567" y="9092"/>
                    <a:pt x="10735" y="8694"/>
                    <a:pt x="10735" y="8276"/>
                  </a:cubicBezTo>
                  <a:cubicBezTo>
                    <a:pt x="10735" y="7857"/>
                    <a:pt x="10567" y="7460"/>
                    <a:pt x="10274" y="7167"/>
                  </a:cubicBezTo>
                  <a:lnTo>
                    <a:pt x="8496" y="5367"/>
                  </a:lnTo>
                  <a:lnTo>
                    <a:pt x="10274" y="3568"/>
                  </a:lnTo>
                  <a:cubicBezTo>
                    <a:pt x="10567" y="3275"/>
                    <a:pt x="10735" y="2877"/>
                    <a:pt x="10735" y="2459"/>
                  </a:cubicBezTo>
                  <a:cubicBezTo>
                    <a:pt x="10735" y="2040"/>
                    <a:pt x="10567" y="1643"/>
                    <a:pt x="10274" y="1350"/>
                  </a:cubicBezTo>
                  <a:lnTo>
                    <a:pt x="9396" y="471"/>
                  </a:lnTo>
                  <a:cubicBezTo>
                    <a:pt x="9082" y="157"/>
                    <a:pt x="8679" y="0"/>
                    <a:pt x="8279" y="0"/>
                  </a:cubicBezTo>
                  <a:cubicBezTo>
                    <a:pt x="7879" y="0"/>
                    <a:pt x="7481" y="157"/>
                    <a:pt x="7178" y="471"/>
                  </a:cubicBezTo>
                  <a:lnTo>
                    <a:pt x="5378" y="2250"/>
                  </a:lnTo>
                  <a:lnTo>
                    <a:pt x="3579" y="471"/>
                  </a:lnTo>
                  <a:cubicBezTo>
                    <a:pt x="3275" y="157"/>
                    <a:pt x="2873" y="0"/>
                    <a:pt x="2470" y="0"/>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2"/>
            <p:cNvSpPr/>
            <p:nvPr/>
          </p:nvSpPr>
          <p:spPr>
            <a:xfrm rot="2700000">
              <a:off x="8507984" y="485686"/>
              <a:ext cx="148917" cy="148917"/>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2"/>
            <p:cNvSpPr/>
            <p:nvPr/>
          </p:nvSpPr>
          <p:spPr>
            <a:xfrm>
              <a:off x="8369180" y="355935"/>
              <a:ext cx="416089" cy="415856"/>
            </a:xfrm>
            <a:custGeom>
              <a:avLst/>
              <a:gdLst/>
              <a:ahLst/>
              <a:cxnLst/>
              <a:rect l="l" t="t" r="r" b="b"/>
              <a:pathLst>
                <a:path w="10735" h="10729" extrusionOk="0">
                  <a:moveTo>
                    <a:pt x="2469" y="623"/>
                  </a:moveTo>
                  <a:cubicBezTo>
                    <a:pt x="2700" y="623"/>
                    <a:pt x="2951" y="727"/>
                    <a:pt x="3139" y="895"/>
                  </a:cubicBezTo>
                  <a:lnTo>
                    <a:pt x="4917" y="2694"/>
                  </a:lnTo>
                  <a:lnTo>
                    <a:pt x="2700" y="4912"/>
                  </a:lnTo>
                  <a:lnTo>
                    <a:pt x="900" y="3133"/>
                  </a:lnTo>
                  <a:cubicBezTo>
                    <a:pt x="733" y="2945"/>
                    <a:pt x="628" y="2715"/>
                    <a:pt x="628" y="2464"/>
                  </a:cubicBezTo>
                  <a:cubicBezTo>
                    <a:pt x="628" y="2213"/>
                    <a:pt x="733" y="1962"/>
                    <a:pt x="900" y="1794"/>
                  </a:cubicBezTo>
                  <a:lnTo>
                    <a:pt x="1800" y="895"/>
                  </a:lnTo>
                  <a:cubicBezTo>
                    <a:pt x="1988" y="727"/>
                    <a:pt x="2218" y="623"/>
                    <a:pt x="2469" y="623"/>
                  </a:cubicBezTo>
                  <a:close/>
                  <a:moveTo>
                    <a:pt x="8265" y="633"/>
                  </a:moveTo>
                  <a:cubicBezTo>
                    <a:pt x="8506" y="633"/>
                    <a:pt x="8747" y="727"/>
                    <a:pt x="8935" y="915"/>
                  </a:cubicBezTo>
                  <a:lnTo>
                    <a:pt x="9835" y="1794"/>
                  </a:lnTo>
                  <a:cubicBezTo>
                    <a:pt x="10002" y="1983"/>
                    <a:pt x="10107" y="2213"/>
                    <a:pt x="10107" y="2464"/>
                  </a:cubicBezTo>
                  <a:cubicBezTo>
                    <a:pt x="10107" y="2715"/>
                    <a:pt x="10002" y="2966"/>
                    <a:pt x="9835" y="3133"/>
                  </a:cubicBezTo>
                  <a:lnTo>
                    <a:pt x="8035" y="4933"/>
                  </a:lnTo>
                  <a:lnTo>
                    <a:pt x="5796" y="2694"/>
                  </a:lnTo>
                  <a:lnTo>
                    <a:pt x="7596" y="915"/>
                  </a:lnTo>
                  <a:cubicBezTo>
                    <a:pt x="7784" y="727"/>
                    <a:pt x="8025" y="633"/>
                    <a:pt x="8265" y="633"/>
                  </a:cubicBezTo>
                  <a:close/>
                  <a:moveTo>
                    <a:pt x="5357" y="3133"/>
                  </a:moveTo>
                  <a:lnTo>
                    <a:pt x="7596" y="5372"/>
                  </a:lnTo>
                  <a:lnTo>
                    <a:pt x="5378" y="7590"/>
                  </a:lnTo>
                  <a:lnTo>
                    <a:pt x="3139" y="5351"/>
                  </a:lnTo>
                  <a:lnTo>
                    <a:pt x="5357" y="3133"/>
                  </a:lnTo>
                  <a:close/>
                  <a:moveTo>
                    <a:pt x="2700" y="5791"/>
                  </a:moveTo>
                  <a:lnTo>
                    <a:pt x="4938" y="8030"/>
                  </a:lnTo>
                  <a:lnTo>
                    <a:pt x="3139" y="9829"/>
                  </a:lnTo>
                  <a:cubicBezTo>
                    <a:pt x="2951" y="10007"/>
                    <a:pt x="2705" y="10096"/>
                    <a:pt x="2462" y="10096"/>
                  </a:cubicBezTo>
                  <a:cubicBezTo>
                    <a:pt x="2218" y="10096"/>
                    <a:pt x="1978" y="10007"/>
                    <a:pt x="1800" y="9829"/>
                  </a:cubicBezTo>
                  <a:lnTo>
                    <a:pt x="900" y="8929"/>
                  </a:lnTo>
                  <a:cubicBezTo>
                    <a:pt x="733" y="8762"/>
                    <a:pt x="628" y="8532"/>
                    <a:pt x="628" y="8260"/>
                  </a:cubicBezTo>
                  <a:cubicBezTo>
                    <a:pt x="628" y="8009"/>
                    <a:pt x="733" y="7778"/>
                    <a:pt x="900" y="7611"/>
                  </a:cubicBezTo>
                  <a:lnTo>
                    <a:pt x="2700" y="5791"/>
                  </a:lnTo>
                  <a:close/>
                  <a:moveTo>
                    <a:pt x="8035" y="5812"/>
                  </a:moveTo>
                  <a:lnTo>
                    <a:pt x="9814" y="7611"/>
                  </a:lnTo>
                  <a:cubicBezTo>
                    <a:pt x="10002" y="7778"/>
                    <a:pt x="10107" y="8030"/>
                    <a:pt x="10107" y="8281"/>
                  </a:cubicBezTo>
                  <a:cubicBezTo>
                    <a:pt x="10107" y="8511"/>
                    <a:pt x="10002" y="8762"/>
                    <a:pt x="9835" y="8929"/>
                  </a:cubicBezTo>
                  <a:lnTo>
                    <a:pt x="8935" y="9829"/>
                  </a:lnTo>
                  <a:cubicBezTo>
                    <a:pt x="8747" y="10007"/>
                    <a:pt x="8506" y="10096"/>
                    <a:pt x="8265" y="10096"/>
                  </a:cubicBezTo>
                  <a:cubicBezTo>
                    <a:pt x="8025" y="10096"/>
                    <a:pt x="7784" y="10007"/>
                    <a:pt x="7596" y="9829"/>
                  </a:cubicBezTo>
                  <a:lnTo>
                    <a:pt x="5817" y="8050"/>
                  </a:lnTo>
                  <a:lnTo>
                    <a:pt x="8035" y="5812"/>
                  </a:lnTo>
                  <a:close/>
                  <a:moveTo>
                    <a:pt x="2469" y="0"/>
                  </a:moveTo>
                  <a:cubicBezTo>
                    <a:pt x="2067" y="0"/>
                    <a:pt x="1664" y="152"/>
                    <a:pt x="1360" y="455"/>
                  </a:cubicBezTo>
                  <a:lnTo>
                    <a:pt x="461" y="1355"/>
                  </a:lnTo>
                  <a:cubicBezTo>
                    <a:pt x="168" y="1648"/>
                    <a:pt x="0" y="2045"/>
                    <a:pt x="0" y="2464"/>
                  </a:cubicBezTo>
                  <a:cubicBezTo>
                    <a:pt x="0" y="2882"/>
                    <a:pt x="168" y="3280"/>
                    <a:pt x="461" y="3573"/>
                  </a:cubicBezTo>
                  <a:lnTo>
                    <a:pt x="2239" y="5351"/>
                  </a:lnTo>
                  <a:lnTo>
                    <a:pt x="461" y="7151"/>
                  </a:lnTo>
                  <a:cubicBezTo>
                    <a:pt x="168" y="7444"/>
                    <a:pt x="0" y="7841"/>
                    <a:pt x="0" y="8260"/>
                  </a:cubicBezTo>
                  <a:cubicBezTo>
                    <a:pt x="0" y="8678"/>
                    <a:pt x="168" y="9076"/>
                    <a:pt x="461" y="9390"/>
                  </a:cubicBezTo>
                  <a:lnTo>
                    <a:pt x="1360" y="10268"/>
                  </a:lnTo>
                  <a:cubicBezTo>
                    <a:pt x="1653" y="10582"/>
                    <a:pt x="2072" y="10729"/>
                    <a:pt x="2469" y="10729"/>
                  </a:cubicBezTo>
                  <a:cubicBezTo>
                    <a:pt x="2867" y="10729"/>
                    <a:pt x="3265" y="10582"/>
                    <a:pt x="3578" y="10268"/>
                  </a:cubicBezTo>
                  <a:lnTo>
                    <a:pt x="5378" y="8490"/>
                  </a:lnTo>
                  <a:lnTo>
                    <a:pt x="7156" y="10268"/>
                  </a:lnTo>
                  <a:cubicBezTo>
                    <a:pt x="7470" y="10582"/>
                    <a:pt x="7868" y="10729"/>
                    <a:pt x="8265" y="10729"/>
                  </a:cubicBezTo>
                  <a:cubicBezTo>
                    <a:pt x="8684" y="10729"/>
                    <a:pt x="9081" y="10582"/>
                    <a:pt x="9374" y="10268"/>
                  </a:cubicBezTo>
                  <a:lnTo>
                    <a:pt x="10274" y="9390"/>
                  </a:lnTo>
                  <a:cubicBezTo>
                    <a:pt x="10567" y="9076"/>
                    <a:pt x="10734" y="8699"/>
                    <a:pt x="10734" y="8260"/>
                  </a:cubicBezTo>
                  <a:cubicBezTo>
                    <a:pt x="10734" y="7841"/>
                    <a:pt x="10567" y="7465"/>
                    <a:pt x="10274" y="7151"/>
                  </a:cubicBezTo>
                  <a:lnTo>
                    <a:pt x="8495" y="5372"/>
                  </a:lnTo>
                  <a:lnTo>
                    <a:pt x="10274" y="3573"/>
                  </a:lnTo>
                  <a:cubicBezTo>
                    <a:pt x="10567" y="3280"/>
                    <a:pt x="10734" y="2882"/>
                    <a:pt x="10734" y="2464"/>
                  </a:cubicBezTo>
                  <a:cubicBezTo>
                    <a:pt x="10734" y="2045"/>
                    <a:pt x="10567" y="1648"/>
                    <a:pt x="10274" y="1355"/>
                  </a:cubicBezTo>
                  <a:lnTo>
                    <a:pt x="9374" y="455"/>
                  </a:lnTo>
                  <a:cubicBezTo>
                    <a:pt x="9071" y="152"/>
                    <a:pt x="8668" y="0"/>
                    <a:pt x="8265" y="0"/>
                  </a:cubicBezTo>
                  <a:cubicBezTo>
                    <a:pt x="7862" y="0"/>
                    <a:pt x="7460" y="152"/>
                    <a:pt x="7156" y="455"/>
                  </a:cubicBezTo>
                  <a:lnTo>
                    <a:pt x="5357" y="2255"/>
                  </a:lnTo>
                  <a:lnTo>
                    <a:pt x="3578" y="455"/>
                  </a:lnTo>
                  <a:cubicBezTo>
                    <a:pt x="3275" y="152"/>
                    <a:pt x="2872" y="0"/>
                    <a:pt x="2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2"/>
            <p:cNvSpPr/>
            <p:nvPr/>
          </p:nvSpPr>
          <p:spPr>
            <a:xfrm>
              <a:off x="8455149" y="615240"/>
              <a:ext cx="34884" cy="35737"/>
            </a:xfrm>
            <a:custGeom>
              <a:avLst/>
              <a:gdLst/>
              <a:ahLst/>
              <a:cxnLst/>
              <a:rect l="l" t="t" r="r" b="b"/>
              <a:pathLst>
                <a:path w="900" h="922" extrusionOk="0">
                  <a:moveTo>
                    <a:pt x="440" y="0"/>
                  </a:moveTo>
                  <a:lnTo>
                    <a:pt x="0" y="440"/>
                  </a:lnTo>
                  <a:lnTo>
                    <a:pt x="461" y="921"/>
                  </a:lnTo>
                  <a:lnTo>
                    <a:pt x="900" y="482"/>
                  </a:lnTo>
                  <a:lnTo>
                    <a:pt x="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2"/>
            <p:cNvSpPr/>
            <p:nvPr/>
          </p:nvSpPr>
          <p:spPr>
            <a:xfrm>
              <a:off x="8490033" y="650938"/>
              <a:ext cx="34070" cy="33256"/>
            </a:xfrm>
            <a:custGeom>
              <a:avLst/>
              <a:gdLst/>
              <a:ahLst/>
              <a:cxnLst/>
              <a:rect l="l" t="t" r="r" b="b"/>
              <a:pathLst>
                <a:path w="879" h="858" extrusionOk="0">
                  <a:moveTo>
                    <a:pt x="460" y="0"/>
                  </a:moveTo>
                  <a:lnTo>
                    <a:pt x="0" y="439"/>
                  </a:lnTo>
                  <a:lnTo>
                    <a:pt x="419" y="858"/>
                  </a:lnTo>
                  <a:lnTo>
                    <a:pt x="879" y="419"/>
                  </a:lnTo>
                  <a:lnTo>
                    <a:pt x="4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2"/>
            <p:cNvSpPr/>
            <p:nvPr/>
          </p:nvSpPr>
          <p:spPr>
            <a:xfrm>
              <a:off x="8420265" y="649310"/>
              <a:ext cx="35737" cy="35698"/>
            </a:xfrm>
            <a:custGeom>
              <a:avLst/>
              <a:gdLst/>
              <a:ahLst/>
              <a:cxnLst/>
              <a:rect l="l" t="t" r="r" b="b"/>
              <a:pathLst>
                <a:path w="922" h="921" extrusionOk="0">
                  <a:moveTo>
                    <a:pt x="440" y="0"/>
                  </a:moveTo>
                  <a:lnTo>
                    <a:pt x="1" y="461"/>
                  </a:lnTo>
                  <a:lnTo>
                    <a:pt x="482" y="921"/>
                  </a:lnTo>
                  <a:lnTo>
                    <a:pt x="921" y="481"/>
                  </a:lnTo>
                  <a:lnTo>
                    <a:pt x="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2"/>
            <p:cNvSpPr/>
            <p:nvPr/>
          </p:nvSpPr>
          <p:spPr>
            <a:xfrm>
              <a:off x="8455963" y="684969"/>
              <a:ext cx="33295" cy="33295"/>
            </a:xfrm>
            <a:custGeom>
              <a:avLst/>
              <a:gdLst/>
              <a:ahLst/>
              <a:cxnLst/>
              <a:rect l="l" t="t" r="r" b="b"/>
              <a:pathLst>
                <a:path w="859" h="859" extrusionOk="0">
                  <a:moveTo>
                    <a:pt x="440" y="1"/>
                  </a:moveTo>
                  <a:lnTo>
                    <a:pt x="0" y="440"/>
                  </a:lnTo>
                  <a:lnTo>
                    <a:pt x="419" y="859"/>
                  </a:lnTo>
                  <a:lnTo>
                    <a:pt x="858" y="419"/>
                  </a:lnTo>
                  <a:lnTo>
                    <a:pt x="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2"/>
            <p:cNvSpPr/>
            <p:nvPr/>
          </p:nvSpPr>
          <p:spPr>
            <a:xfrm>
              <a:off x="8662748" y="407602"/>
              <a:ext cx="35737" cy="34923"/>
            </a:xfrm>
            <a:custGeom>
              <a:avLst/>
              <a:gdLst/>
              <a:ahLst/>
              <a:cxnLst/>
              <a:rect l="l" t="t" r="r" b="b"/>
              <a:pathLst>
                <a:path w="922" h="901" extrusionOk="0">
                  <a:moveTo>
                    <a:pt x="440" y="1"/>
                  </a:moveTo>
                  <a:lnTo>
                    <a:pt x="1" y="440"/>
                  </a:lnTo>
                  <a:lnTo>
                    <a:pt x="482" y="901"/>
                  </a:lnTo>
                  <a:lnTo>
                    <a:pt x="921" y="461"/>
                  </a:lnTo>
                  <a:lnTo>
                    <a:pt x="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2"/>
            <p:cNvSpPr/>
            <p:nvPr/>
          </p:nvSpPr>
          <p:spPr>
            <a:xfrm>
              <a:off x="8698446" y="442486"/>
              <a:ext cx="33295" cy="34109"/>
            </a:xfrm>
            <a:custGeom>
              <a:avLst/>
              <a:gdLst/>
              <a:ahLst/>
              <a:cxnLst/>
              <a:rect l="l" t="t" r="r" b="b"/>
              <a:pathLst>
                <a:path w="859" h="880" extrusionOk="0">
                  <a:moveTo>
                    <a:pt x="440" y="1"/>
                  </a:moveTo>
                  <a:lnTo>
                    <a:pt x="0" y="461"/>
                  </a:lnTo>
                  <a:lnTo>
                    <a:pt x="419" y="879"/>
                  </a:lnTo>
                  <a:lnTo>
                    <a:pt x="858" y="419"/>
                  </a:lnTo>
                  <a:lnTo>
                    <a:pt x="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2"/>
            <p:cNvSpPr/>
            <p:nvPr/>
          </p:nvSpPr>
          <p:spPr>
            <a:xfrm>
              <a:off x="8628678" y="441672"/>
              <a:ext cx="34923" cy="35737"/>
            </a:xfrm>
            <a:custGeom>
              <a:avLst/>
              <a:gdLst/>
              <a:ahLst/>
              <a:cxnLst/>
              <a:rect l="l" t="t" r="r" b="b"/>
              <a:pathLst>
                <a:path w="901" h="922" extrusionOk="0">
                  <a:moveTo>
                    <a:pt x="440" y="1"/>
                  </a:moveTo>
                  <a:lnTo>
                    <a:pt x="1" y="440"/>
                  </a:lnTo>
                  <a:lnTo>
                    <a:pt x="461" y="921"/>
                  </a:lnTo>
                  <a:lnTo>
                    <a:pt x="901" y="482"/>
                  </a:lnTo>
                  <a:lnTo>
                    <a:pt x="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2"/>
            <p:cNvSpPr/>
            <p:nvPr/>
          </p:nvSpPr>
          <p:spPr>
            <a:xfrm>
              <a:off x="8663562" y="477370"/>
              <a:ext cx="34109" cy="33295"/>
            </a:xfrm>
            <a:custGeom>
              <a:avLst/>
              <a:gdLst/>
              <a:ahLst/>
              <a:cxnLst/>
              <a:rect l="l" t="t" r="r" b="b"/>
              <a:pathLst>
                <a:path w="880" h="859" extrusionOk="0">
                  <a:moveTo>
                    <a:pt x="461" y="0"/>
                  </a:moveTo>
                  <a:lnTo>
                    <a:pt x="1" y="440"/>
                  </a:lnTo>
                  <a:lnTo>
                    <a:pt x="419" y="858"/>
                  </a:lnTo>
                  <a:lnTo>
                    <a:pt x="879" y="419"/>
                  </a:lnTo>
                  <a:lnTo>
                    <a:pt x="4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2"/>
            <p:cNvSpPr/>
            <p:nvPr/>
          </p:nvSpPr>
          <p:spPr>
            <a:xfrm>
              <a:off x="8663562" y="615240"/>
              <a:ext cx="35737" cy="35737"/>
            </a:xfrm>
            <a:custGeom>
              <a:avLst/>
              <a:gdLst/>
              <a:ahLst/>
              <a:cxnLst/>
              <a:rect l="l" t="t" r="r" b="b"/>
              <a:pathLst>
                <a:path w="922" h="922" extrusionOk="0">
                  <a:moveTo>
                    <a:pt x="482" y="0"/>
                  </a:moveTo>
                  <a:lnTo>
                    <a:pt x="1" y="482"/>
                  </a:lnTo>
                  <a:lnTo>
                    <a:pt x="461" y="921"/>
                  </a:lnTo>
                  <a:lnTo>
                    <a:pt x="921" y="461"/>
                  </a:lnTo>
                  <a:lnTo>
                    <a:pt x="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2"/>
            <p:cNvSpPr/>
            <p:nvPr/>
          </p:nvSpPr>
          <p:spPr>
            <a:xfrm>
              <a:off x="8630306" y="650938"/>
              <a:ext cx="33295" cy="33256"/>
            </a:xfrm>
            <a:custGeom>
              <a:avLst/>
              <a:gdLst/>
              <a:ahLst/>
              <a:cxnLst/>
              <a:rect l="l" t="t" r="r" b="b"/>
              <a:pathLst>
                <a:path w="859" h="858" extrusionOk="0">
                  <a:moveTo>
                    <a:pt x="419" y="0"/>
                  </a:moveTo>
                  <a:lnTo>
                    <a:pt x="1" y="419"/>
                  </a:lnTo>
                  <a:lnTo>
                    <a:pt x="440" y="858"/>
                  </a:lnTo>
                  <a:lnTo>
                    <a:pt x="859" y="439"/>
                  </a:lnTo>
                  <a:lnTo>
                    <a:pt x="4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2"/>
            <p:cNvSpPr/>
            <p:nvPr/>
          </p:nvSpPr>
          <p:spPr>
            <a:xfrm>
              <a:off x="8698446" y="650124"/>
              <a:ext cx="34923" cy="34884"/>
            </a:xfrm>
            <a:custGeom>
              <a:avLst/>
              <a:gdLst/>
              <a:ahLst/>
              <a:cxnLst/>
              <a:rect l="l" t="t" r="r" b="b"/>
              <a:pathLst>
                <a:path w="901" h="900" extrusionOk="0">
                  <a:moveTo>
                    <a:pt x="461" y="0"/>
                  </a:moveTo>
                  <a:lnTo>
                    <a:pt x="0" y="460"/>
                  </a:lnTo>
                  <a:lnTo>
                    <a:pt x="440" y="900"/>
                  </a:lnTo>
                  <a:lnTo>
                    <a:pt x="900" y="440"/>
                  </a:lnTo>
                  <a:lnTo>
                    <a:pt x="4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2"/>
            <p:cNvSpPr/>
            <p:nvPr/>
          </p:nvSpPr>
          <p:spPr>
            <a:xfrm>
              <a:off x="8664376" y="684969"/>
              <a:ext cx="34109" cy="34109"/>
            </a:xfrm>
            <a:custGeom>
              <a:avLst/>
              <a:gdLst/>
              <a:ahLst/>
              <a:cxnLst/>
              <a:rect l="l" t="t" r="r" b="b"/>
              <a:pathLst>
                <a:path w="880" h="880" extrusionOk="0">
                  <a:moveTo>
                    <a:pt x="440" y="1"/>
                  </a:moveTo>
                  <a:lnTo>
                    <a:pt x="1" y="440"/>
                  </a:lnTo>
                  <a:lnTo>
                    <a:pt x="461" y="880"/>
                  </a:lnTo>
                  <a:lnTo>
                    <a:pt x="879" y="461"/>
                  </a:lnTo>
                  <a:lnTo>
                    <a:pt x="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2"/>
            <p:cNvSpPr/>
            <p:nvPr/>
          </p:nvSpPr>
          <p:spPr>
            <a:xfrm>
              <a:off x="8455963" y="407602"/>
              <a:ext cx="34884" cy="34923"/>
            </a:xfrm>
            <a:custGeom>
              <a:avLst/>
              <a:gdLst/>
              <a:ahLst/>
              <a:cxnLst/>
              <a:rect l="l" t="t" r="r" b="b"/>
              <a:pathLst>
                <a:path w="900" h="901" extrusionOk="0">
                  <a:moveTo>
                    <a:pt x="461" y="1"/>
                  </a:moveTo>
                  <a:lnTo>
                    <a:pt x="0" y="461"/>
                  </a:lnTo>
                  <a:lnTo>
                    <a:pt x="440" y="901"/>
                  </a:lnTo>
                  <a:lnTo>
                    <a:pt x="900" y="440"/>
                  </a:lnTo>
                  <a:lnTo>
                    <a:pt x="4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2"/>
            <p:cNvSpPr/>
            <p:nvPr/>
          </p:nvSpPr>
          <p:spPr>
            <a:xfrm>
              <a:off x="8421893" y="442486"/>
              <a:ext cx="34109" cy="34109"/>
            </a:xfrm>
            <a:custGeom>
              <a:avLst/>
              <a:gdLst/>
              <a:ahLst/>
              <a:cxnLst/>
              <a:rect l="l" t="t" r="r" b="b"/>
              <a:pathLst>
                <a:path w="880" h="880" extrusionOk="0">
                  <a:moveTo>
                    <a:pt x="440" y="1"/>
                  </a:moveTo>
                  <a:lnTo>
                    <a:pt x="0" y="440"/>
                  </a:lnTo>
                  <a:lnTo>
                    <a:pt x="461" y="879"/>
                  </a:lnTo>
                  <a:lnTo>
                    <a:pt x="879" y="461"/>
                  </a:lnTo>
                  <a:lnTo>
                    <a:pt x="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2"/>
            <p:cNvSpPr/>
            <p:nvPr/>
          </p:nvSpPr>
          <p:spPr>
            <a:xfrm>
              <a:off x="8490033" y="442486"/>
              <a:ext cx="35698" cy="34923"/>
            </a:xfrm>
            <a:custGeom>
              <a:avLst/>
              <a:gdLst/>
              <a:ahLst/>
              <a:cxnLst/>
              <a:rect l="l" t="t" r="r" b="b"/>
              <a:pathLst>
                <a:path w="921" h="901" extrusionOk="0">
                  <a:moveTo>
                    <a:pt x="481" y="1"/>
                  </a:moveTo>
                  <a:lnTo>
                    <a:pt x="0" y="461"/>
                  </a:lnTo>
                  <a:lnTo>
                    <a:pt x="460" y="900"/>
                  </a:lnTo>
                  <a:lnTo>
                    <a:pt x="921" y="440"/>
                  </a:lnTo>
                  <a:lnTo>
                    <a:pt x="4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2"/>
            <p:cNvSpPr/>
            <p:nvPr/>
          </p:nvSpPr>
          <p:spPr>
            <a:xfrm>
              <a:off x="8456777" y="477370"/>
              <a:ext cx="33256" cy="33295"/>
            </a:xfrm>
            <a:custGeom>
              <a:avLst/>
              <a:gdLst/>
              <a:ahLst/>
              <a:cxnLst/>
              <a:rect l="l" t="t" r="r" b="b"/>
              <a:pathLst>
                <a:path w="858" h="859" extrusionOk="0">
                  <a:moveTo>
                    <a:pt x="419" y="0"/>
                  </a:moveTo>
                  <a:lnTo>
                    <a:pt x="0" y="419"/>
                  </a:lnTo>
                  <a:lnTo>
                    <a:pt x="440" y="858"/>
                  </a:lnTo>
                  <a:lnTo>
                    <a:pt x="858" y="440"/>
                  </a:lnTo>
                  <a:lnTo>
                    <a:pt x="4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43"/>
          <p:cNvSpPr txBox="1">
            <a:spLocks noGrp="1"/>
          </p:cNvSpPr>
          <p:nvPr>
            <p:ph type="title"/>
          </p:nvPr>
        </p:nvSpPr>
        <p:spPr>
          <a:xfrm>
            <a:off x="1936100" y="1342750"/>
            <a:ext cx="5485200" cy="726000"/>
          </a:xfrm>
          <a:prstGeom prst="rect">
            <a:avLst/>
          </a:prstGeom>
        </p:spPr>
        <p:txBody>
          <a:bodyPr spcFirstLastPara="1" wrap="square" lIns="91425" tIns="91425" rIns="91425" bIns="91425" anchor="b" anchorCtr="0">
            <a:noAutofit/>
          </a:bodyPr>
          <a:lstStyle/>
          <a:p>
            <a:pPr marL="0" lvl="0" indent="0" algn="l" rtl="0">
              <a:spcBef>
                <a:spcPts val="0"/>
              </a:spcBef>
              <a:spcAft>
                <a:spcPts val="600"/>
              </a:spcAft>
              <a:buNone/>
            </a:pPr>
            <a:r>
              <a:rPr lang="en" sz="1800" b="0">
                <a:solidFill>
                  <a:schemeClr val="dk1"/>
                </a:solidFill>
                <a:latin typeface="Karla"/>
                <a:ea typeface="Karla"/>
                <a:cs typeface="Karla"/>
                <a:sym typeface="Karla"/>
              </a:rPr>
              <a:t>The </a:t>
            </a:r>
            <a:r>
              <a:rPr lang="en" sz="1800">
                <a:solidFill>
                  <a:schemeClr val="dk1"/>
                </a:solidFill>
                <a:latin typeface="Karla"/>
                <a:ea typeface="Karla"/>
                <a:cs typeface="Karla"/>
                <a:sym typeface="Karla"/>
              </a:rPr>
              <a:t>Blood Bank Database Management System</a:t>
            </a:r>
            <a:r>
              <a:rPr lang="en" sz="1800" b="0">
                <a:solidFill>
                  <a:schemeClr val="dk1"/>
                </a:solidFill>
                <a:latin typeface="Karla"/>
                <a:ea typeface="Karla"/>
                <a:cs typeface="Karla"/>
                <a:sym typeface="Karla"/>
              </a:rPr>
              <a:t>: set to be completed by the middle of </a:t>
            </a:r>
            <a:r>
              <a:rPr lang="en" sz="1800">
                <a:solidFill>
                  <a:srgbClr val="B20909"/>
                </a:solidFill>
                <a:latin typeface="Karla"/>
                <a:ea typeface="Karla"/>
                <a:cs typeface="Karla"/>
                <a:sym typeface="Karla"/>
              </a:rPr>
              <a:t>2024</a:t>
            </a:r>
            <a:r>
              <a:rPr lang="en" sz="1800" b="0">
                <a:solidFill>
                  <a:schemeClr val="dk1"/>
                </a:solidFill>
                <a:latin typeface="Karla"/>
                <a:ea typeface="Karla"/>
                <a:cs typeface="Karla"/>
                <a:sym typeface="Karla"/>
              </a:rPr>
              <a:t> </a:t>
            </a:r>
            <a:endParaRPr sz="1800">
              <a:latin typeface="Karla"/>
              <a:ea typeface="Karla"/>
              <a:cs typeface="Karla"/>
              <a:sym typeface="Karla"/>
            </a:endParaRPr>
          </a:p>
        </p:txBody>
      </p:sp>
      <p:sp>
        <p:nvSpPr>
          <p:cNvPr id="880" name="Google Shape;880;p43"/>
          <p:cNvSpPr txBox="1">
            <a:spLocks noGrp="1"/>
          </p:cNvSpPr>
          <p:nvPr>
            <p:ph type="title" idx="8"/>
          </p:nvPr>
        </p:nvSpPr>
        <p:spPr>
          <a:xfrm>
            <a:off x="1655550" y="427038"/>
            <a:ext cx="5832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Constraints </a:t>
            </a:r>
            <a:endParaRPr/>
          </a:p>
        </p:txBody>
      </p:sp>
      <p:sp>
        <p:nvSpPr>
          <p:cNvPr id="881" name="Google Shape;881;p43"/>
          <p:cNvSpPr txBox="1"/>
          <p:nvPr/>
        </p:nvSpPr>
        <p:spPr>
          <a:xfrm>
            <a:off x="4274525" y="1912200"/>
            <a:ext cx="3507000" cy="226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b="1">
                <a:solidFill>
                  <a:schemeClr val="dk1"/>
                </a:solidFill>
                <a:latin typeface="Karla"/>
                <a:ea typeface="Karla"/>
                <a:cs typeface="Karla"/>
                <a:sym typeface="Karla"/>
              </a:rPr>
              <a:t>Completion Dates: </a:t>
            </a:r>
            <a:endParaRPr sz="1500" b="1">
              <a:solidFill>
                <a:schemeClr val="dk1"/>
              </a:solidFill>
              <a:latin typeface="Karla"/>
              <a:ea typeface="Karla"/>
              <a:cs typeface="Karla"/>
              <a:sym typeface="Karla"/>
            </a:endParaRPr>
          </a:p>
          <a:p>
            <a:pPr marL="0" lvl="0" indent="0" algn="ctr" rtl="0">
              <a:spcBef>
                <a:spcPts val="600"/>
              </a:spcBef>
              <a:spcAft>
                <a:spcPts val="0"/>
              </a:spcAft>
              <a:buNone/>
            </a:pPr>
            <a:r>
              <a:rPr lang="en" sz="1500">
                <a:solidFill>
                  <a:schemeClr val="lt1"/>
                </a:solidFill>
                <a:highlight>
                  <a:srgbClr val="E06666"/>
                </a:highlight>
                <a:latin typeface="Karla"/>
                <a:ea typeface="Karla"/>
                <a:cs typeface="Karla"/>
                <a:sym typeface="Karla"/>
              </a:rPr>
              <a:t>June 11th, 2023 </a:t>
            </a:r>
            <a:endParaRPr sz="1500">
              <a:solidFill>
                <a:schemeClr val="lt1"/>
              </a:solidFill>
              <a:highlight>
                <a:srgbClr val="E06666"/>
              </a:highlight>
              <a:latin typeface="Karla"/>
              <a:ea typeface="Karla"/>
              <a:cs typeface="Karla"/>
              <a:sym typeface="Karla"/>
            </a:endParaRPr>
          </a:p>
          <a:p>
            <a:pPr marL="0" lvl="0" indent="0" algn="ctr" rtl="0">
              <a:spcBef>
                <a:spcPts val="600"/>
              </a:spcBef>
              <a:spcAft>
                <a:spcPts val="0"/>
              </a:spcAft>
              <a:buNone/>
            </a:pPr>
            <a:r>
              <a:rPr lang="en" sz="1500">
                <a:solidFill>
                  <a:schemeClr val="lt1"/>
                </a:solidFill>
                <a:highlight>
                  <a:srgbClr val="CC4125"/>
                </a:highlight>
                <a:latin typeface="Karla"/>
                <a:ea typeface="Karla"/>
                <a:cs typeface="Karla"/>
                <a:sym typeface="Karla"/>
              </a:rPr>
              <a:t>August 6th, 2023 </a:t>
            </a:r>
            <a:endParaRPr sz="1500">
              <a:solidFill>
                <a:schemeClr val="lt1"/>
              </a:solidFill>
              <a:highlight>
                <a:srgbClr val="CC4125"/>
              </a:highlight>
              <a:latin typeface="Karla"/>
              <a:ea typeface="Karla"/>
              <a:cs typeface="Karla"/>
              <a:sym typeface="Karla"/>
            </a:endParaRPr>
          </a:p>
          <a:p>
            <a:pPr marL="0" lvl="0" indent="0" algn="ctr" rtl="0">
              <a:spcBef>
                <a:spcPts val="600"/>
              </a:spcBef>
              <a:spcAft>
                <a:spcPts val="0"/>
              </a:spcAft>
              <a:buNone/>
            </a:pPr>
            <a:r>
              <a:rPr lang="en" sz="1500">
                <a:solidFill>
                  <a:schemeClr val="lt1"/>
                </a:solidFill>
                <a:highlight>
                  <a:schemeClr val="accent2"/>
                </a:highlight>
                <a:latin typeface="Karla"/>
                <a:ea typeface="Karla"/>
                <a:cs typeface="Karla"/>
                <a:sym typeface="Karla"/>
              </a:rPr>
              <a:t>March 17th, 2024</a:t>
            </a:r>
            <a:r>
              <a:rPr lang="en" sz="1500">
                <a:solidFill>
                  <a:schemeClr val="lt1"/>
                </a:solidFill>
                <a:latin typeface="Karla"/>
                <a:ea typeface="Karla"/>
                <a:cs typeface="Karla"/>
                <a:sym typeface="Karla"/>
              </a:rPr>
              <a:t> </a:t>
            </a:r>
            <a:endParaRPr sz="1500">
              <a:solidFill>
                <a:schemeClr val="lt1"/>
              </a:solidFill>
              <a:latin typeface="Karla"/>
              <a:ea typeface="Karla"/>
              <a:cs typeface="Karla"/>
              <a:sym typeface="Karla"/>
            </a:endParaRPr>
          </a:p>
          <a:p>
            <a:pPr marL="0" lvl="0" indent="0" algn="ctr" rtl="0">
              <a:spcBef>
                <a:spcPts val="600"/>
              </a:spcBef>
              <a:spcAft>
                <a:spcPts val="0"/>
              </a:spcAft>
              <a:buNone/>
            </a:pPr>
            <a:r>
              <a:rPr lang="en" sz="1500">
                <a:solidFill>
                  <a:schemeClr val="lt1"/>
                </a:solidFill>
                <a:highlight>
                  <a:schemeClr val="accent1"/>
                </a:highlight>
                <a:latin typeface="Karla"/>
                <a:ea typeface="Karla"/>
                <a:cs typeface="Karla"/>
                <a:sym typeface="Karla"/>
              </a:rPr>
              <a:t>June 1st, 2024 </a:t>
            </a:r>
            <a:endParaRPr sz="1500">
              <a:solidFill>
                <a:schemeClr val="lt1"/>
              </a:solidFill>
              <a:highlight>
                <a:schemeClr val="accent1"/>
              </a:highlight>
              <a:latin typeface="Karla"/>
              <a:ea typeface="Karla"/>
              <a:cs typeface="Karla"/>
              <a:sym typeface="Karla"/>
            </a:endParaRPr>
          </a:p>
          <a:p>
            <a:pPr marL="0" lvl="0" indent="0" algn="l" rtl="0">
              <a:spcBef>
                <a:spcPts val="600"/>
              </a:spcBef>
              <a:spcAft>
                <a:spcPts val="0"/>
              </a:spcAft>
              <a:buNone/>
            </a:pPr>
            <a:endParaRPr sz="1500" b="1">
              <a:solidFill>
                <a:schemeClr val="dk1"/>
              </a:solidFill>
              <a:latin typeface="Karla"/>
              <a:ea typeface="Karla"/>
              <a:cs typeface="Karla"/>
              <a:sym typeface="Karla"/>
            </a:endParaRPr>
          </a:p>
          <a:p>
            <a:pPr marL="457200" lvl="0" indent="0" algn="l" rtl="0">
              <a:spcBef>
                <a:spcPts val="600"/>
              </a:spcBef>
              <a:spcAft>
                <a:spcPts val="600"/>
              </a:spcAft>
              <a:buNone/>
            </a:pPr>
            <a:endParaRPr sz="1500">
              <a:solidFill>
                <a:schemeClr val="dk1"/>
              </a:solidFill>
              <a:highlight>
                <a:srgbClr val="B6D7A8"/>
              </a:highlight>
              <a:latin typeface="Karla"/>
              <a:ea typeface="Karla"/>
              <a:cs typeface="Karla"/>
              <a:sym typeface="Karla"/>
            </a:endParaRPr>
          </a:p>
        </p:txBody>
      </p:sp>
      <p:sp>
        <p:nvSpPr>
          <p:cNvPr id="882" name="Google Shape;882;p43"/>
          <p:cNvSpPr txBox="1"/>
          <p:nvPr/>
        </p:nvSpPr>
        <p:spPr>
          <a:xfrm>
            <a:off x="925675" y="1912200"/>
            <a:ext cx="4067100" cy="1954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b="1">
                <a:solidFill>
                  <a:schemeClr val="dk1"/>
                </a:solidFill>
                <a:latin typeface="Karla"/>
                <a:ea typeface="Karla"/>
                <a:cs typeface="Karla"/>
                <a:sym typeface="Karla"/>
              </a:rPr>
              <a:t>Milestones: </a:t>
            </a:r>
            <a:endParaRPr sz="1500" b="1">
              <a:solidFill>
                <a:schemeClr val="dk1"/>
              </a:solidFill>
              <a:latin typeface="Karla"/>
              <a:ea typeface="Karla"/>
              <a:cs typeface="Karla"/>
              <a:sym typeface="Karla"/>
            </a:endParaRPr>
          </a:p>
          <a:p>
            <a:pPr marL="0" lvl="0" indent="0" algn="ctr" rtl="0">
              <a:spcBef>
                <a:spcPts val="600"/>
              </a:spcBef>
              <a:spcAft>
                <a:spcPts val="0"/>
              </a:spcAft>
              <a:buNone/>
            </a:pPr>
            <a:r>
              <a:rPr lang="en" sz="1500">
                <a:solidFill>
                  <a:schemeClr val="lt1"/>
                </a:solidFill>
                <a:highlight>
                  <a:srgbClr val="E06666"/>
                </a:highlight>
                <a:latin typeface="Karla"/>
                <a:ea typeface="Karla"/>
                <a:cs typeface="Karla"/>
                <a:sym typeface="Karla"/>
              </a:rPr>
              <a:t>Documenting the Performance Appraisal </a:t>
            </a:r>
            <a:endParaRPr sz="1500">
              <a:solidFill>
                <a:schemeClr val="lt1"/>
              </a:solidFill>
              <a:highlight>
                <a:srgbClr val="E06666"/>
              </a:highlight>
              <a:latin typeface="Karla"/>
              <a:ea typeface="Karla"/>
              <a:cs typeface="Karla"/>
              <a:sym typeface="Karla"/>
            </a:endParaRPr>
          </a:p>
          <a:p>
            <a:pPr marL="0" lvl="0" indent="0" algn="ctr" rtl="0">
              <a:spcBef>
                <a:spcPts val="600"/>
              </a:spcBef>
              <a:spcAft>
                <a:spcPts val="0"/>
              </a:spcAft>
              <a:buNone/>
            </a:pPr>
            <a:r>
              <a:rPr lang="en" sz="1500">
                <a:solidFill>
                  <a:schemeClr val="lt1"/>
                </a:solidFill>
                <a:highlight>
                  <a:srgbClr val="CC4125"/>
                </a:highlight>
                <a:latin typeface="Karla"/>
                <a:ea typeface="Karla"/>
                <a:cs typeface="Karla"/>
                <a:sym typeface="Karla"/>
              </a:rPr>
              <a:t>Finishing Software Requirements</a:t>
            </a:r>
            <a:r>
              <a:rPr lang="en" sz="1500">
                <a:solidFill>
                  <a:schemeClr val="lt1"/>
                </a:solidFill>
                <a:highlight>
                  <a:srgbClr val="CC0000"/>
                </a:highlight>
                <a:latin typeface="Karla"/>
                <a:ea typeface="Karla"/>
                <a:cs typeface="Karla"/>
                <a:sym typeface="Karla"/>
              </a:rPr>
              <a:t> </a:t>
            </a:r>
            <a:endParaRPr sz="1500">
              <a:solidFill>
                <a:schemeClr val="lt1"/>
              </a:solidFill>
              <a:highlight>
                <a:srgbClr val="CC0000"/>
              </a:highlight>
              <a:latin typeface="Karla"/>
              <a:ea typeface="Karla"/>
              <a:cs typeface="Karla"/>
              <a:sym typeface="Karla"/>
            </a:endParaRPr>
          </a:p>
          <a:p>
            <a:pPr marL="0" lvl="0" indent="0" algn="ctr" rtl="0">
              <a:spcBef>
                <a:spcPts val="600"/>
              </a:spcBef>
              <a:spcAft>
                <a:spcPts val="0"/>
              </a:spcAft>
              <a:buNone/>
            </a:pPr>
            <a:r>
              <a:rPr lang="en" sz="1500">
                <a:solidFill>
                  <a:schemeClr val="lt1"/>
                </a:solidFill>
                <a:highlight>
                  <a:schemeClr val="lt2"/>
                </a:highlight>
                <a:latin typeface="Karla"/>
                <a:ea typeface="Karla"/>
                <a:cs typeface="Karla"/>
                <a:sym typeface="Karla"/>
              </a:rPr>
              <a:t>Test Report Generation </a:t>
            </a:r>
            <a:endParaRPr sz="1500">
              <a:solidFill>
                <a:schemeClr val="lt1"/>
              </a:solidFill>
              <a:highlight>
                <a:schemeClr val="lt2"/>
              </a:highlight>
              <a:latin typeface="Karla"/>
              <a:ea typeface="Karla"/>
              <a:cs typeface="Karla"/>
              <a:sym typeface="Karla"/>
            </a:endParaRPr>
          </a:p>
          <a:p>
            <a:pPr marL="0" lvl="0" indent="0" algn="ctr" rtl="0">
              <a:spcBef>
                <a:spcPts val="600"/>
              </a:spcBef>
              <a:spcAft>
                <a:spcPts val="0"/>
              </a:spcAft>
              <a:buNone/>
            </a:pPr>
            <a:r>
              <a:rPr lang="en" sz="1500">
                <a:solidFill>
                  <a:schemeClr val="lt1"/>
                </a:solidFill>
                <a:highlight>
                  <a:schemeClr val="accent1"/>
                </a:highlight>
                <a:latin typeface="Karla"/>
                <a:ea typeface="Karla"/>
                <a:cs typeface="Karla"/>
                <a:sym typeface="Karla"/>
              </a:rPr>
              <a:t>Release Approvals</a:t>
            </a:r>
            <a:r>
              <a:rPr lang="en" sz="1500">
                <a:solidFill>
                  <a:schemeClr val="lt1"/>
                </a:solidFill>
                <a:latin typeface="Karla"/>
                <a:ea typeface="Karla"/>
                <a:cs typeface="Karla"/>
                <a:sym typeface="Karla"/>
              </a:rPr>
              <a:t> </a:t>
            </a:r>
            <a:endParaRPr sz="1500">
              <a:solidFill>
                <a:schemeClr val="lt1"/>
              </a:solidFill>
              <a:latin typeface="Karla"/>
              <a:ea typeface="Karla"/>
              <a:cs typeface="Karla"/>
              <a:sym typeface="Karla"/>
            </a:endParaRPr>
          </a:p>
          <a:p>
            <a:pPr marL="457200" lvl="0" indent="0" algn="l" rtl="0">
              <a:spcBef>
                <a:spcPts val="600"/>
              </a:spcBef>
              <a:spcAft>
                <a:spcPts val="600"/>
              </a:spcAft>
              <a:buNone/>
            </a:pPr>
            <a:endParaRPr sz="1500">
              <a:highlight>
                <a:srgbClr val="B6D7A8"/>
              </a:highlight>
            </a:endParaRPr>
          </a:p>
        </p:txBody>
      </p:sp>
      <p:sp>
        <p:nvSpPr>
          <p:cNvPr id="883" name="Google Shape;883;p43"/>
          <p:cNvSpPr txBox="1"/>
          <p:nvPr/>
        </p:nvSpPr>
        <p:spPr>
          <a:xfrm>
            <a:off x="2420575" y="3581825"/>
            <a:ext cx="4482300" cy="1416000"/>
          </a:xfrm>
          <a:prstGeom prst="rect">
            <a:avLst/>
          </a:prstGeom>
          <a:noFill/>
          <a:ln w="9525" cap="flat" cmpd="sng">
            <a:solidFill>
              <a:schemeClr val="accent1"/>
            </a:solidFill>
            <a:prstDash val="dash"/>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500" b="1">
                <a:solidFill>
                  <a:schemeClr val="dk1"/>
                </a:solidFill>
                <a:latin typeface="Karla"/>
                <a:ea typeface="Karla"/>
                <a:cs typeface="Karla"/>
                <a:sym typeface="Karla"/>
              </a:rPr>
              <a:t>Extra: </a:t>
            </a:r>
            <a:endParaRPr sz="1500" b="1">
              <a:solidFill>
                <a:schemeClr val="dk1"/>
              </a:solidFill>
              <a:latin typeface="Karla"/>
              <a:ea typeface="Karla"/>
              <a:cs typeface="Karla"/>
              <a:sym typeface="Karla"/>
            </a:endParaRPr>
          </a:p>
          <a:p>
            <a:pPr marL="457200" lvl="0" indent="-323850" algn="l" rtl="0">
              <a:spcBef>
                <a:spcPts val="600"/>
              </a:spcBef>
              <a:spcAft>
                <a:spcPts val="0"/>
              </a:spcAft>
              <a:buClr>
                <a:schemeClr val="dk1"/>
              </a:buClr>
              <a:buSzPts val="1500"/>
              <a:buFont typeface="Karla"/>
              <a:buChar char="-"/>
            </a:pPr>
            <a:r>
              <a:rPr lang="en" sz="1500">
                <a:solidFill>
                  <a:schemeClr val="dk1"/>
                </a:solidFill>
                <a:latin typeface="Karla"/>
                <a:ea typeface="Karla"/>
                <a:cs typeface="Karla"/>
                <a:sym typeface="Karla"/>
              </a:rPr>
              <a:t>Secure data information of donors and recipients </a:t>
            </a:r>
            <a:endParaRPr sz="1500">
              <a:solidFill>
                <a:schemeClr val="dk1"/>
              </a:solidFill>
              <a:latin typeface="Karla"/>
              <a:ea typeface="Karla"/>
              <a:cs typeface="Karla"/>
              <a:sym typeface="Karla"/>
            </a:endParaRPr>
          </a:p>
          <a:p>
            <a:pPr marL="457200" lvl="0" indent="-323850" algn="l" rtl="0">
              <a:spcBef>
                <a:spcPts val="0"/>
              </a:spcBef>
              <a:spcAft>
                <a:spcPts val="0"/>
              </a:spcAft>
              <a:buClr>
                <a:schemeClr val="dk1"/>
              </a:buClr>
              <a:buSzPts val="1500"/>
              <a:buFont typeface="Karla"/>
              <a:buChar char="-"/>
            </a:pPr>
            <a:r>
              <a:rPr lang="en" sz="1500">
                <a:solidFill>
                  <a:schemeClr val="dk1"/>
                </a:solidFill>
                <a:latin typeface="Karla"/>
                <a:ea typeface="Karla"/>
                <a:cs typeface="Karla"/>
                <a:sym typeface="Karla"/>
              </a:rPr>
              <a:t>Contract restraints: all personnel are contracted to be working past </a:t>
            </a:r>
            <a:r>
              <a:rPr lang="en" sz="1500" b="1">
                <a:solidFill>
                  <a:schemeClr val="lt2"/>
                </a:solidFill>
                <a:latin typeface="Karla"/>
                <a:ea typeface="Karla"/>
                <a:cs typeface="Karla"/>
                <a:sym typeface="Karla"/>
              </a:rPr>
              <a:t>2025</a:t>
            </a:r>
            <a:r>
              <a:rPr lang="en" sz="1500">
                <a:solidFill>
                  <a:schemeClr val="lt2"/>
                </a:solidFill>
                <a:latin typeface="Karla"/>
                <a:ea typeface="Karla"/>
                <a:cs typeface="Karla"/>
                <a:sym typeface="Karla"/>
              </a:rPr>
              <a:t> </a:t>
            </a:r>
            <a:endParaRPr sz="1500">
              <a:solidFill>
                <a:schemeClr val="lt2"/>
              </a:solidFill>
              <a:latin typeface="Karla"/>
              <a:ea typeface="Karla"/>
              <a:cs typeface="Karla"/>
              <a:sym typeface="Karl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8" name="Google Shape;888;p44"/>
          <p:cNvSpPr txBox="1">
            <a:spLocks noGrp="1"/>
          </p:cNvSpPr>
          <p:nvPr>
            <p:ph type="title"/>
          </p:nvPr>
        </p:nvSpPr>
        <p:spPr>
          <a:xfrm>
            <a:off x="1025800" y="1646675"/>
            <a:ext cx="7316400" cy="3161400"/>
          </a:xfrm>
          <a:prstGeom prst="rect">
            <a:avLst/>
          </a:prstGeom>
          <a:solidFill>
            <a:srgbClr val="CC4125"/>
          </a:solidFill>
        </p:spPr>
        <p:txBody>
          <a:bodyPr spcFirstLastPara="1" wrap="square" lIns="91425" tIns="91425" rIns="91425" bIns="91425" anchor="b" anchorCtr="0">
            <a:noAutofit/>
          </a:bodyPr>
          <a:lstStyle/>
          <a:p>
            <a:pPr marL="457200" lvl="0" indent="-342900" algn="l" rtl="0">
              <a:spcBef>
                <a:spcPts val="0"/>
              </a:spcBef>
              <a:spcAft>
                <a:spcPts val="0"/>
              </a:spcAft>
              <a:buClr>
                <a:schemeClr val="lt1"/>
              </a:buClr>
              <a:buSzPts val="1800"/>
              <a:buFont typeface="Karla"/>
              <a:buChar char="●"/>
            </a:pPr>
            <a:r>
              <a:rPr lang="en" sz="1800" b="0">
                <a:solidFill>
                  <a:schemeClr val="lt1"/>
                </a:solidFill>
                <a:latin typeface="Karla"/>
                <a:ea typeface="Karla"/>
                <a:cs typeface="Karla"/>
                <a:sym typeface="Karla"/>
              </a:rPr>
              <a:t>All relevant stakeholders will attend the meetings </a:t>
            </a:r>
            <a:endParaRPr sz="1800" b="0">
              <a:solidFill>
                <a:schemeClr val="lt1"/>
              </a:solidFill>
              <a:latin typeface="Karla"/>
              <a:ea typeface="Karla"/>
              <a:cs typeface="Karla"/>
              <a:sym typeface="Karla"/>
            </a:endParaRPr>
          </a:p>
          <a:p>
            <a:pPr marL="457200" lvl="0" indent="0" algn="l" rtl="0">
              <a:spcBef>
                <a:spcPts val="0"/>
              </a:spcBef>
              <a:spcAft>
                <a:spcPts val="0"/>
              </a:spcAft>
              <a:buNone/>
            </a:pPr>
            <a:endParaRPr sz="1800" b="0">
              <a:solidFill>
                <a:schemeClr val="lt1"/>
              </a:solidFill>
              <a:latin typeface="Karla"/>
              <a:ea typeface="Karla"/>
              <a:cs typeface="Karla"/>
              <a:sym typeface="Karla"/>
            </a:endParaRPr>
          </a:p>
          <a:p>
            <a:pPr marL="457200" lvl="0" indent="-342900" algn="l" rtl="0">
              <a:spcBef>
                <a:spcPts val="0"/>
              </a:spcBef>
              <a:spcAft>
                <a:spcPts val="0"/>
              </a:spcAft>
              <a:buClr>
                <a:schemeClr val="lt1"/>
              </a:buClr>
              <a:buSzPts val="1800"/>
              <a:buFont typeface="Karla"/>
              <a:buChar char="●"/>
            </a:pPr>
            <a:r>
              <a:rPr lang="en" sz="1800" b="0">
                <a:solidFill>
                  <a:schemeClr val="lt1"/>
                </a:solidFill>
                <a:latin typeface="Karla"/>
                <a:ea typeface="Karla"/>
                <a:cs typeface="Karla"/>
                <a:sym typeface="Karla"/>
              </a:rPr>
              <a:t>All resources including personnel and equipment will be available when needed (For example: not being sick, not being away on vacation). </a:t>
            </a:r>
            <a:endParaRPr sz="1800" b="0">
              <a:solidFill>
                <a:schemeClr val="lt1"/>
              </a:solidFill>
              <a:latin typeface="Karla"/>
              <a:ea typeface="Karla"/>
              <a:cs typeface="Karla"/>
              <a:sym typeface="Karla"/>
            </a:endParaRPr>
          </a:p>
          <a:p>
            <a:pPr marL="0" lvl="0" indent="0" algn="l" rtl="0">
              <a:spcBef>
                <a:spcPts val="0"/>
              </a:spcBef>
              <a:spcAft>
                <a:spcPts val="0"/>
              </a:spcAft>
              <a:buNone/>
            </a:pPr>
            <a:endParaRPr sz="1800" b="0">
              <a:solidFill>
                <a:schemeClr val="lt1"/>
              </a:solidFill>
              <a:latin typeface="Karla"/>
              <a:ea typeface="Karla"/>
              <a:cs typeface="Karla"/>
              <a:sym typeface="Karla"/>
            </a:endParaRPr>
          </a:p>
          <a:p>
            <a:pPr marL="457200" lvl="0" indent="-342900" algn="l" rtl="0">
              <a:spcBef>
                <a:spcPts val="0"/>
              </a:spcBef>
              <a:spcAft>
                <a:spcPts val="0"/>
              </a:spcAft>
              <a:buClr>
                <a:schemeClr val="lt1"/>
              </a:buClr>
              <a:buSzPts val="1800"/>
              <a:buFont typeface="Karla"/>
              <a:buChar char="●"/>
            </a:pPr>
            <a:r>
              <a:rPr lang="en" sz="1800" b="0">
                <a:solidFill>
                  <a:schemeClr val="lt1"/>
                </a:solidFill>
                <a:latin typeface="Karla"/>
                <a:ea typeface="Karla"/>
                <a:cs typeface="Karla"/>
                <a:sym typeface="Karla"/>
              </a:rPr>
              <a:t>All hired personnel will have background knowledge regarding creating a database which is healthcare related </a:t>
            </a:r>
            <a:endParaRPr sz="1800" b="0">
              <a:solidFill>
                <a:schemeClr val="lt1"/>
              </a:solidFill>
              <a:latin typeface="Karla"/>
              <a:ea typeface="Karla"/>
              <a:cs typeface="Karla"/>
              <a:sym typeface="Karla"/>
            </a:endParaRPr>
          </a:p>
          <a:p>
            <a:pPr marL="0" lvl="0" indent="0" algn="l" rtl="0">
              <a:spcBef>
                <a:spcPts val="0"/>
              </a:spcBef>
              <a:spcAft>
                <a:spcPts val="0"/>
              </a:spcAft>
              <a:buNone/>
            </a:pPr>
            <a:endParaRPr sz="1800" b="0">
              <a:solidFill>
                <a:schemeClr val="lt1"/>
              </a:solidFill>
              <a:latin typeface="Karla"/>
              <a:ea typeface="Karla"/>
              <a:cs typeface="Karla"/>
              <a:sym typeface="Karla"/>
            </a:endParaRPr>
          </a:p>
          <a:p>
            <a:pPr marL="457200" lvl="0" indent="-342900" algn="l" rtl="0">
              <a:spcBef>
                <a:spcPts val="0"/>
              </a:spcBef>
              <a:spcAft>
                <a:spcPts val="0"/>
              </a:spcAft>
              <a:buClr>
                <a:schemeClr val="lt1"/>
              </a:buClr>
              <a:buSzPts val="1800"/>
              <a:buFont typeface="Karla"/>
              <a:buChar char="●"/>
            </a:pPr>
            <a:r>
              <a:rPr lang="en" sz="1800" b="0">
                <a:solidFill>
                  <a:schemeClr val="lt1"/>
                </a:solidFill>
                <a:latin typeface="Karla"/>
                <a:ea typeface="Karla"/>
                <a:cs typeface="Karla"/>
                <a:sym typeface="Karla"/>
              </a:rPr>
              <a:t>Client hospitals will install and use the Blood Bank Database Management System </a:t>
            </a:r>
            <a:endParaRPr sz="1800">
              <a:solidFill>
                <a:schemeClr val="lt1"/>
              </a:solidFill>
              <a:latin typeface="Karla"/>
              <a:ea typeface="Karla"/>
              <a:cs typeface="Karla"/>
              <a:sym typeface="Karla"/>
            </a:endParaRPr>
          </a:p>
        </p:txBody>
      </p:sp>
      <p:sp>
        <p:nvSpPr>
          <p:cNvPr id="889" name="Google Shape;889;p44"/>
          <p:cNvSpPr txBox="1">
            <a:spLocks noGrp="1"/>
          </p:cNvSpPr>
          <p:nvPr>
            <p:ph type="title" idx="8"/>
          </p:nvPr>
        </p:nvSpPr>
        <p:spPr>
          <a:xfrm>
            <a:off x="1655550" y="317888"/>
            <a:ext cx="5832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Assumptions </a:t>
            </a:r>
            <a:endParaRPr/>
          </a:p>
        </p:txBody>
      </p:sp>
      <p:sp>
        <p:nvSpPr>
          <p:cNvPr id="890" name="Google Shape;890;p44"/>
          <p:cNvSpPr txBox="1"/>
          <p:nvPr/>
        </p:nvSpPr>
        <p:spPr>
          <a:xfrm>
            <a:off x="3414450" y="1138300"/>
            <a:ext cx="2315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latin typeface="Karla"/>
                <a:ea typeface="Karla"/>
                <a:cs typeface="Karla"/>
                <a:sym typeface="Karla"/>
              </a:rPr>
              <a:t>We ASSUME that…</a:t>
            </a:r>
            <a:r>
              <a:rPr lang="en" sz="1800">
                <a:solidFill>
                  <a:schemeClr val="dk1"/>
                </a:solidFill>
                <a:latin typeface="Karla"/>
                <a:ea typeface="Karla"/>
                <a:cs typeface="Karla"/>
                <a:sym typeface="Karla"/>
              </a:rPr>
              <a:t> </a:t>
            </a:r>
            <a:endParaRPr sz="1800">
              <a:solidFill>
                <a:schemeClr val="dk1"/>
              </a:solidFill>
              <a:latin typeface="Karla"/>
              <a:ea typeface="Karla"/>
              <a:cs typeface="Karla"/>
              <a:sym typeface="Karla"/>
            </a:endParaRPr>
          </a:p>
        </p:txBody>
      </p:sp>
      <p:grpSp>
        <p:nvGrpSpPr>
          <p:cNvPr id="891" name="Google Shape;891;p44"/>
          <p:cNvGrpSpPr/>
          <p:nvPr/>
        </p:nvGrpSpPr>
        <p:grpSpPr>
          <a:xfrm>
            <a:off x="6737590" y="673740"/>
            <a:ext cx="461778" cy="464563"/>
            <a:chOff x="8323490" y="355935"/>
            <a:chExt cx="461778" cy="464563"/>
          </a:xfrm>
        </p:grpSpPr>
        <p:sp>
          <p:nvSpPr>
            <p:cNvPr id="892" name="Google Shape;892;p44"/>
            <p:cNvSpPr/>
            <p:nvPr/>
          </p:nvSpPr>
          <p:spPr>
            <a:xfrm>
              <a:off x="8323490" y="404836"/>
              <a:ext cx="416089" cy="415662"/>
            </a:xfrm>
            <a:custGeom>
              <a:avLst/>
              <a:gdLst/>
              <a:ahLst/>
              <a:cxnLst/>
              <a:rect l="l" t="t" r="r" b="b"/>
              <a:pathLst>
                <a:path w="10735" h="10724" extrusionOk="0">
                  <a:moveTo>
                    <a:pt x="2470" y="0"/>
                  </a:moveTo>
                  <a:cubicBezTo>
                    <a:pt x="2067" y="0"/>
                    <a:pt x="1664" y="157"/>
                    <a:pt x="1361" y="471"/>
                  </a:cubicBezTo>
                  <a:lnTo>
                    <a:pt x="482" y="1350"/>
                  </a:lnTo>
                  <a:cubicBezTo>
                    <a:pt x="168" y="1643"/>
                    <a:pt x="22" y="2040"/>
                    <a:pt x="22" y="2459"/>
                  </a:cubicBezTo>
                  <a:cubicBezTo>
                    <a:pt x="22" y="2877"/>
                    <a:pt x="168" y="3275"/>
                    <a:pt x="482" y="3568"/>
                  </a:cubicBezTo>
                  <a:lnTo>
                    <a:pt x="2261" y="5367"/>
                  </a:lnTo>
                  <a:lnTo>
                    <a:pt x="482" y="7167"/>
                  </a:lnTo>
                  <a:cubicBezTo>
                    <a:pt x="168" y="7460"/>
                    <a:pt x="1" y="7857"/>
                    <a:pt x="1" y="8276"/>
                  </a:cubicBezTo>
                  <a:cubicBezTo>
                    <a:pt x="1" y="8694"/>
                    <a:pt x="168" y="9092"/>
                    <a:pt x="461" y="9385"/>
                  </a:cubicBezTo>
                  <a:lnTo>
                    <a:pt x="1361" y="10263"/>
                  </a:lnTo>
                  <a:cubicBezTo>
                    <a:pt x="1675" y="10577"/>
                    <a:pt x="2072" y="10724"/>
                    <a:pt x="2470" y="10724"/>
                  </a:cubicBezTo>
                  <a:cubicBezTo>
                    <a:pt x="2867" y="10724"/>
                    <a:pt x="3265" y="10577"/>
                    <a:pt x="3579" y="10284"/>
                  </a:cubicBezTo>
                  <a:lnTo>
                    <a:pt x="5378" y="8485"/>
                  </a:lnTo>
                  <a:lnTo>
                    <a:pt x="7157" y="10263"/>
                  </a:lnTo>
                  <a:cubicBezTo>
                    <a:pt x="7471" y="10577"/>
                    <a:pt x="7868" y="10724"/>
                    <a:pt x="8287" y="10724"/>
                  </a:cubicBezTo>
                  <a:cubicBezTo>
                    <a:pt x="8684" y="10724"/>
                    <a:pt x="9082" y="10577"/>
                    <a:pt x="9396" y="10263"/>
                  </a:cubicBezTo>
                  <a:lnTo>
                    <a:pt x="10274" y="9385"/>
                  </a:lnTo>
                  <a:cubicBezTo>
                    <a:pt x="10567" y="9092"/>
                    <a:pt x="10735" y="8694"/>
                    <a:pt x="10735" y="8276"/>
                  </a:cubicBezTo>
                  <a:cubicBezTo>
                    <a:pt x="10735" y="7857"/>
                    <a:pt x="10567" y="7460"/>
                    <a:pt x="10274" y="7167"/>
                  </a:cubicBezTo>
                  <a:lnTo>
                    <a:pt x="8496" y="5367"/>
                  </a:lnTo>
                  <a:lnTo>
                    <a:pt x="10274" y="3568"/>
                  </a:lnTo>
                  <a:cubicBezTo>
                    <a:pt x="10567" y="3275"/>
                    <a:pt x="10735" y="2877"/>
                    <a:pt x="10735" y="2459"/>
                  </a:cubicBezTo>
                  <a:cubicBezTo>
                    <a:pt x="10735" y="2040"/>
                    <a:pt x="10567" y="1643"/>
                    <a:pt x="10274" y="1350"/>
                  </a:cubicBezTo>
                  <a:lnTo>
                    <a:pt x="9396" y="471"/>
                  </a:lnTo>
                  <a:cubicBezTo>
                    <a:pt x="9082" y="157"/>
                    <a:pt x="8679" y="0"/>
                    <a:pt x="8279" y="0"/>
                  </a:cubicBezTo>
                  <a:cubicBezTo>
                    <a:pt x="7879" y="0"/>
                    <a:pt x="7481" y="157"/>
                    <a:pt x="7178" y="471"/>
                  </a:cubicBezTo>
                  <a:lnTo>
                    <a:pt x="5378" y="2250"/>
                  </a:lnTo>
                  <a:lnTo>
                    <a:pt x="3579" y="471"/>
                  </a:lnTo>
                  <a:cubicBezTo>
                    <a:pt x="3275" y="157"/>
                    <a:pt x="2873" y="0"/>
                    <a:pt x="2470" y="0"/>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4"/>
            <p:cNvSpPr/>
            <p:nvPr/>
          </p:nvSpPr>
          <p:spPr>
            <a:xfrm rot="2700000">
              <a:off x="8507984" y="485686"/>
              <a:ext cx="148917" cy="148917"/>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4"/>
            <p:cNvSpPr/>
            <p:nvPr/>
          </p:nvSpPr>
          <p:spPr>
            <a:xfrm>
              <a:off x="8369180" y="355935"/>
              <a:ext cx="416089" cy="415856"/>
            </a:xfrm>
            <a:custGeom>
              <a:avLst/>
              <a:gdLst/>
              <a:ahLst/>
              <a:cxnLst/>
              <a:rect l="l" t="t" r="r" b="b"/>
              <a:pathLst>
                <a:path w="10735" h="10729" extrusionOk="0">
                  <a:moveTo>
                    <a:pt x="2469" y="623"/>
                  </a:moveTo>
                  <a:cubicBezTo>
                    <a:pt x="2700" y="623"/>
                    <a:pt x="2951" y="727"/>
                    <a:pt x="3139" y="895"/>
                  </a:cubicBezTo>
                  <a:lnTo>
                    <a:pt x="4917" y="2694"/>
                  </a:lnTo>
                  <a:lnTo>
                    <a:pt x="2700" y="4912"/>
                  </a:lnTo>
                  <a:lnTo>
                    <a:pt x="900" y="3133"/>
                  </a:lnTo>
                  <a:cubicBezTo>
                    <a:pt x="733" y="2945"/>
                    <a:pt x="628" y="2715"/>
                    <a:pt x="628" y="2464"/>
                  </a:cubicBezTo>
                  <a:cubicBezTo>
                    <a:pt x="628" y="2213"/>
                    <a:pt x="733" y="1962"/>
                    <a:pt x="900" y="1794"/>
                  </a:cubicBezTo>
                  <a:lnTo>
                    <a:pt x="1800" y="895"/>
                  </a:lnTo>
                  <a:cubicBezTo>
                    <a:pt x="1988" y="727"/>
                    <a:pt x="2218" y="623"/>
                    <a:pt x="2469" y="623"/>
                  </a:cubicBezTo>
                  <a:close/>
                  <a:moveTo>
                    <a:pt x="8265" y="633"/>
                  </a:moveTo>
                  <a:cubicBezTo>
                    <a:pt x="8506" y="633"/>
                    <a:pt x="8747" y="727"/>
                    <a:pt x="8935" y="915"/>
                  </a:cubicBezTo>
                  <a:lnTo>
                    <a:pt x="9835" y="1794"/>
                  </a:lnTo>
                  <a:cubicBezTo>
                    <a:pt x="10002" y="1983"/>
                    <a:pt x="10107" y="2213"/>
                    <a:pt x="10107" y="2464"/>
                  </a:cubicBezTo>
                  <a:cubicBezTo>
                    <a:pt x="10107" y="2715"/>
                    <a:pt x="10002" y="2966"/>
                    <a:pt x="9835" y="3133"/>
                  </a:cubicBezTo>
                  <a:lnTo>
                    <a:pt x="8035" y="4933"/>
                  </a:lnTo>
                  <a:lnTo>
                    <a:pt x="5796" y="2694"/>
                  </a:lnTo>
                  <a:lnTo>
                    <a:pt x="7596" y="915"/>
                  </a:lnTo>
                  <a:cubicBezTo>
                    <a:pt x="7784" y="727"/>
                    <a:pt x="8025" y="633"/>
                    <a:pt x="8265" y="633"/>
                  </a:cubicBezTo>
                  <a:close/>
                  <a:moveTo>
                    <a:pt x="5357" y="3133"/>
                  </a:moveTo>
                  <a:lnTo>
                    <a:pt x="7596" y="5372"/>
                  </a:lnTo>
                  <a:lnTo>
                    <a:pt x="5378" y="7590"/>
                  </a:lnTo>
                  <a:lnTo>
                    <a:pt x="3139" y="5351"/>
                  </a:lnTo>
                  <a:lnTo>
                    <a:pt x="5357" y="3133"/>
                  </a:lnTo>
                  <a:close/>
                  <a:moveTo>
                    <a:pt x="2700" y="5791"/>
                  </a:moveTo>
                  <a:lnTo>
                    <a:pt x="4938" y="8030"/>
                  </a:lnTo>
                  <a:lnTo>
                    <a:pt x="3139" y="9829"/>
                  </a:lnTo>
                  <a:cubicBezTo>
                    <a:pt x="2951" y="10007"/>
                    <a:pt x="2705" y="10096"/>
                    <a:pt x="2462" y="10096"/>
                  </a:cubicBezTo>
                  <a:cubicBezTo>
                    <a:pt x="2218" y="10096"/>
                    <a:pt x="1978" y="10007"/>
                    <a:pt x="1800" y="9829"/>
                  </a:cubicBezTo>
                  <a:lnTo>
                    <a:pt x="900" y="8929"/>
                  </a:lnTo>
                  <a:cubicBezTo>
                    <a:pt x="733" y="8762"/>
                    <a:pt x="628" y="8532"/>
                    <a:pt x="628" y="8260"/>
                  </a:cubicBezTo>
                  <a:cubicBezTo>
                    <a:pt x="628" y="8009"/>
                    <a:pt x="733" y="7778"/>
                    <a:pt x="900" y="7611"/>
                  </a:cubicBezTo>
                  <a:lnTo>
                    <a:pt x="2700" y="5791"/>
                  </a:lnTo>
                  <a:close/>
                  <a:moveTo>
                    <a:pt x="8035" y="5812"/>
                  </a:moveTo>
                  <a:lnTo>
                    <a:pt x="9814" y="7611"/>
                  </a:lnTo>
                  <a:cubicBezTo>
                    <a:pt x="10002" y="7778"/>
                    <a:pt x="10107" y="8030"/>
                    <a:pt x="10107" y="8281"/>
                  </a:cubicBezTo>
                  <a:cubicBezTo>
                    <a:pt x="10107" y="8511"/>
                    <a:pt x="10002" y="8762"/>
                    <a:pt x="9835" y="8929"/>
                  </a:cubicBezTo>
                  <a:lnTo>
                    <a:pt x="8935" y="9829"/>
                  </a:lnTo>
                  <a:cubicBezTo>
                    <a:pt x="8747" y="10007"/>
                    <a:pt x="8506" y="10096"/>
                    <a:pt x="8265" y="10096"/>
                  </a:cubicBezTo>
                  <a:cubicBezTo>
                    <a:pt x="8025" y="10096"/>
                    <a:pt x="7784" y="10007"/>
                    <a:pt x="7596" y="9829"/>
                  </a:cubicBezTo>
                  <a:lnTo>
                    <a:pt x="5817" y="8050"/>
                  </a:lnTo>
                  <a:lnTo>
                    <a:pt x="8035" y="5812"/>
                  </a:lnTo>
                  <a:close/>
                  <a:moveTo>
                    <a:pt x="2469" y="0"/>
                  </a:moveTo>
                  <a:cubicBezTo>
                    <a:pt x="2067" y="0"/>
                    <a:pt x="1664" y="152"/>
                    <a:pt x="1360" y="455"/>
                  </a:cubicBezTo>
                  <a:lnTo>
                    <a:pt x="461" y="1355"/>
                  </a:lnTo>
                  <a:cubicBezTo>
                    <a:pt x="168" y="1648"/>
                    <a:pt x="0" y="2045"/>
                    <a:pt x="0" y="2464"/>
                  </a:cubicBezTo>
                  <a:cubicBezTo>
                    <a:pt x="0" y="2882"/>
                    <a:pt x="168" y="3280"/>
                    <a:pt x="461" y="3573"/>
                  </a:cubicBezTo>
                  <a:lnTo>
                    <a:pt x="2239" y="5351"/>
                  </a:lnTo>
                  <a:lnTo>
                    <a:pt x="461" y="7151"/>
                  </a:lnTo>
                  <a:cubicBezTo>
                    <a:pt x="168" y="7444"/>
                    <a:pt x="0" y="7841"/>
                    <a:pt x="0" y="8260"/>
                  </a:cubicBezTo>
                  <a:cubicBezTo>
                    <a:pt x="0" y="8678"/>
                    <a:pt x="168" y="9076"/>
                    <a:pt x="461" y="9390"/>
                  </a:cubicBezTo>
                  <a:lnTo>
                    <a:pt x="1360" y="10268"/>
                  </a:lnTo>
                  <a:cubicBezTo>
                    <a:pt x="1653" y="10582"/>
                    <a:pt x="2072" y="10729"/>
                    <a:pt x="2469" y="10729"/>
                  </a:cubicBezTo>
                  <a:cubicBezTo>
                    <a:pt x="2867" y="10729"/>
                    <a:pt x="3265" y="10582"/>
                    <a:pt x="3578" y="10268"/>
                  </a:cubicBezTo>
                  <a:lnTo>
                    <a:pt x="5378" y="8490"/>
                  </a:lnTo>
                  <a:lnTo>
                    <a:pt x="7156" y="10268"/>
                  </a:lnTo>
                  <a:cubicBezTo>
                    <a:pt x="7470" y="10582"/>
                    <a:pt x="7868" y="10729"/>
                    <a:pt x="8265" y="10729"/>
                  </a:cubicBezTo>
                  <a:cubicBezTo>
                    <a:pt x="8684" y="10729"/>
                    <a:pt x="9081" y="10582"/>
                    <a:pt x="9374" y="10268"/>
                  </a:cubicBezTo>
                  <a:lnTo>
                    <a:pt x="10274" y="9390"/>
                  </a:lnTo>
                  <a:cubicBezTo>
                    <a:pt x="10567" y="9076"/>
                    <a:pt x="10734" y="8699"/>
                    <a:pt x="10734" y="8260"/>
                  </a:cubicBezTo>
                  <a:cubicBezTo>
                    <a:pt x="10734" y="7841"/>
                    <a:pt x="10567" y="7465"/>
                    <a:pt x="10274" y="7151"/>
                  </a:cubicBezTo>
                  <a:lnTo>
                    <a:pt x="8495" y="5372"/>
                  </a:lnTo>
                  <a:lnTo>
                    <a:pt x="10274" y="3573"/>
                  </a:lnTo>
                  <a:cubicBezTo>
                    <a:pt x="10567" y="3280"/>
                    <a:pt x="10734" y="2882"/>
                    <a:pt x="10734" y="2464"/>
                  </a:cubicBezTo>
                  <a:cubicBezTo>
                    <a:pt x="10734" y="2045"/>
                    <a:pt x="10567" y="1648"/>
                    <a:pt x="10274" y="1355"/>
                  </a:cubicBezTo>
                  <a:lnTo>
                    <a:pt x="9374" y="455"/>
                  </a:lnTo>
                  <a:cubicBezTo>
                    <a:pt x="9071" y="152"/>
                    <a:pt x="8668" y="0"/>
                    <a:pt x="8265" y="0"/>
                  </a:cubicBezTo>
                  <a:cubicBezTo>
                    <a:pt x="7862" y="0"/>
                    <a:pt x="7460" y="152"/>
                    <a:pt x="7156" y="455"/>
                  </a:cubicBezTo>
                  <a:lnTo>
                    <a:pt x="5357" y="2255"/>
                  </a:lnTo>
                  <a:lnTo>
                    <a:pt x="3578" y="455"/>
                  </a:lnTo>
                  <a:cubicBezTo>
                    <a:pt x="3275" y="152"/>
                    <a:pt x="2872" y="0"/>
                    <a:pt x="2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4"/>
            <p:cNvSpPr/>
            <p:nvPr/>
          </p:nvSpPr>
          <p:spPr>
            <a:xfrm>
              <a:off x="8455149" y="615240"/>
              <a:ext cx="34884" cy="35737"/>
            </a:xfrm>
            <a:custGeom>
              <a:avLst/>
              <a:gdLst/>
              <a:ahLst/>
              <a:cxnLst/>
              <a:rect l="l" t="t" r="r" b="b"/>
              <a:pathLst>
                <a:path w="900" h="922" extrusionOk="0">
                  <a:moveTo>
                    <a:pt x="440" y="0"/>
                  </a:moveTo>
                  <a:lnTo>
                    <a:pt x="0" y="440"/>
                  </a:lnTo>
                  <a:lnTo>
                    <a:pt x="461" y="921"/>
                  </a:lnTo>
                  <a:lnTo>
                    <a:pt x="900" y="482"/>
                  </a:lnTo>
                  <a:lnTo>
                    <a:pt x="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4"/>
            <p:cNvSpPr/>
            <p:nvPr/>
          </p:nvSpPr>
          <p:spPr>
            <a:xfrm>
              <a:off x="8490033" y="650938"/>
              <a:ext cx="34070" cy="33256"/>
            </a:xfrm>
            <a:custGeom>
              <a:avLst/>
              <a:gdLst/>
              <a:ahLst/>
              <a:cxnLst/>
              <a:rect l="l" t="t" r="r" b="b"/>
              <a:pathLst>
                <a:path w="879" h="858" extrusionOk="0">
                  <a:moveTo>
                    <a:pt x="460" y="0"/>
                  </a:moveTo>
                  <a:lnTo>
                    <a:pt x="0" y="439"/>
                  </a:lnTo>
                  <a:lnTo>
                    <a:pt x="419" y="858"/>
                  </a:lnTo>
                  <a:lnTo>
                    <a:pt x="879" y="419"/>
                  </a:lnTo>
                  <a:lnTo>
                    <a:pt x="4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4"/>
            <p:cNvSpPr/>
            <p:nvPr/>
          </p:nvSpPr>
          <p:spPr>
            <a:xfrm>
              <a:off x="8420265" y="649310"/>
              <a:ext cx="35737" cy="35698"/>
            </a:xfrm>
            <a:custGeom>
              <a:avLst/>
              <a:gdLst/>
              <a:ahLst/>
              <a:cxnLst/>
              <a:rect l="l" t="t" r="r" b="b"/>
              <a:pathLst>
                <a:path w="922" h="921" extrusionOk="0">
                  <a:moveTo>
                    <a:pt x="440" y="0"/>
                  </a:moveTo>
                  <a:lnTo>
                    <a:pt x="1" y="461"/>
                  </a:lnTo>
                  <a:lnTo>
                    <a:pt x="482" y="921"/>
                  </a:lnTo>
                  <a:lnTo>
                    <a:pt x="921" y="481"/>
                  </a:lnTo>
                  <a:lnTo>
                    <a:pt x="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4"/>
            <p:cNvSpPr/>
            <p:nvPr/>
          </p:nvSpPr>
          <p:spPr>
            <a:xfrm>
              <a:off x="8455963" y="684969"/>
              <a:ext cx="33295" cy="33295"/>
            </a:xfrm>
            <a:custGeom>
              <a:avLst/>
              <a:gdLst/>
              <a:ahLst/>
              <a:cxnLst/>
              <a:rect l="l" t="t" r="r" b="b"/>
              <a:pathLst>
                <a:path w="859" h="859" extrusionOk="0">
                  <a:moveTo>
                    <a:pt x="440" y="1"/>
                  </a:moveTo>
                  <a:lnTo>
                    <a:pt x="0" y="440"/>
                  </a:lnTo>
                  <a:lnTo>
                    <a:pt x="419" y="859"/>
                  </a:lnTo>
                  <a:lnTo>
                    <a:pt x="858" y="419"/>
                  </a:lnTo>
                  <a:lnTo>
                    <a:pt x="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4"/>
            <p:cNvSpPr/>
            <p:nvPr/>
          </p:nvSpPr>
          <p:spPr>
            <a:xfrm>
              <a:off x="8662748" y="407602"/>
              <a:ext cx="35737" cy="34923"/>
            </a:xfrm>
            <a:custGeom>
              <a:avLst/>
              <a:gdLst/>
              <a:ahLst/>
              <a:cxnLst/>
              <a:rect l="l" t="t" r="r" b="b"/>
              <a:pathLst>
                <a:path w="922" h="901" extrusionOk="0">
                  <a:moveTo>
                    <a:pt x="440" y="1"/>
                  </a:moveTo>
                  <a:lnTo>
                    <a:pt x="1" y="440"/>
                  </a:lnTo>
                  <a:lnTo>
                    <a:pt x="482" y="901"/>
                  </a:lnTo>
                  <a:lnTo>
                    <a:pt x="921" y="461"/>
                  </a:lnTo>
                  <a:lnTo>
                    <a:pt x="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4"/>
            <p:cNvSpPr/>
            <p:nvPr/>
          </p:nvSpPr>
          <p:spPr>
            <a:xfrm>
              <a:off x="8698446" y="442486"/>
              <a:ext cx="33295" cy="34109"/>
            </a:xfrm>
            <a:custGeom>
              <a:avLst/>
              <a:gdLst/>
              <a:ahLst/>
              <a:cxnLst/>
              <a:rect l="l" t="t" r="r" b="b"/>
              <a:pathLst>
                <a:path w="859" h="880" extrusionOk="0">
                  <a:moveTo>
                    <a:pt x="440" y="1"/>
                  </a:moveTo>
                  <a:lnTo>
                    <a:pt x="0" y="461"/>
                  </a:lnTo>
                  <a:lnTo>
                    <a:pt x="419" y="879"/>
                  </a:lnTo>
                  <a:lnTo>
                    <a:pt x="858" y="419"/>
                  </a:lnTo>
                  <a:lnTo>
                    <a:pt x="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4"/>
            <p:cNvSpPr/>
            <p:nvPr/>
          </p:nvSpPr>
          <p:spPr>
            <a:xfrm>
              <a:off x="8628678" y="441672"/>
              <a:ext cx="34923" cy="35737"/>
            </a:xfrm>
            <a:custGeom>
              <a:avLst/>
              <a:gdLst/>
              <a:ahLst/>
              <a:cxnLst/>
              <a:rect l="l" t="t" r="r" b="b"/>
              <a:pathLst>
                <a:path w="901" h="922" extrusionOk="0">
                  <a:moveTo>
                    <a:pt x="440" y="1"/>
                  </a:moveTo>
                  <a:lnTo>
                    <a:pt x="1" y="440"/>
                  </a:lnTo>
                  <a:lnTo>
                    <a:pt x="461" y="921"/>
                  </a:lnTo>
                  <a:lnTo>
                    <a:pt x="901" y="482"/>
                  </a:lnTo>
                  <a:lnTo>
                    <a:pt x="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4"/>
            <p:cNvSpPr/>
            <p:nvPr/>
          </p:nvSpPr>
          <p:spPr>
            <a:xfrm>
              <a:off x="8663562" y="477370"/>
              <a:ext cx="34109" cy="33295"/>
            </a:xfrm>
            <a:custGeom>
              <a:avLst/>
              <a:gdLst/>
              <a:ahLst/>
              <a:cxnLst/>
              <a:rect l="l" t="t" r="r" b="b"/>
              <a:pathLst>
                <a:path w="880" h="859" extrusionOk="0">
                  <a:moveTo>
                    <a:pt x="461" y="0"/>
                  </a:moveTo>
                  <a:lnTo>
                    <a:pt x="1" y="440"/>
                  </a:lnTo>
                  <a:lnTo>
                    <a:pt x="419" y="858"/>
                  </a:lnTo>
                  <a:lnTo>
                    <a:pt x="879" y="419"/>
                  </a:lnTo>
                  <a:lnTo>
                    <a:pt x="4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4"/>
            <p:cNvSpPr/>
            <p:nvPr/>
          </p:nvSpPr>
          <p:spPr>
            <a:xfrm>
              <a:off x="8663562" y="615240"/>
              <a:ext cx="35737" cy="35737"/>
            </a:xfrm>
            <a:custGeom>
              <a:avLst/>
              <a:gdLst/>
              <a:ahLst/>
              <a:cxnLst/>
              <a:rect l="l" t="t" r="r" b="b"/>
              <a:pathLst>
                <a:path w="922" h="922" extrusionOk="0">
                  <a:moveTo>
                    <a:pt x="482" y="0"/>
                  </a:moveTo>
                  <a:lnTo>
                    <a:pt x="1" y="482"/>
                  </a:lnTo>
                  <a:lnTo>
                    <a:pt x="461" y="921"/>
                  </a:lnTo>
                  <a:lnTo>
                    <a:pt x="921" y="461"/>
                  </a:lnTo>
                  <a:lnTo>
                    <a:pt x="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4"/>
            <p:cNvSpPr/>
            <p:nvPr/>
          </p:nvSpPr>
          <p:spPr>
            <a:xfrm>
              <a:off x="8630306" y="650938"/>
              <a:ext cx="33295" cy="33256"/>
            </a:xfrm>
            <a:custGeom>
              <a:avLst/>
              <a:gdLst/>
              <a:ahLst/>
              <a:cxnLst/>
              <a:rect l="l" t="t" r="r" b="b"/>
              <a:pathLst>
                <a:path w="859" h="858" extrusionOk="0">
                  <a:moveTo>
                    <a:pt x="419" y="0"/>
                  </a:moveTo>
                  <a:lnTo>
                    <a:pt x="1" y="419"/>
                  </a:lnTo>
                  <a:lnTo>
                    <a:pt x="440" y="858"/>
                  </a:lnTo>
                  <a:lnTo>
                    <a:pt x="859" y="439"/>
                  </a:lnTo>
                  <a:lnTo>
                    <a:pt x="4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4"/>
            <p:cNvSpPr/>
            <p:nvPr/>
          </p:nvSpPr>
          <p:spPr>
            <a:xfrm>
              <a:off x="8698446" y="650124"/>
              <a:ext cx="34923" cy="34884"/>
            </a:xfrm>
            <a:custGeom>
              <a:avLst/>
              <a:gdLst/>
              <a:ahLst/>
              <a:cxnLst/>
              <a:rect l="l" t="t" r="r" b="b"/>
              <a:pathLst>
                <a:path w="901" h="900" extrusionOk="0">
                  <a:moveTo>
                    <a:pt x="461" y="0"/>
                  </a:moveTo>
                  <a:lnTo>
                    <a:pt x="0" y="460"/>
                  </a:lnTo>
                  <a:lnTo>
                    <a:pt x="440" y="900"/>
                  </a:lnTo>
                  <a:lnTo>
                    <a:pt x="900" y="440"/>
                  </a:lnTo>
                  <a:lnTo>
                    <a:pt x="4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4"/>
            <p:cNvSpPr/>
            <p:nvPr/>
          </p:nvSpPr>
          <p:spPr>
            <a:xfrm>
              <a:off x="8664376" y="684969"/>
              <a:ext cx="34109" cy="34109"/>
            </a:xfrm>
            <a:custGeom>
              <a:avLst/>
              <a:gdLst/>
              <a:ahLst/>
              <a:cxnLst/>
              <a:rect l="l" t="t" r="r" b="b"/>
              <a:pathLst>
                <a:path w="880" h="880" extrusionOk="0">
                  <a:moveTo>
                    <a:pt x="440" y="1"/>
                  </a:moveTo>
                  <a:lnTo>
                    <a:pt x="1" y="440"/>
                  </a:lnTo>
                  <a:lnTo>
                    <a:pt x="461" y="880"/>
                  </a:lnTo>
                  <a:lnTo>
                    <a:pt x="879" y="461"/>
                  </a:lnTo>
                  <a:lnTo>
                    <a:pt x="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4"/>
            <p:cNvSpPr/>
            <p:nvPr/>
          </p:nvSpPr>
          <p:spPr>
            <a:xfrm>
              <a:off x="8455963" y="407602"/>
              <a:ext cx="34884" cy="34923"/>
            </a:xfrm>
            <a:custGeom>
              <a:avLst/>
              <a:gdLst/>
              <a:ahLst/>
              <a:cxnLst/>
              <a:rect l="l" t="t" r="r" b="b"/>
              <a:pathLst>
                <a:path w="900" h="901" extrusionOk="0">
                  <a:moveTo>
                    <a:pt x="461" y="1"/>
                  </a:moveTo>
                  <a:lnTo>
                    <a:pt x="0" y="461"/>
                  </a:lnTo>
                  <a:lnTo>
                    <a:pt x="440" y="901"/>
                  </a:lnTo>
                  <a:lnTo>
                    <a:pt x="900" y="440"/>
                  </a:lnTo>
                  <a:lnTo>
                    <a:pt x="4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4"/>
            <p:cNvSpPr/>
            <p:nvPr/>
          </p:nvSpPr>
          <p:spPr>
            <a:xfrm>
              <a:off x="8421893" y="442486"/>
              <a:ext cx="34109" cy="34109"/>
            </a:xfrm>
            <a:custGeom>
              <a:avLst/>
              <a:gdLst/>
              <a:ahLst/>
              <a:cxnLst/>
              <a:rect l="l" t="t" r="r" b="b"/>
              <a:pathLst>
                <a:path w="880" h="880" extrusionOk="0">
                  <a:moveTo>
                    <a:pt x="440" y="1"/>
                  </a:moveTo>
                  <a:lnTo>
                    <a:pt x="0" y="440"/>
                  </a:lnTo>
                  <a:lnTo>
                    <a:pt x="461" y="879"/>
                  </a:lnTo>
                  <a:lnTo>
                    <a:pt x="879" y="461"/>
                  </a:lnTo>
                  <a:lnTo>
                    <a:pt x="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4"/>
            <p:cNvSpPr/>
            <p:nvPr/>
          </p:nvSpPr>
          <p:spPr>
            <a:xfrm>
              <a:off x="8490033" y="442486"/>
              <a:ext cx="35698" cy="34923"/>
            </a:xfrm>
            <a:custGeom>
              <a:avLst/>
              <a:gdLst/>
              <a:ahLst/>
              <a:cxnLst/>
              <a:rect l="l" t="t" r="r" b="b"/>
              <a:pathLst>
                <a:path w="921" h="901" extrusionOk="0">
                  <a:moveTo>
                    <a:pt x="481" y="1"/>
                  </a:moveTo>
                  <a:lnTo>
                    <a:pt x="0" y="461"/>
                  </a:lnTo>
                  <a:lnTo>
                    <a:pt x="460" y="900"/>
                  </a:lnTo>
                  <a:lnTo>
                    <a:pt x="921" y="440"/>
                  </a:lnTo>
                  <a:lnTo>
                    <a:pt x="4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4"/>
            <p:cNvSpPr/>
            <p:nvPr/>
          </p:nvSpPr>
          <p:spPr>
            <a:xfrm>
              <a:off x="8456777" y="477370"/>
              <a:ext cx="33256" cy="33295"/>
            </a:xfrm>
            <a:custGeom>
              <a:avLst/>
              <a:gdLst/>
              <a:ahLst/>
              <a:cxnLst/>
              <a:rect l="l" t="t" r="r" b="b"/>
              <a:pathLst>
                <a:path w="858" h="859" extrusionOk="0">
                  <a:moveTo>
                    <a:pt x="419" y="0"/>
                  </a:moveTo>
                  <a:lnTo>
                    <a:pt x="0" y="419"/>
                  </a:lnTo>
                  <a:lnTo>
                    <a:pt x="440" y="858"/>
                  </a:lnTo>
                  <a:lnTo>
                    <a:pt x="858" y="440"/>
                  </a:lnTo>
                  <a:lnTo>
                    <a:pt x="4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45"/>
          <p:cNvSpPr txBox="1">
            <a:spLocks noGrp="1"/>
          </p:cNvSpPr>
          <p:nvPr>
            <p:ph type="title"/>
          </p:nvPr>
        </p:nvSpPr>
        <p:spPr>
          <a:xfrm>
            <a:off x="923350" y="1144900"/>
            <a:ext cx="3305400" cy="3649800"/>
          </a:xfrm>
          <a:prstGeom prst="rect">
            <a:avLst/>
          </a:prstGeom>
        </p:spPr>
        <p:txBody>
          <a:bodyPr spcFirstLastPara="1" wrap="square" lIns="91425" tIns="91425" rIns="91425" bIns="91425" anchor="b" anchorCtr="0">
            <a:noAutofit/>
          </a:bodyPr>
          <a:lstStyle/>
          <a:p>
            <a:pPr marL="457200" lvl="0" indent="-311150" algn="l" rtl="0">
              <a:lnSpc>
                <a:spcPct val="115000"/>
              </a:lnSpc>
              <a:spcBef>
                <a:spcPts val="0"/>
              </a:spcBef>
              <a:spcAft>
                <a:spcPts val="0"/>
              </a:spcAft>
              <a:buClr>
                <a:schemeClr val="dk1"/>
              </a:buClr>
              <a:buSzPts val="1300"/>
              <a:buFont typeface="Karla"/>
              <a:buChar char="➢"/>
            </a:pPr>
            <a:r>
              <a:rPr lang="en" sz="1500" b="0">
                <a:solidFill>
                  <a:schemeClr val="dk1"/>
                </a:solidFill>
                <a:latin typeface="Karla"/>
                <a:ea typeface="Karla"/>
                <a:cs typeface="Karla"/>
                <a:sym typeface="Karla"/>
              </a:rPr>
              <a:t>GTA Client Hospitals </a:t>
            </a:r>
            <a:endParaRPr sz="1500" b="0">
              <a:solidFill>
                <a:schemeClr val="dk1"/>
              </a:solidFill>
              <a:latin typeface="Karla"/>
              <a:ea typeface="Karla"/>
              <a:cs typeface="Karla"/>
              <a:sym typeface="Karla"/>
            </a:endParaRPr>
          </a:p>
          <a:p>
            <a:pPr marL="457200" lvl="0" indent="-323850" algn="l" rtl="0">
              <a:lnSpc>
                <a:spcPct val="115000"/>
              </a:lnSpc>
              <a:spcBef>
                <a:spcPts val="0"/>
              </a:spcBef>
              <a:spcAft>
                <a:spcPts val="0"/>
              </a:spcAft>
              <a:buClr>
                <a:schemeClr val="dk1"/>
              </a:buClr>
              <a:buSzPts val="1500"/>
              <a:buFont typeface="Karla"/>
              <a:buChar char="➢"/>
            </a:pPr>
            <a:r>
              <a:rPr lang="en" sz="1500" b="0">
                <a:solidFill>
                  <a:schemeClr val="dk1"/>
                </a:solidFill>
                <a:latin typeface="Karla"/>
                <a:ea typeface="Karla"/>
                <a:cs typeface="Karla"/>
                <a:sym typeface="Karla"/>
              </a:rPr>
              <a:t>Blood Donors </a:t>
            </a:r>
            <a:endParaRPr sz="1500" b="0">
              <a:solidFill>
                <a:schemeClr val="dk1"/>
              </a:solidFill>
              <a:latin typeface="Karla"/>
              <a:ea typeface="Karla"/>
              <a:cs typeface="Karla"/>
              <a:sym typeface="Karla"/>
            </a:endParaRPr>
          </a:p>
          <a:p>
            <a:pPr marL="457200" lvl="0" indent="-323850" algn="l" rtl="0">
              <a:lnSpc>
                <a:spcPct val="115000"/>
              </a:lnSpc>
              <a:spcBef>
                <a:spcPts val="0"/>
              </a:spcBef>
              <a:spcAft>
                <a:spcPts val="0"/>
              </a:spcAft>
              <a:buClr>
                <a:schemeClr val="dk1"/>
              </a:buClr>
              <a:buSzPts val="1500"/>
              <a:buFont typeface="Karla"/>
              <a:buChar char="➢"/>
            </a:pPr>
            <a:r>
              <a:rPr lang="en" sz="1500" b="0">
                <a:solidFill>
                  <a:schemeClr val="dk1"/>
                </a:solidFill>
                <a:latin typeface="Karla"/>
                <a:ea typeface="Karla"/>
                <a:cs typeface="Karla"/>
                <a:sym typeface="Karla"/>
              </a:rPr>
              <a:t>Blood Recipients </a:t>
            </a:r>
            <a:endParaRPr sz="1500" b="0">
              <a:solidFill>
                <a:schemeClr val="dk1"/>
              </a:solidFill>
              <a:latin typeface="Karla"/>
              <a:ea typeface="Karla"/>
              <a:cs typeface="Karla"/>
              <a:sym typeface="Karla"/>
            </a:endParaRPr>
          </a:p>
          <a:p>
            <a:pPr marL="457200" lvl="0" indent="-323850" algn="l" rtl="0">
              <a:lnSpc>
                <a:spcPct val="115000"/>
              </a:lnSpc>
              <a:spcBef>
                <a:spcPts val="0"/>
              </a:spcBef>
              <a:spcAft>
                <a:spcPts val="0"/>
              </a:spcAft>
              <a:buClr>
                <a:schemeClr val="dk1"/>
              </a:buClr>
              <a:buSzPts val="1500"/>
              <a:buFont typeface="Karla"/>
              <a:buChar char="➢"/>
            </a:pPr>
            <a:r>
              <a:rPr lang="en" sz="1500" b="0">
                <a:solidFill>
                  <a:schemeClr val="dk1"/>
                </a:solidFill>
                <a:latin typeface="Karla"/>
                <a:ea typeface="Karla"/>
                <a:cs typeface="Karla"/>
                <a:sym typeface="Karla"/>
              </a:rPr>
              <a:t>Project Manager </a:t>
            </a:r>
            <a:endParaRPr sz="1500" b="0">
              <a:solidFill>
                <a:schemeClr val="dk1"/>
              </a:solidFill>
              <a:latin typeface="Karla"/>
              <a:ea typeface="Karla"/>
              <a:cs typeface="Karla"/>
              <a:sym typeface="Karla"/>
            </a:endParaRPr>
          </a:p>
          <a:p>
            <a:pPr marL="457200" lvl="0" indent="-323850" algn="l" rtl="0">
              <a:lnSpc>
                <a:spcPct val="115000"/>
              </a:lnSpc>
              <a:spcBef>
                <a:spcPts val="0"/>
              </a:spcBef>
              <a:spcAft>
                <a:spcPts val="0"/>
              </a:spcAft>
              <a:buClr>
                <a:schemeClr val="dk1"/>
              </a:buClr>
              <a:buSzPts val="1500"/>
              <a:buFont typeface="Karla"/>
              <a:buChar char="➢"/>
            </a:pPr>
            <a:r>
              <a:rPr lang="en" sz="1500" b="0">
                <a:solidFill>
                  <a:schemeClr val="dk1"/>
                </a:solidFill>
                <a:latin typeface="Karla"/>
                <a:ea typeface="Karla"/>
                <a:cs typeface="Karla"/>
                <a:sym typeface="Karla"/>
              </a:rPr>
              <a:t>Project Team Members </a:t>
            </a:r>
            <a:endParaRPr sz="1500" b="0">
              <a:solidFill>
                <a:schemeClr val="dk1"/>
              </a:solidFill>
              <a:latin typeface="Karla"/>
              <a:ea typeface="Karla"/>
              <a:cs typeface="Karla"/>
              <a:sym typeface="Karla"/>
            </a:endParaRPr>
          </a:p>
          <a:p>
            <a:pPr marL="457200" lvl="0" indent="-323850" algn="l" rtl="0">
              <a:lnSpc>
                <a:spcPct val="115000"/>
              </a:lnSpc>
              <a:spcBef>
                <a:spcPts val="0"/>
              </a:spcBef>
              <a:spcAft>
                <a:spcPts val="0"/>
              </a:spcAft>
              <a:buClr>
                <a:schemeClr val="dk1"/>
              </a:buClr>
              <a:buSzPts val="1500"/>
              <a:buFont typeface="Karla"/>
              <a:buChar char="➢"/>
            </a:pPr>
            <a:r>
              <a:rPr lang="en" sz="1500" b="0">
                <a:solidFill>
                  <a:schemeClr val="dk1"/>
                </a:solidFill>
                <a:latin typeface="Karla"/>
                <a:ea typeface="Karla"/>
                <a:cs typeface="Karla"/>
                <a:sym typeface="Karla"/>
              </a:rPr>
              <a:t>Financial Analyst </a:t>
            </a:r>
            <a:endParaRPr sz="1500" b="0">
              <a:solidFill>
                <a:schemeClr val="dk1"/>
              </a:solidFill>
              <a:latin typeface="Karla"/>
              <a:ea typeface="Karla"/>
              <a:cs typeface="Karla"/>
              <a:sym typeface="Karla"/>
            </a:endParaRPr>
          </a:p>
          <a:p>
            <a:pPr marL="457200" lvl="0" indent="-323850" algn="l" rtl="0">
              <a:lnSpc>
                <a:spcPct val="115000"/>
              </a:lnSpc>
              <a:spcBef>
                <a:spcPts val="0"/>
              </a:spcBef>
              <a:spcAft>
                <a:spcPts val="0"/>
              </a:spcAft>
              <a:buClr>
                <a:schemeClr val="dk1"/>
              </a:buClr>
              <a:buSzPts val="1500"/>
              <a:buFont typeface="Karla"/>
              <a:buChar char="➢"/>
            </a:pPr>
            <a:r>
              <a:rPr lang="en" sz="1500" b="0">
                <a:solidFill>
                  <a:schemeClr val="dk1"/>
                </a:solidFill>
                <a:latin typeface="Karla"/>
                <a:ea typeface="Karla"/>
                <a:cs typeface="Karla"/>
                <a:sym typeface="Karla"/>
              </a:rPr>
              <a:t>Steering Committee </a:t>
            </a:r>
            <a:endParaRPr sz="1500" b="0">
              <a:solidFill>
                <a:schemeClr val="dk1"/>
              </a:solidFill>
              <a:latin typeface="Karla"/>
              <a:ea typeface="Karla"/>
              <a:cs typeface="Karla"/>
              <a:sym typeface="Karla"/>
            </a:endParaRPr>
          </a:p>
          <a:p>
            <a:pPr marL="457200" lvl="0" indent="-323850" algn="l" rtl="0">
              <a:lnSpc>
                <a:spcPct val="115000"/>
              </a:lnSpc>
              <a:spcBef>
                <a:spcPts val="0"/>
              </a:spcBef>
              <a:spcAft>
                <a:spcPts val="0"/>
              </a:spcAft>
              <a:buClr>
                <a:schemeClr val="dk1"/>
              </a:buClr>
              <a:buSzPts val="1500"/>
              <a:buFont typeface="Karla"/>
              <a:buChar char="➢"/>
            </a:pPr>
            <a:r>
              <a:rPr lang="en" sz="1500" b="0">
                <a:solidFill>
                  <a:schemeClr val="dk1"/>
                </a:solidFill>
                <a:latin typeface="Karla"/>
                <a:ea typeface="Karla"/>
                <a:cs typeface="Karla"/>
                <a:sym typeface="Karla"/>
              </a:rPr>
              <a:t>Executive Team </a:t>
            </a:r>
            <a:endParaRPr sz="1500" b="0">
              <a:solidFill>
                <a:schemeClr val="dk1"/>
              </a:solidFill>
              <a:latin typeface="Karla"/>
              <a:ea typeface="Karla"/>
              <a:cs typeface="Karla"/>
              <a:sym typeface="Karla"/>
            </a:endParaRPr>
          </a:p>
          <a:p>
            <a:pPr marL="457200" lvl="0" indent="-323850" algn="l" rtl="0">
              <a:lnSpc>
                <a:spcPct val="115000"/>
              </a:lnSpc>
              <a:spcBef>
                <a:spcPts val="0"/>
              </a:spcBef>
              <a:spcAft>
                <a:spcPts val="0"/>
              </a:spcAft>
              <a:buClr>
                <a:schemeClr val="dk1"/>
              </a:buClr>
              <a:buSzPts val="1500"/>
              <a:buFont typeface="Karla"/>
              <a:buChar char="➢"/>
            </a:pPr>
            <a:r>
              <a:rPr lang="en" sz="1500" b="0">
                <a:solidFill>
                  <a:schemeClr val="dk1"/>
                </a:solidFill>
                <a:latin typeface="Karla"/>
                <a:ea typeface="Karla"/>
                <a:cs typeface="Karla"/>
                <a:sym typeface="Karla"/>
              </a:rPr>
              <a:t>Software Developer </a:t>
            </a:r>
            <a:endParaRPr sz="1500" b="0">
              <a:solidFill>
                <a:schemeClr val="dk1"/>
              </a:solidFill>
              <a:latin typeface="Karla"/>
              <a:ea typeface="Karla"/>
              <a:cs typeface="Karla"/>
              <a:sym typeface="Karla"/>
            </a:endParaRPr>
          </a:p>
          <a:p>
            <a:pPr marL="457200" lvl="0" indent="-323850" algn="l" rtl="0">
              <a:lnSpc>
                <a:spcPct val="115000"/>
              </a:lnSpc>
              <a:spcBef>
                <a:spcPts val="0"/>
              </a:spcBef>
              <a:spcAft>
                <a:spcPts val="0"/>
              </a:spcAft>
              <a:buClr>
                <a:schemeClr val="dk1"/>
              </a:buClr>
              <a:buSzPts val="1500"/>
              <a:buFont typeface="Karla"/>
              <a:buChar char="➢"/>
            </a:pPr>
            <a:r>
              <a:rPr lang="en" sz="1500" b="0">
                <a:solidFill>
                  <a:schemeClr val="dk1"/>
                </a:solidFill>
                <a:latin typeface="Karla"/>
                <a:ea typeface="Karla"/>
                <a:cs typeface="Karla"/>
                <a:sym typeface="Karla"/>
              </a:rPr>
              <a:t>Software Development Team </a:t>
            </a:r>
            <a:endParaRPr sz="1500" b="0">
              <a:solidFill>
                <a:schemeClr val="dk1"/>
              </a:solidFill>
              <a:latin typeface="Karla"/>
              <a:ea typeface="Karla"/>
              <a:cs typeface="Karla"/>
              <a:sym typeface="Karla"/>
            </a:endParaRPr>
          </a:p>
          <a:p>
            <a:pPr marL="457200" lvl="0" indent="-323850" algn="l" rtl="0">
              <a:lnSpc>
                <a:spcPct val="115000"/>
              </a:lnSpc>
              <a:spcBef>
                <a:spcPts val="0"/>
              </a:spcBef>
              <a:spcAft>
                <a:spcPts val="0"/>
              </a:spcAft>
              <a:buClr>
                <a:schemeClr val="dk1"/>
              </a:buClr>
              <a:buSzPts val="1500"/>
              <a:buFont typeface="Karla"/>
              <a:buChar char="➢"/>
            </a:pPr>
            <a:r>
              <a:rPr lang="en" sz="1500" b="0">
                <a:solidFill>
                  <a:schemeClr val="dk1"/>
                </a:solidFill>
                <a:latin typeface="Karla"/>
                <a:ea typeface="Karla"/>
                <a:cs typeface="Karla"/>
                <a:sym typeface="Karla"/>
              </a:rPr>
              <a:t>Product Manager </a:t>
            </a:r>
            <a:endParaRPr sz="1500" b="0">
              <a:solidFill>
                <a:schemeClr val="dk1"/>
              </a:solidFill>
              <a:latin typeface="Karla"/>
              <a:ea typeface="Karla"/>
              <a:cs typeface="Karla"/>
              <a:sym typeface="Karla"/>
            </a:endParaRPr>
          </a:p>
          <a:p>
            <a:pPr marL="457200" lvl="0" indent="-323850" algn="l" rtl="0">
              <a:lnSpc>
                <a:spcPct val="115000"/>
              </a:lnSpc>
              <a:spcBef>
                <a:spcPts val="0"/>
              </a:spcBef>
              <a:spcAft>
                <a:spcPts val="0"/>
              </a:spcAft>
              <a:buClr>
                <a:schemeClr val="dk1"/>
              </a:buClr>
              <a:buSzPts val="1500"/>
              <a:buFont typeface="Karla"/>
              <a:buChar char="➢"/>
            </a:pPr>
            <a:r>
              <a:rPr lang="en" sz="1500" b="0">
                <a:solidFill>
                  <a:schemeClr val="dk1"/>
                </a:solidFill>
                <a:latin typeface="Karla"/>
                <a:ea typeface="Karla"/>
                <a:cs typeface="Karla"/>
                <a:sym typeface="Karla"/>
              </a:rPr>
              <a:t>Database Administrators </a:t>
            </a:r>
            <a:endParaRPr sz="1500" b="0">
              <a:solidFill>
                <a:schemeClr val="dk1"/>
              </a:solidFill>
              <a:latin typeface="Karla"/>
              <a:ea typeface="Karla"/>
              <a:cs typeface="Karla"/>
              <a:sym typeface="Karla"/>
            </a:endParaRPr>
          </a:p>
          <a:p>
            <a:pPr marL="457200" lvl="0" indent="-311150" algn="l" rtl="0">
              <a:lnSpc>
                <a:spcPct val="115000"/>
              </a:lnSpc>
              <a:spcBef>
                <a:spcPts val="0"/>
              </a:spcBef>
              <a:spcAft>
                <a:spcPts val="0"/>
              </a:spcAft>
              <a:buClr>
                <a:schemeClr val="dk1"/>
              </a:buClr>
              <a:buSzPts val="1300"/>
              <a:buFont typeface="Karla"/>
              <a:buChar char="➢"/>
            </a:pPr>
            <a:r>
              <a:rPr lang="en" sz="1500" b="0">
                <a:solidFill>
                  <a:schemeClr val="dk1"/>
                </a:solidFill>
                <a:latin typeface="Karla"/>
                <a:ea typeface="Karla"/>
                <a:cs typeface="Karla"/>
                <a:sym typeface="Karla"/>
              </a:rPr>
              <a:t>System Integrato</a:t>
            </a:r>
            <a:r>
              <a:rPr lang="en" sz="1300" b="0">
                <a:solidFill>
                  <a:schemeClr val="dk1"/>
                </a:solidFill>
                <a:latin typeface="Karla"/>
                <a:ea typeface="Karla"/>
                <a:cs typeface="Karla"/>
                <a:sym typeface="Karla"/>
              </a:rPr>
              <a:t>rs </a:t>
            </a:r>
            <a:endParaRPr sz="1300">
              <a:latin typeface="Karla"/>
              <a:ea typeface="Karla"/>
              <a:cs typeface="Karla"/>
              <a:sym typeface="Karla"/>
            </a:endParaRPr>
          </a:p>
        </p:txBody>
      </p:sp>
      <p:sp>
        <p:nvSpPr>
          <p:cNvPr id="916" name="Google Shape;916;p45"/>
          <p:cNvSpPr txBox="1">
            <a:spLocks noGrp="1"/>
          </p:cNvSpPr>
          <p:nvPr>
            <p:ph type="title" idx="8"/>
          </p:nvPr>
        </p:nvSpPr>
        <p:spPr>
          <a:xfrm>
            <a:off x="1655550" y="308538"/>
            <a:ext cx="5832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Stakeholders </a:t>
            </a:r>
            <a:endParaRPr/>
          </a:p>
        </p:txBody>
      </p:sp>
      <p:sp>
        <p:nvSpPr>
          <p:cNvPr id="917" name="Google Shape;917;p45"/>
          <p:cNvSpPr txBox="1"/>
          <p:nvPr/>
        </p:nvSpPr>
        <p:spPr>
          <a:xfrm>
            <a:off x="4228675" y="1036150"/>
            <a:ext cx="5279400" cy="38673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chemeClr val="dk1"/>
              </a:buClr>
              <a:buSzPts val="1500"/>
              <a:buFont typeface="Karla"/>
              <a:buChar char="➢"/>
            </a:pPr>
            <a:r>
              <a:rPr lang="en" sz="1500">
                <a:solidFill>
                  <a:schemeClr val="dk1"/>
                </a:solidFill>
                <a:latin typeface="Karla"/>
                <a:ea typeface="Karla"/>
                <a:cs typeface="Karla"/>
                <a:sym typeface="Karla"/>
              </a:rPr>
              <a:t>Interaction Designer </a:t>
            </a:r>
            <a:endParaRPr sz="1500">
              <a:solidFill>
                <a:schemeClr val="dk1"/>
              </a:solidFill>
              <a:latin typeface="Karla"/>
              <a:ea typeface="Karla"/>
              <a:cs typeface="Karla"/>
              <a:sym typeface="Karla"/>
            </a:endParaRPr>
          </a:p>
          <a:p>
            <a:pPr marL="457200" lvl="0" indent="-323850" algn="l" rtl="0">
              <a:lnSpc>
                <a:spcPct val="115000"/>
              </a:lnSpc>
              <a:spcBef>
                <a:spcPts val="0"/>
              </a:spcBef>
              <a:spcAft>
                <a:spcPts val="0"/>
              </a:spcAft>
              <a:buClr>
                <a:schemeClr val="dk1"/>
              </a:buClr>
              <a:buSzPts val="1500"/>
              <a:buFont typeface="Karla"/>
              <a:buChar char="➢"/>
            </a:pPr>
            <a:r>
              <a:rPr lang="en" sz="1500">
                <a:solidFill>
                  <a:schemeClr val="dk1"/>
                </a:solidFill>
                <a:latin typeface="Karla"/>
                <a:ea typeface="Karla"/>
                <a:cs typeface="Karla"/>
                <a:sym typeface="Karla"/>
              </a:rPr>
              <a:t>User Interface/User Experience Experts </a:t>
            </a:r>
            <a:endParaRPr sz="1500">
              <a:solidFill>
                <a:schemeClr val="dk1"/>
              </a:solidFill>
              <a:latin typeface="Karla"/>
              <a:ea typeface="Karla"/>
              <a:cs typeface="Karla"/>
              <a:sym typeface="Karla"/>
            </a:endParaRPr>
          </a:p>
          <a:p>
            <a:pPr marL="457200" lvl="0" indent="-323850" algn="l" rtl="0">
              <a:lnSpc>
                <a:spcPct val="115000"/>
              </a:lnSpc>
              <a:spcBef>
                <a:spcPts val="0"/>
              </a:spcBef>
              <a:spcAft>
                <a:spcPts val="0"/>
              </a:spcAft>
              <a:buClr>
                <a:schemeClr val="dk1"/>
              </a:buClr>
              <a:buSzPts val="1500"/>
              <a:buFont typeface="Karla"/>
              <a:buChar char="➢"/>
            </a:pPr>
            <a:r>
              <a:rPr lang="en" sz="1500">
                <a:solidFill>
                  <a:schemeClr val="dk1"/>
                </a:solidFill>
                <a:latin typeface="Karla"/>
                <a:ea typeface="Karla"/>
                <a:cs typeface="Karla"/>
                <a:sym typeface="Karla"/>
              </a:rPr>
              <a:t>Systems Architect </a:t>
            </a:r>
            <a:endParaRPr sz="1500">
              <a:solidFill>
                <a:schemeClr val="dk1"/>
              </a:solidFill>
              <a:latin typeface="Karla"/>
              <a:ea typeface="Karla"/>
              <a:cs typeface="Karla"/>
              <a:sym typeface="Karla"/>
            </a:endParaRPr>
          </a:p>
          <a:p>
            <a:pPr marL="457200" lvl="0" indent="-323850" algn="l" rtl="0">
              <a:lnSpc>
                <a:spcPct val="115000"/>
              </a:lnSpc>
              <a:spcBef>
                <a:spcPts val="0"/>
              </a:spcBef>
              <a:spcAft>
                <a:spcPts val="0"/>
              </a:spcAft>
              <a:buClr>
                <a:schemeClr val="dk1"/>
              </a:buClr>
              <a:buSzPts val="1500"/>
              <a:buFont typeface="Karla"/>
              <a:buChar char="➢"/>
            </a:pPr>
            <a:r>
              <a:rPr lang="en" sz="1500">
                <a:solidFill>
                  <a:schemeClr val="dk1"/>
                </a:solidFill>
                <a:latin typeface="Karla"/>
                <a:ea typeface="Karla"/>
                <a:cs typeface="Karla"/>
                <a:sym typeface="Karla"/>
              </a:rPr>
              <a:t>Web Developer </a:t>
            </a:r>
            <a:endParaRPr sz="1500">
              <a:solidFill>
                <a:schemeClr val="dk1"/>
              </a:solidFill>
              <a:latin typeface="Karla"/>
              <a:ea typeface="Karla"/>
              <a:cs typeface="Karla"/>
              <a:sym typeface="Karla"/>
            </a:endParaRPr>
          </a:p>
          <a:p>
            <a:pPr marL="457200" lvl="0" indent="-323850" algn="l" rtl="0">
              <a:lnSpc>
                <a:spcPct val="115000"/>
              </a:lnSpc>
              <a:spcBef>
                <a:spcPts val="0"/>
              </a:spcBef>
              <a:spcAft>
                <a:spcPts val="0"/>
              </a:spcAft>
              <a:buClr>
                <a:schemeClr val="dk1"/>
              </a:buClr>
              <a:buSzPts val="1500"/>
              <a:buFont typeface="Karla"/>
              <a:buChar char="➢"/>
            </a:pPr>
            <a:r>
              <a:rPr lang="en" sz="1500">
                <a:solidFill>
                  <a:schemeClr val="dk1"/>
                </a:solidFill>
                <a:latin typeface="Karla"/>
                <a:ea typeface="Karla"/>
                <a:cs typeface="Karla"/>
                <a:sym typeface="Karla"/>
              </a:rPr>
              <a:t>Technical Instructor </a:t>
            </a:r>
            <a:endParaRPr sz="1500">
              <a:solidFill>
                <a:schemeClr val="dk1"/>
              </a:solidFill>
              <a:latin typeface="Karla"/>
              <a:ea typeface="Karla"/>
              <a:cs typeface="Karla"/>
              <a:sym typeface="Karla"/>
            </a:endParaRPr>
          </a:p>
          <a:p>
            <a:pPr marL="457200" lvl="0" indent="-323850" algn="l" rtl="0">
              <a:lnSpc>
                <a:spcPct val="115000"/>
              </a:lnSpc>
              <a:spcBef>
                <a:spcPts val="0"/>
              </a:spcBef>
              <a:spcAft>
                <a:spcPts val="0"/>
              </a:spcAft>
              <a:buClr>
                <a:schemeClr val="dk1"/>
              </a:buClr>
              <a:buSzPts val="1500"/>
              <a:buFont typeface="Karla"/>
              <a:buChar char="➢"/>
            </a:pPr>
            <a:r>
              <a:rPr lang="en" sz="1500">
                <a:solidFill>
                  <a:schemeClr val="dk1"/>
                </a:solidFill>
                <a:latin typeface="Karla"/>
                <a:ea typeface="Karla"/>
                <a:cs typeface="Karla"/>
                <a:sym typeface="Karla"/>
              </a:rPr>
              <a:t>Human Resources Department </a:t>
            </a:r>
            <a:endParaRPr sz="1500">
              <a:solidFill>
                <a:schemeClr val="dk1"/>
              </a:solidFill>
              <a:latin typeface="Karla"/>
              <a:ea typeface="Karla"/>
              <a:cs typeface="Karla"/>
              <a:sym typeface="Karla"/>
            </a:endParaRPr>
          </a:p>
          <a:p>
            <a:pPr marL="457200" lvl="0" indent="-323850" algn="l" rtl="0">
              <a:lnSpc>
                <a:spcPct val="115000"/>
              </a:lnSpc>
              <a:spcBef>
                <a:spcPts val="0"/>
              </a:spcBef>
              <a:spcAft>
                <a:spcPts val="0"/>
              </a:spcAft>
              <a:buClr>
                <a:schemeClr val="dk1"/>
              </a:buClr>
              <a:buSzPts val="1500"/>
              <a:buFont typeface="Karla"/>
              <a:buChar char="➢"/>
            </a:pPr>
            <a:r>
              <a:rPr lang="en" sz="1500">
                <a:solidFill>
                  <a:schemeClr val="dk1"/>
                </a:solidFill>
                <a:latin typeface="Karla"/>
                <a:ea typeface="Karla"/>
                <a:cs typeface="Karla"/>
                <a:sym typeface="Karla"/>
              </a:rPr>
              <a:t>Suppliers </a:t>
            </a:r>
            <a:endParaRPr sz="1500">
              <a:solidFill>
                <a:schemeClr val="dk1"/>
              </a:solidFill>
              <a:latin typeface="Karla"/>
              <a:ea typeface="Karla"/>
              <a:cs typeface="Karla"/>
              <a:sym typeface="Karla"/>
            </a:endParaRPr>
          </a:p>
          <a:p>
            <a:pPr marL="457200" lvl="0" indent="-323850" algn="l" rtl="0">
              <a:lnSpc>
                <a:spcPct val="115000"/>
              </a:lnSpc>
              <a:spcBef>
                <a:spcPts val="0"/>
              </a:spcBef>
              <a:spcAft>
                <a:spcPts val="0"/>
              </a:spcAft>
              <a:buClr>
                <a:schemeClr val="dk1"/>
              </a:buClr>
              <a:buSzPts val="1500"/>
              <a:buFont typeface="Karla"/>
              <a:buChar char="➢"/>
            </a:pPr>
            <a:r>
              <a:rPr lang="en" sz="1500">
                <a:solidFill>
                  <a:schemeClr val="dk1"/>
                </a:solidFill>
                <a:latin typeface="Karla"/>
                <a:ea typeface="Karla"/>
                <a:cs typeface="Karla"/>
                <a:sym typeface="Karla"/>
              </a:rPr>
              <a:t>Project Sponsor </a:t>
            </a:r>
            <a:endParaRPr sz="1500">
              <a:solidFill>
                <a:schemeClr val="dk1"/>
              </a:solidFill>
              <a:latin typeface="Karla"/>
              <a:ea typeface="Karla"/>
              <a:cs typeface="Karla"/>
              <a:sym typeface="Karla"/>
            </a:endParaRPr>
          </a:p>
          <a:p>
            <a:pPr marL="457200" lvl="0" indent="-323850" algn="l" rtl="0">
              <a:lnSpc>
                <a:spcPct val="115000"/>
              </a:lnSpc>
              <a:spcBef>
                <a:spcPts val="0"/>
              </a:spcBef>
              <a:spcAft>
                <a:spcPts val="0"/>
              </a:spcAft>
              <a:buClr>
                <a:schemeClr val="dk1"/>
              </a:buClr>
              <a:buSzPts val="1500"/>
              <a:buFont typeface="Karla"/>
              <a:buChar char="➢"/>
            </a:pPr>
            <a:r>
              <a:rPr lang="en" sz="1500">
                <a:solidFill>
                  <a:schemeClr val="dk1"/>
                </a:solidFill>
                <a:latin typeface="Karla"/>
                <a:ea typeface="Karla"/>
                <a:cs typeface="Karla"/>
                <a:sym typeface="Karla"/>
              </a:rPr>
              <a:t>Competitors </a:t>
            </a:r>
            <a:endParaRPr sz="1500">
              <a:solidFill>
                <a:schemeClr val="dk1"/>
              </a:solidFill>
              <a:latin typeface="Karla"/>
              <a:ea typeface="Karla"/>
              <a:cs typeface="Karla"/>
              <a:sym typeface="Karla"/>
            </a:endParaRPr>
          </a:p>
          <a:p>
            <a:pPr marL="457200" lvl="0" indent="-323850" algn="l" rtl="0">
              <a:lnSpc>
                <a:spcPct val="115000"/>
              </a:lnSpc>
              <a:spcBef>
                <a:spcPts val="0"/>
              </a:spcBef>
              <a:spcAft>
                <a:spcPts val="0"/>
              </a:spcAft>
              <a:buClr>
                <a:schemeClr val="dk1"/>
              </a:buClr>
              <a:buSzPts val="1500"/>
              <a:buFont typeface="Karla"/>
              <a:buChar char="➢"/>
            </a:pPr>
            <a:r>
              <a:rPr lang="en" sz="1500">
                <a:solidFill>
                  <a:schemeClr val="dk1"/>
                </a:solidFill>
                <a:latin typeface="Karla"/>
                <a:ea typeface="Karla"/>
                <a:cs typeface="Karla"/>
                <a:sym typeface="Karla"/>
              </a:rPr>
              <a:t>Government Regulatory Agencies (PHIPA and The Medical Devices Bureau) </a:t>
            </a:r>
            <a:endParaRPr sz="1500">
              <a:solidFill>
                <a:schemeClr val="dk1"/>
              </a:solidFill>
              <a:latin typeface="Karla"/>
              <a:ea typeface="Karla"/>
              <a:cs typeface="Karla"/>
              <a:sym typeface="Karla"/>
            </a:endParaRPr>
          </a:p>
          <a:p>
            <a:pPr marL="457200" lvl="0" indent="-323850" algn="l" rtl="0">
              <a:lnSpc>
                <a:spcPct val="115000"/>
              </a:lnSpc>
              <a:spcBef>
                <a:spcPts val="0"/>
              </a:spcBef>
              <a:spcAft>
                <a:spcPts val="0"/>
              </a:spcAft>
              <a:buClr>
                <a:schemeClr val="dk1"/>
              </a:buClr>
              <a:buSzPts val="1500"/>
              <a:buFont typeface="Karla"/>
              <a:buChar char="➢"/>
            </a:pPr>
            <a:r>
              <a:rPr lang="en" sz="1500">
                <a:solidFill>
                  <a:schemeClr val="dk1"/>
                </a:solidFill>
                <a:latin typeface="Karla"/>
                <a:ea typeface="Karla"/>
                <a:cs typeface="Karla"/>
                <a:sym typeface="Karla"/>
              </a:rPr>
              <a:t>Electronic Health Records (EHR) </a:t>
            </a:r>
            <a:endParaRPr sz="1500">
              <a:solidFill>
                <a:schemeClr val="dk1"/>
              </a:solidFill>
              <a:latin typeface="Karla"/>
              <a:ea typeface="Karla"/>
              <a:cs typeface="Karla"/>
              <a:sym typeface="Karla"/>
            </a:endParaRPr>
          </a:p>
          <a:p>
            <a:pPr marL="457200" lvl="0" indent="-323850" algn="l" rtl="0">
              <a:lnSpc>
                <a:spcPct val="115000"/>
              </a:lnSpc>
              <a:spcBef>
                <a:spcPts val="0"/>
              </a:spcBef>
              <a:spcAft>
                <a:spcPts val="0"/>
              </a:spcAft>
              <a:buClr>
                <a:schemeClr val="dk1"/>
              </a:buClr>
              <a:buSzPts val="1500"/>
              <a:buFont typeface="Karla"/>
              <a:buChar char="➢"/>
            </a:pPr>
            <a:r>
              <a:rPr lang="en" sz="1500">
                <a:solidFill>
                  <a:schemeClr val="dk1"/>
                </a:solidFill>
                <a:latin typeface="Karla"/>
                <a:ea typeface="Karla"/>
                <a:cs typeface="Karla"/>
                <a:sym typeface="Karla"/>
              </a:rPr>
              <a:t>Ontario Health </a:t>
            </a:r>
            <a:endParaRPr sz="1500">
              <a:solidFill>
                <a:schemeClr val="dk1"/>
              </a:solidFill>
              <a:latin typeface="Karla"/>
              <a:ea typeface="Karla"/>
              <a:cs typeface="Karla"/>
              <a:sym typeface="Karla"/>
            </a:endParaRPr>
          </a:p>
          <a:p>
            <a:pPr marL="457200" lvl="0" indent="-323850" algn="l" rtl="0">
              <a:lnSpc>
                <a:spcPct val="115000"/>
              </a:lnSpc>
              <a:spcBef>
                <a:spcPts val="0"/>
              </a:spcBef>
              <a:spcAft>
                <a:spcPts val="0"/>
              </a:spcAft>
              <a:buClr>
                <a:schemeClr val="dk1"/>
              </a:buClr>
              <a:buSzPts val="1500"/>
              <a:buFont typeface="Karla"/>
              <a:buChar char="➢"/>
            </a:pPr>
            <a:r>
              <a:rPr lang="en" sz="1500">
                <a:solidFill>
                  <a:schemeClr val="dk1"/>
                </a:solidFill>
                <a:latin typeface="Karla"/>
                <a:ea typeface="Karla"/>
                <a:cs typeface="Karla"/>
                <a:sym typeface="Karla"/>
              </a:rPr>
              <a:t>End Users (Potential Customers) </a:t>
            </a:r>
            <a:endParaRPr sz="1500"/>
          </a:p>
        </p:txBody>
      </p:sp>
      <p:grpSp>
        <p:nvGrpSpPr>
          <p:cNvPr id="918" name="Google Shape;918;p45"/>
          <p:cNvGrpSpPr/>
          <p:nvPr/>
        </p:nvGrpSpPr>
        <p:grpSpPr>
          <a:xfrm>
            <a:off x="2009215" y="167534"/>
            <a:ext cx="933930" cy="854724"/>
            <a:chOff x="1519695" y="2959150"/>
            <a:chExt cx="1130255" cy="1136752"/>
          </a:xfrm>
        </p:grpSpPr>
        <p:sp>
          <p:nvSpPr>
            <p:cNvPr id="919" name="Google Shape;919;p45"/>
            <p:cNvSpPr/>
            <p:nvPr/>
          </p:nvSpPr>
          <p:spPr>
            <a:xfrm>
              <a:off x="1519695" y="3991608"/>
              <a:ext cx="1032983" cy="104294"/>
            </a:xfrm>
            <a:custGeom>
              <a:avLst/>
              <a:gdLst/>
              <a:ahLst/>
              <a:cxnLst/>
              <a:rect l="l" t="t" r="r" b="b"/>
              <a:pathLst>
                <a:path w="118973" h="12012" extrusionOk="0">
                  <a:moveTo>
                    <a:pt x="101062" y="1"/>
                  </a:moveTo>
                  <a:lnTo>
                    <a:pt x="90307" y="1"/>
                  </a:lnTo>
                  <a:lnTo>
                    <a:pt x="77125" y="1"/>
                  </a:lnTo>
                  <a:lnTo>
                    <a:pt x="50887" y="1"/>
                  </a:lnTo>
                  <a:lnTo>
                    <a:pt x="39756" y="1"/>
                  </a:lnTo>
                  <a:lnTo>
                    <a:pt x="28624" y="1"/>
                  </a:lnTo>
                  <a:lnTo>
                    <a:pt x="4123" y="1"/>
                  </a:lnTo>
                  <a:lnTo>
                    <a:pt x="1" y="1"/>
                  </a:lnTo>
                  <a:lnTo>
                    <a:pt x="1" y="12011"/>
                  </a:lnTo>
                  <a:lnTo>
                    <a:pt x="118973" y="12011"/>
                  </a:lnTo>
                  <a:lnTo>
                    <a:pt x="118973" y="1"/>
                  </a:lnTo>
                  <a:lnTo>
                    <a:pt x="114851" y="1"/>
                  </a:lnTo>
                  <a:lnTo>
                    <a:pt x="101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5"/>
            <p:cNvSpPr/>
            <p:nvPr/>
          </p:nvSpPr>
          <p:spPr>
            <a:xfrm>
              <a:off x="1745700" y="3066116"/>
              <a:ext cx="253442" cy="253433"/>
            </a:xfrm>
            <a:custGeom>
              <a:avLst/>
              <a:gdLst/>
              <a:ahLst/>
              <a:cxnLst/>
              <a:rect l="l" t="t" r="r" b="b"/>
              <a:pathLst>
                <a:path w="29190" h="29189" extrusionOk="0">
                  <a:moveTo>
                    <a:pt x="29189" y="12576"/>
                  </a:moveTo>
                  <a:cubicBezTo>
                    <a:pt x="29189" y="5650"/>
                    <a:pt x="23540" y="0"/>
                    <a:pt x="16614" y="0"/>
                  </a:cubicBezTo>
                  <a:lnTo>
                    <a:pt x="12576" y="0"/>
                  </a:lnTo>
                  <a:cubicBezTo>
                    <a:pt x="5650" y="0"/>
                    <a:pt x="1" y="5650"/>
                    <a:pt x="1" y="12576"/>
                  </a:cubicBezTo>
                  <a:lnTo>
                    <a:pt x="1" y="17995"/>
                  </a:lnTo>
                  <a:lnTo>
                    <a:pt x="1" y="29189"/>
                  </a:lnTo>
                  <a:lnTo>
                    <a:pt x="12660" y="29189"/>
                  </a:lnTo>
                  <a:lnTo>
                    <a:pt x="29189" y="29189"/>
                  </a:lnTo>
                  <a:lnTo>
                    <a:pt x="29189" y="17995"/>
                  </a:lnTo>
                  <a:lnTo>
                    <a:pt x="29189" y="125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1" name="Google Shape;921;p45"/>
            <p:cNvGrpSpPr/>
            <p:nvPr/>
          </p:nvGrpSpPr>
          <p:grpSpPr>
            <a:xfrm>
              <a:off x="1555486" y="3315781"/>
              <a:ext cx="633857" cy="579713"/>
              <a:chOff x="1555486" y="3315781"/>
              <a:chExt cx="633857" cy="579713"/>
            </a:xfrm>
          </p:grpSpPr>
          <p:sp>
            <p:nvSpPr>
              <p:cNvPr id="922" name="Google Shape;922;p45"/>
              <p:cNvSpPr/>
              <p:nvPr/>
            </p:nvSpPr>
            <p:spPr>
              <a:xfrm>
                <a:off x="1734950" y="3727100"/>
                <a:ext cx="110700" cy="160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5"/>
              <p:cNvSpPr/>
              <p:nvPr/>
            </p:nvSpPr>
            <p:spPr>
              <a:xfrm>
                <a:off x="1555486" y="3315781"/>
                <a:ext cx="633857" cy="579713"/>
              </a:xfrm>
              <a:custGeom>
                <a:avLst/>
                <a:gdLst/>
                <a:ahLst/>
                <a:cxnLst/>
                <a:rect l="l" t="t" r="r" b="b"/>
                <a:pathLst>
                  <a:path w="73004" h="66768" extrusionOk="0">
                    <a:moveTo>
                      <a:pt x="51096" y="63"/>
                    </a:moveTo>
                    <a:lnTo>
                      <a:pt x="34567" y="63"/>
                    </a:lnTo>
                    <a:lnTo>
                      <a:pt x="21908" y="63"/>
                    </a:lnTo>
                    <a:lnTo>
                      <a:pt x="608" y="63"/>
                    </a:lnTo>
                    <a:cubicBezTo>
                      <a:pt x="398" y="63"/>
                      <a:pt x="210" y="42"/>
                      <a:pt x="1" y="21"/>
                    </a:cubicBezTo>
                    <a:lnTo>
                      <a:pt x="1" y="66767"/>
                    </a:lnTo>
                    <a:lnTo>
                      <a:pt x="24502" y="66767"/>
                    </a:lnTo>
                    <a:lnTo>
                      <a:pt x="24502" y="54297"/>
                    </a:lnTo>
                    <a:lnTo>
                      <a:pt x="35634" y="54297"/>
                    </a:lnTo>
                    <a:lnTo>
                      <a:pt x="46765" y="54297"/>
                    </a:lnTo>
                    <a:lnTo>
                      <a:pt x="46765" y="66767"/>
                    </a:lnTo>
                    <a:lnTo>
                      <a:pt x="73003" y="66767"/>
                    </a:lnTo>
                    <a:lnTo>
                      <a:pt x="73003" y="20924"/>
                    </a:lnTo>
                    <a:lnTo>
                      <a:pt x="73003" y="0"/>
                    </a:lnTo>
                    <a:cubicBezTo>
                      <a:pt x="72794" y="42"/>
                      <a:pt x="72606" y="63"/>
                      <a:pt x="72396" y="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4" name="Google Shape;924;p45"/>
            <p:cNvSpPr/>
            <p:nvPr/>
          </p:nvSpPr>
          <p:spPr>
            <a:xfrm>
              <a:off x="1877496" y="3042281"/>
              <a:ext cx="142254" cy="142254"/>
            </a:xfrm>
            <a:custGeom>
              <a:avLst/>
              <a:gdLst/>
              <a:ahLst/>
              <a:cxnLst/>
              <a:rect l="l" t="t" r="r" b="b"/>
              <a:pathLst>
                <a:path w="16384" h="16384" extrusionOk="0">
                  <a:moveTo>
                    <a:pt x="8202" y="0"/>
                  </a:moveTo>
                  <a:cubicBezTo>
                    <a:pt x="6863" y="0"/>
                    <a:pt x="5775" y="1088"/>
                    <a:pt x="5775" y="2427"/>
                  </a:cubicBezTo>
                  <a:lnTo>
                    <a:pt x="5775" y="5775"/>
                  </a:lnTo>
                  <a:lnTo>
                    <a:pt x="2428" y="5775"/>
                  </a:lnTo>
                  <a:cubicBezTo>
                    <a:pt x="1088" y="5775"/>
                    <a:pt x="0" y="6842"/>
                    <a:pt x="0" y="8181"/>
                  </a:cubicBezTo>
                  <a:cubicBezTo>
                    <a:pt x="0" y="9520"/>
                    <a:pt x="1088" y="10608"/>
                    <a:pt x="2428" y="10608"/>
                  </a:cubicBezTo>
                  <a:lnTo>
                    <a:pt x="5775" y="10608"/>
                  </a:lnTo>
                  <a:lnTo>
                    <a:pt x="5775" y="13956"/>
                  </a:lnTo>
                  <a:cubicBezTo>
                    <a:pt x="5775" y="15295"/>
                    <a:pt x="6863" y="16383"/>
                    <a:pt x="8202" y="16383"/>
                  </a:cubicBezTo>
                  <a:cubicBezTo>
                    <a:pt x="9521" y="16383"/>
                    <a:pt x="10609" y="15295"/>
                    <a:pt x="10609" y="13956"/>
                  </a:cubicBezTo>
                  <a:lnTo>
                    <a:pt x="10609" y="10608"/>
                  </a:lnTo>
                  <a:lnTo>
                    <a:pt x="13956" y="10608"/>
                  </a:lnTo>
                  <a:cubicBezTo>
                    <a:pt x="15296" y="10608"/>
                    <a:pt x="16384" y="9520"/>
                    <a:pt x="16384" y="8181"/>
                  </a:cubicBezTo>
                  <a:cubicBezTo>
                    <a:pt x="16384" y="6842"/>
                    <a:pt x="15296" y="5775"/>
                    <a:pt x="13956" y="5775"/>
                  </a:cubicBezTo>
                  <a:lnTo>
                    <a:pt x="10609" y="5775"/>
                  </a:lnTo>
                  <a:lnTo>
                    <a:pt x="10609" y="2427"/>
                  </a:lnTo>
                  <a:cubicBezTo>
                    <a:pt x="10609" y="1088"/>
                    <a:pt x="9521" y="0"/>
                    <a:pt x="82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5" name="Google Shape;925;p45"/>
            <p:cNvGrpSpPr/>
            <p:nvPr/>
          </p:nvGrpSpPr>
          <p:grpSpPr>
            <a:xfrm>
              <a:off x="1725799" y="3313697"/>
              <a:ext cx="445652" cy="311224"/>
              <a:chOff x="1649599" y="3389897"/>
              <a:chExt cx="445652" cy="311224"/>
            </a:xfrm>
          </p:grpSpPr>
          <p:sp>
            <p:nvSpPr>
              <p:cNvPr id="926" name="Google Shape;926;p45"/>
              <p:cNvSpPr/>
              <p:nvPr/>
            </p:nvSpPr>
            <p:spPr>
              <a:xfrm>
                <a:off x="1649599" y="3389897"/>
                <a:ext cx="41971" cy="69226"/>
              </a:xfrm>
              <a:custGeom>
                <a:avLst/>
                <a:gdLst/>
                <a:ahLst/>
                <a:cxnLst/>
                <a:rect l="l" t="t" r="r" b="b"/>
                <a:pathLst>
                  <a:path w="4834" h="7973" extrusionOk="0">
                    <a:moveTo>
                      <a:pt x="2427" y="1"/>
                    </a:moveTo>
                    <a:cubicBezTo>
                      <a:pt x="1088" y="1"/>
                      <a:pt x="0" y="1068"/>
                      <a:pt x="0" y="2407"/>
                    </a:cubicBezTo>
                    <a:lnTo>
                      <a:pt x="0" y="5546"/>
                    </a:lnTo>
                    <a:cubicBezTo>
                      <a:pt x="0" y="6885"/>
                      <a:pt x="1088" y="7973"/>
                      <a:pt x="2427" y="7973"/>
                    </a:cubicBezTo>
                    <a:cubicBezTo>
                      <a:pt x="3766" y="7973"/>
                      <a:pt x="4834" y="6885"/>
                      <a:pt x="4834" y="5546"/>
                    </a:cubicBezTo>
                    <a:lnTo>
                      <a:pt x="4834" y="2407"/>
                    </a:lnTo>
                    <a:cubicBezTo>
                      <a:pt x="4834" y="1068"/>
                      <a:pt x="3766" y="1"/>
                      <a:pt x="24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5"/>
              <p:cNvSpPr/>
              <p:nvPr/>
            </p:nvSpPr>
            <p:spPr>
              <a:xfrm>
                <a:off x="1784217" y="3389897"/>
                <a:ext cx="41971" cy="69226"/>
              </a:xfrm>
              <a:custGeom>
                <a:avLst/>
                <a:gdLst/>
                <a:ahLst/>
                <a:cxnLst/>
                <a:rect l="l" t="t" r="r" b="b"/>
                <a:pathLst>
                  <a:path w="4834" h="7973" extrusionOk="0">
                    <a:moveTo>
                      <a:pt x="2407" y="1"/>
                    </a:moveTo>
                    <a:cubicBezTo>
                      <a:pt x="1068" y="1"/>
                      <a:pt x="1" y="1068"/>
                      <a:pt x="1" y="2407"/>
                    </a:cubicBezTo>
                    <a:lnTo>
                      <a:pt x="1" y="5546"/>
                    </a:lnTo>
                    <a:cubicBezTo>
                      <a:pt x="1" y="6885"/>
                      <a:pt x="1068" y="7973"/>
                      <a:pt x="2407" y="7973"/>
                    </a:cubicBezTo>
                    <a:cubicBezTo>
                      <a:pt x="3746" y="7973"/>
                      <a:pt x="4834" y="6885"/>
                      <a:pt x="4834" y="5546"/>
                    </a:cubicBezTo>
                    <a:lnTo>
                      <a:pt x="4834" y="2407"/>
                    </a:lnTo>
                    <a:cubicBezTo>
                      <a:pt x="4834" y="1068"/>
                      <a:pt x="3746" y="1"/>
                      <a:pt x="24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5"/>
              <p:cNvSpPr/>
              <p:nvPr/>
            </p:nvSpPr>
            <p:spPr>
              <a:xfrm>
                <a:off x="1918662" y="3389897"/>
                <a:ext cx="42154" cy="69226"/>
              </a:xfrm>
              <a:custGeom>
                <a:avLst/>
                <a:gdLst/>
                <a:ahLst/>
                <a:cxnLst/>
                <a:rect l="l" t="t" r="r" b="b"/>
                <a:pathLst>
                  <a:path w="4855" h="7973" extrusionOk="0">
                    <a:moveTo>
                      <a:pt x="2427" y="1"/>
                    </a:moveTo>
                    <a:cubicBezTo>
                      <a:pt x="1088" y="1"/>
                      <a:pt x="0" y="1068"/>
                      <a:pt x="0" y="2407"/>
                    </a:cubicBezTo>
                    <a:lnTo>
                      <a:pt x="0" y="5546"/>
                    </a:lnTo>
                    <a:cubicBezTo>
                      <a:pt x="0" y="6885"/>
                      <a:pt x="1088" y="7973"/>
                      <a:pt x="2427" y="7973"/>
                    </a:cubicBezTo>
                    <a:cubicBezTo>
                      <a:pt x="3766" y="7973"/>
                      <a:pt x="4854" y="6885"/>
                      <a:pt x="4854" y="5546"/>
                    </a:cubicBezTo>
                    <a:lnTo>
                      <a:pt x="4854" y="2407"/>
                    </a:lnTo>
                    <a:cubicBezTo>
                      <a:pt x="4854" y="1068"/>
                      <a:pt x="3766" y="1"/>
                      <a:pt x="24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5"/>
              <p:cNvSpPr/>
              <p:nvPr/>
            </p:nvSpPr>
            <p:spPr>
              <a:xfrm>
                <a:off x="2053280" y="3389897"/>
                <a:ext cx="41971" cy="69226"/>
              </a:xfrm>
              <a:custGeom>
                <a:avLst/>
                <a:gdLst/>
                <a:ahLst/>
                <a:cxnLst/>
                <a:rect l="l" t="t" r="r" b="b"/>
                <a:pathLst>
                  <a:path w="4834" h="7973" extrusionOk="0">
                    <a:moveTo>
                      <a:pt x="2428" y="1"/>
                    </a:moveTo>
                    <a:cubicBezTo>
                      <a:pt x="1089" y="1"/>
                      <a:pt x="0" y="1068"/>
                      <a:pt x="0" y="2407"/>
                    </a:cubicBezTo>
                    <a:lnTo>
                      <a:pt x="0" y="5546"/>
                    </a:lnTo>
                    <a:cubicBezTo>
                      <a:pt x="0" y="6885"/>
                      <a:pt x="1089" y="7973"/>
                      <a:pt x="2428" y="7973"/>
                    </a:cubicBezTo>
                    <a:cubicBezTo>
                      <a:pt x="3767" y="7973"/>
                      <a:pt x="4834" y="6885"/>
                      <a:pt x="4834" y="5546"/>
                    </a:cubicBezTo>
                    <a:lnTo>
                      <a:pt x="4834" y="2407"/>
                    </a:lnTo>
                    <a:cubicBezTo>
                      <a:pt x="4834" y="1068"/>
                      <a:pt x="3767" y="1"/>
                      <a:pt x="24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5"/>
              <p:cNvSpPr/>
              <p:nvPr/>
            </p:nvSpPr>
            <p:spPr>
              <a:xfrm>
                <a:off x="1649599" y="3510901"/>
                <a:ext cx="41971" cy="69217"/>
              </a:xfrm>
              <a:custGeom>
                <a:avLst/>
                <a:gdLst/>
                <a:ahLst/>
                <a:cxnLst/>
                <a:rect l="l" t="t" r="r" b="b"/>
                <a:pathLst>
                  <a:path w="4834" h="7972" extrusionOk="0">
                    <a:moveTo>
                      <a:pt x="2427" y="0"/>
                    </a:moveTo>
                    <a:cubicBezTo>
                      <a:pt x="1088" y="0"/>
                      <a:pt x="0" y="1088"/>
                      <a:pt x="0" y="2406"/>
                    </a:cubicBezTo>
                    <a:lnTo>
                      <a:pt x="0" y="5545"/>
                    </a:lnTo>
                    <a:cubicBezTo>
                      <a:pt x="0" y="6884"/>
                      <a:pt x="1088" y="7972"/>
                      <a:pt x="2427" y="7972"/>
                    </a:cubicBezTo>
                    <a:cubicBezTo>
                      <a:pt x="3766" y="7972"/>
                      <a:pt x="4834" y="6884"/>
                      <a:pt x="4834" y="5545"/>
                    </a:cubicBezTo>
                    <a:lnTo>
                      <a:pt x="4834" y="2406"/>
                    </a:lnTo>
                    <a:cubicBezTo>
                      <a:pt x="4834" y="1088"/>
                      <a:pt x="3766" y="0"/>
                      <a:pt x="24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5"/>
              <p:cNvSpPr/>
              <p:nvPr/>
            </p:nvSpPr>
            <p:spPr>
              <a:xfrm>
                <a:off x="1784217" y="3510901"/>
                <a:ext cx="41971" cy="69217"/>
              </a:xfrm>
              <a:custGeom>
                <a:avLst/>
                <a:gdLst/>
                <a:ahLst/>
                <a:cxnLst/>
                <a:rect l="l" t="t" r="r" b="b"/>
                <a:pathLst>
                  <a:path w="4834" h="7972" extrusionOk="0">
                    <a:moveTo>
                      <a:pt x="2407" y="0"/>
                    </a:moveTo>
                    <a:cubicBezTo>
                      <a:pt x="1068" y="0"/>
                      <a:pt x="1" y="1088"/>
                      <a:pt x="1" y="2406"/>
                    </a:cubicBezTo>
                    <a:lnTo>
                      <a:pt x="1" y="5545"/>
                    </a:lnTo>
                    <a:cubicBezTo>
                      <a:pt x="1" y="6884"/>
                      <a:pt x="1068" y="7972"/>
                      <a:pt x="2407" y="7972"/>
                    </a:cubicBezTo>
                    <a:cubicBezTo>
                      <a:pt x="3746" y="7972"/>
                      <a:pt x="4834" y="6884"/>
                      <a:pt x="4834" y="5545"/>
                    </a:cubicBezTo>
                    <a:lnTo>
                      <a:pt x="4834" y="2406"/>
                    </a:lnTo>
                    <a:cubicBezTo>
                      <a:pt x="4834" y="1088"/>
                      <a:pt x="3746" y="0"/>
                      <a:pt x="240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5"/>
              <p:cNvSpPr/>
              <p:nvPr/>
            </p:nvSpPr>
            <p:spPr>
              <a:xfrm>
                <a:off x="1918662" y="3510901"/>
                <a:ext cx="42154" cy="69217"/>
              </a:xfrm>
              <a:custGeom>
                <a:avLst/>
                <a:gdLst/>
                <a:ahLst/>
                <a:cxnLst/>
                <a:rect l="l" t="t" r="r" b="b"/>
                <a:pathLst>
                  <a:path w="4855" h="7972" extrusionOk="0">
                    <a:moveTo>
                      <a:pt x="2427" y="0"/>
                    </a:moveTo>
                    <a:cubicBezTo>
                      <a:pt x="1088" y="0"/>
                      <a:pt x="0" y="1088"/>
                      <a:pt x="0" y="2406"/>
                    </a:cubicBezTo>
                    <a:lnTo>
                      <a:pt x="0" y="5545"/>
                    </a:lnTo>
                    <a:cubicBezTo>
                      <a:pt x="0" y="6884"/>
                      <a:pt x="1088" y="7972"/>
                      <a:pt x="2427" y="7972"/>
                    </a:cubicBezTo>
                    <a:cubicBezTo>
                      <a:pt x="3766" y="7972"/>
                      <a:pt x="4854" y="6884"/>
                      <a:pt x="4854" y="5545"/>
                    </a:cubicBezTo>
                    <a:lnTo>
                      <a:pt x="4854" y="2406"/>
                    </a:lnTo>
                    <a:cubicBezTo>
                      <a:pt x="4854" y="1088"/>
                      <a:pt x="3766" y="0"/>
                      <a:pt x="24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5"/>
              <p:cNvSpPr/>
              <p:nvPr/>
            </p:nvSpPr>
            <p:spPr>
              <a:xfrm>
                <a:off x="2053280" y="3510901"/>
                <a:ext cx="41971" cy="69217"/>
              </a:xfrm>
              <a:custGeom>
                <a:avLst/>
                <a:gdLst/>
                <a:ahLst/>
                <a:cxnLst/>
                <a:rect l="l" t="t" r="r" b="b"/>
                <a:pathLst>
                  <a:path w="4834" h="7972" extrusionOk="0">
                    <a:moveTo>
                      <a:pt x="2428" y="0"/>
                    </a:moveTo>
                    <a:cubicBezTo>
                      <a:pt x="1089" y="0"/>
                      <a:pt x="0" y="1088"/>
                      <a:pt x="0" y="2406"/>
                    </a:cubicBezTo>
                    <a:lnTo>
                      <a:pt x="0" y="5545"/>
                    </a:lnTo>
                    <a:cubicBezTo>
                      <a:pt x="0" y="6884"/>
                      <a:pt x="1089" y="7972"/>
                      <a:pt x="2428" y="7972"/>
                    </a:cubicBezTo>
                    <a:cubicBezTo>
                      <a:pt x="3767" y="7972"/>
                      <a:pt x="4834" y="6884"/>
                      <a:pt x="4834" y="5545"/>
                    </a:cubicBezTo>
                    <a:lnTo>
                      <a:pt x="4834" y="2406"/>
                    </a:lnTo>
                    <a:cubicBezTo>
                      <a:pt x="4834" y="1088"/>
                      <a:pt x="3767" y="0"/>
                      <a:pt x="24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5"/>
              <p:cNvSpPr/>
              <p:nvPr/>
            </p:nvSpPr>
            <p:spPr>
              <a:xfrm>
                <a:off x="1649599" y="3631896"/>
                <a:ext cx="41971" cy="69226"/>
              </a:xfrm>
              <a:custGeom>
                <a:avLst/>
                <a:gdLst/>
                <a:ahLst/>
                <a:cxnLst/>
                <a:rect l="l" t="t" r="r" b="b"/>
                <a:pathLst>
                  <a:path w="4834" h="7973" extrusionOk="0">
                    <a:moveTo>
                      <a:pt x="2427" y="0"/>
                    </a:moveTo>
                    <a:cubicBezTo>
                      <a:pt x="1088" y="0"/>
                      <a:pt x="0" y="1088"/>
                      <a:pt x="0" y="2427"/>
                    </a:cubicBezTo>
                    <a:lnTo>
                      <a:pt x="0" y="5566"/>
                    </a:lnTo>
                    <a:cubicBezTo>
                      <a:pt x="0" y="6905"/>
                      <a:pt x="1088" y="7972"/>
                      <a:pt x="2427" y="7972"/>
                    </a:cubicBezTo>
                    <a:cubicBezTo>
                      <a:pt x="3766" y="7972"/>
                      <a:pt x="4834" y="6905"/>
                      <a:pt x="4834" y="5566"/>
                    </a:cubicBezTo>
                    <a:lnTo>
                      <a:pt x="4834" y="2427"/>
                    </a:lnTo>
                    <a:cubicBezTo>
                      <a:pt x="4834" y="1088"/>
                      <a:pt x="3766" y="0"/>
                      <a:pt x="24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5"/>
              <p:cNvSpPr/>
              <p:nvPr/>
            </p:nvSpPr>
            <p:spPr>
              <a:xfrm>
                <a:off x="1784217" y="3631896"/>
                <a:ext cx="41971" cy="69226"/>
              </a:xfrm>
              <a:custGeom>
                <a:avLst/>
                <a:gdLst/>
                <a:ahLst/>
                <a:cxnLst/>
                <a:rect l="l" t="t" r="r" b="b"/>
                <a:pathLst>
                  <a:path w="4834" h="7973" extrusionOk="0">
                    <a:moveTo>
                      <a:pt x="2407" y="0"/>
                    </a:moveTo>
                    <a:cubicBezTo>
                      <a:pt x="1068" y="0"/>
                      <a:pt x="1" y="1088"/>
                      <a:pt x="1" y="2427"/>
                    </a:cubicBezTo>
                    <a:lnTo>
                      <a:pt x="1" y="5566"/>
                    </a:lnTo>
                    <a:cubicBezTo>
                      <a:pt x="1" y="6905"/>
                      <a:pt x="1068" y="7972"/>
                      <a:pt x="2407" y="7972"/>
                    </a:cubicBezTo>
                    <a:cubicBezTo>
                      <a:pt x="3746" y="7972"/>
                      <a:pt x="4834" y="6905"/>
                      <a:pt x="4834" y="5566"/>
                    </a:cubicBezTo>
                    <a:lnTo>
                      <a:pt x="4834" y="2427"/>
                    </a:lnTo>
                    <a:cubicBezTo>
                      <a:pt x="4834" y="1088"/>
                      <a:pt x="3746" y="0"/>
                      <a:pt x="240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5"/>
              <p:cNvSpPr/>
              <p:nvPr/>
            </p:nvSpPr>
            <p:spPr>
              <a:xfrm>
                <a:off x="1918662" y="3631896"/>
                <a:ext cx="42154" cy="69226"/>
              </a:xfrm>
              <a:custGeom>
                <a:avLst/>
                <a:gdLst/>
                <a:ahLst/>
                <a:cxnLst/>
                <a:rect l="l" t="t" r="r" b="b"/>
                <a:pathLst>
                  <a:path w="4855" h="7973" extrusionOk="0">
                    <a:moveTo>
                      <a:pt x="2427" y="0"/>
                    </a:moveTo>
                    <a:cubicBezTo>
                      <a:pt x="1088" y="0"/>
                      <a:pt x="0" y="1088"/>
                      <a:pt x="0" y="2427"/>
                    </a:cubicBezTo>
                    <a:lnTo>
                      <a:pt x="0" y="5566"/>
                    </a:lnTo>
                    <a:cubicBezTo>
                      <a:pt x="0" y="6905"/>
                      <a:pt x="1088" y="7972"/>
                      <a:pt x="2427" y="7972"/>
                    </a:cubicBezTo>
                    <a:cubicBezTo>
                      <a:pt x="3766" y="7972"/>
                      <a:pt x="4854" y="6905"/>
                      <a:pt x="4854" y="5566"/>
                    </a:cubicBezTo>
                    <a:lnTo>
                      <a:pt x="4854" y="2427"/>
                    </a:lnTo>
                    <a:cubicBezTo>
                      <a:pt x="4854" y="1088"/>
                      <a:pt x="3766" y="0"/>
                      <a:pt x="24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5"/>
              <p:cNvSpPr/>
              <p:nvPr/>
            </p:nvSpPr>
            <p:spPr>
              <a:xfrm>
                <a:off x="2053280" y="3631896"/>
                <a:ext cx="41971" cy="69226"/>
              </a:xfrm>
              <a:custGeom>
                <a:avLst/>
                <a:gdLst/>
                <a:ahLst/>
                <a:cxnLst/>
                <a:rect l="l" t="t" r="r" b="b"/>
                <a:pathLst>
                  <a:path w="4834" h="7973" extrusionOk="0">
                    <a:moveTo>
                      <a:pt x="2428" y="0"/>
                    </a:moveTo>
                    <a:cubicBezTo>
                      <a:pt x="1089" y="0"/>
                      <a:pt x="0" y="1088"/>
                      <a:pt x="0" y="2427"/>
                    </a:cubicBezTo>
                    <a:lnTo>
                      <a:pt x="0" y="5566"/>
                    </a:lnTo>
                    <a:cubicBezTo>
                      <a:pt x="0" y="6905"/>
                      <a:pt x="1089" y="7972"/>
                      <a:pt x="2428" y="7972"/>
                    </a:cubicBezTo>
                    <a:cubicBezTo>
                      <a:pt x="3767" y="7972"/>
                      <a:pt x="4834" y="6905"/>
                      <a:pt x="4834" y="5566"/>
                    </a:cubicBezTo>
                    <a:lnTo>
                      <a:pt x="4834" y="2427"/>
                    </a:lnTo>
                    <a:cubicBezTo>
                      <a:pt x="4834" y="1088"/>
                      <a:pt x="3767" y="0"/>
                      <a:pt x="24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45"/>
            <p:cNvGrpSpPr/>
            <p:nvPr/>
          </p:nvGrpSpPr>
          <p:grpSpPr>
            <a:xfrm>
              <a:off x="2340950" y="3510094"/>
              <a:ext cx="176598" cy="190403"/>
              <a:chOff x="2264750" y="3586294"/>
              <a:chExt cx="176598" cy="190403"/>
            </a:xfrm>
          </p:grpSpPr>
          <p:sp>
            <p:nvSpPr>
              <p:cNvPr id="939" name="Google Shape;939;p45"/>
              <p:cNvSpPr/>
              <p:nvPr/>
            </p:nvSpPr>
            <p:spPr>
              <a:xfrm>
                <a:off x="2264750" y="3586294"/>
                <a:ext cx="41971" cy="69226"/>
              </a:xfrm>
              <a:custGeom>
                <a:avLst/>
                <a:gdLst/>
                <a:ahLst/>
                <a:cxnLst/>
                <a:rect l="l" t="t" r="r" b="b"/>
                <a:pathLst>
                  <a:path w="4834" h="7973" extrusionOk="0">
                    <a:moveTo>
                      <a:pt x="2428" y="0"/>
                    </a:moveTo>
                    <a:cubicBezTo>
                      <a:pt x="1089" y="0"/>
                      <a:pt x="1" y="1088"/>
                      <a:pt x="1" y="2427"/>
                    </a:cubicBezTo>
                    <a:lnTo>
                      <a:pt x="1" y="5566"/>
                    </a:lnTo>
                    <a:cubicBezTo>
                      <a:pt x="1" y="6905"/>
                      <a:pt x="1089" y="7972"/>
                      <a:pt x="2428" y="7972"/>
                    </a:cubicBezTo>
                    <a:cubicBezTo>
                      <a:pt x="3767" y="7972"/>
                      <a:pt x="4834" y="6905"/>
                      <a:pt x="4834" y="5566"/>
                    </a:cubicBezTo>
                    <a:lnTo>
                      <a:pt x="4834" y="2427"/>
                    </a:lnTo>
                    <a:cubicBezTo>
                      <a:pt x="4834" y="1088"/>
                      <a:pt x="3767" y="0"/>
                      <a:pt x="24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5"/>
              <p:cNvSpPr/>
              <p:nvPr/>
            </p:nvSpPr>
            <p:spPr>
              <a:xfrm>
                <a:off x="2399368" y="3586294"/>
                <a:ext cx="41980" cy="69226"/>
              </a:xfrm>
              <a:custGeom>
                <a:avLst/>
                <a:gdLst/>
                <a:ahLst/>
                <a:cxnLst/>
                <a:rect l="l" t="t" r="r" b="b"/>
                <a:pathLst>
                  <a:path w="4835" h="7973" extrusionOk="0">
                    <a:moveTo>
                      <a:pt x="2428" y="0"/>
                    </a:moveTo>
                    <a:cubicBezTo>
                      <a:pt x="1089" y="0"/>
                      <a:pt x="1" y="1088"/>
                      <a:pt x="1" y="2427"/>
                    </a:cubicBezTo>
                    <a:lnTo>
                      <a:pt x="1" y="5566"/>
                    </a:lnTo>
                    <a:cubicBezTo>
                      <a:pt x="1" y="6905"/>
                      <a:pt x="1089" y="7972"/>
                      <a:pt x="2428" y="7972"/>
                    </a:cubicBezTo>
                    <a:cubicBezTo>
                      <a:pt x="3746" y="7972"/>
                      <a:pt x="4834" y="6905"/>
                      <a:pt x="4834" y="5566"/>
                    </a:cubicBezTo>
                    <a:lnTo>
                      <a:pt x="4834" y="2427"/>
                    </a:lnTo>
                    <a:cubicBezTo>
                      <a:pt x="4834" y="1088"/>
                      <a:pt x="3746" y="0"/>
                      <a:pt x="24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5"/>
              <p:cNvSpPr/>
              <p:nvPr/>
            </p:nvSpPr>
            <p:spPr>
              <a:xfrm>
                <a:off x="2264750" y="3707471"/>
                <a:ext cx="41971" cy="69226"/>
              </a:xfrm>
              <a:custGeom>
                <a:avLst/>
                <a:gdLst/>
                <a:ahLst/>
                <a:cxnLst/>
                <a:rect l="l" t="t" r="r" b="b"/>
                <a:pathLst>
                  <a:path w="4834" h="7973" extrusionOk="0">
                    <a:moveTo>
                      <a:pt x="2428" y="0"/>
                    </a:moveTo>
                    <a:cubicBezTo>
                      <a:pt x="1089" y="0"/>
                      <a:pt x="1" y="1068"/>
                      <a:pt x="1" y="2407"/>
                    </a:cubicBezTo>
                    <a:lnTo>
                      <a:pt x="1" y="5545"/>
                    </a:lnTo>
                    <a:cubicBezTo>
                      <a:pt x="1" y="6884"/>
                      <a:pt x="1089" y="7972"/>
                      <a:pt x="2428" y="7972"/>
                    </a:cubicBezTo>
                    <a:cubicBezTo>
                      <a:pt x="3767" y="7972"/>
                      <a:pt x="4834" y="6884"/>
                      <a:pt x="4834" y="5545"/>
                    </a:cubicBezTo>
                    <a:lnTo>
                      <a:pt x="4834" y="2407"/>
                    </a:lnTo>
                    <a:cubicBezTo>
                      <a:pt x="4834" y="1068"/>
                      <a:pt x="3767" y="0"/>
                      <a:pt x="24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5"/>
              <p:cNvSpPr/>
              <p:nvPr/>
            </p:nvSpPr>
            <p:spPr>
              <a:xfrm>
                <a:off x="2399368" y="3707471"/>
                <a:ext cx="41980" cy="69226"/>
              </a:xfrm>
              <a:custGeom>
                <a:avLst/>
                <a:gdLst/>
                <a:ahLst/>
                <a:cxnLst/>
                <a:rect l="l" t="t" r="r" b="b"/>
                <a:pathLst>
                  <a:path w="4835" h="7973" extrusionOk="0">
                    <a:moveTo>
                      <a:pt x="2428" y="0"/>
                    </a:moveTo>
                    <a:cubicBezTo>
                      <a:pt x="1089" y="0"/>
                      <a:pt x="1" y="1068"/>
                      <a:pt x="1" y="2407"/>
                    </a:cubicBezTo>
                    <a:lnTo>
                      <a:pt x="1" y="5545"/>
                    </a:lnTo>
                    <a:cubicBezTo>
                      <a:pt x="1" y="6884"/>
                      <a:pt x="1089" y="7972"/>
                      <a:pt x="2428" y="7972"/>
                    </a:cubicBezTo>
                    <a:cubicBezTo>
                      <a:pt x="3746" y="7972"/>
                      <a:pt x="4834" y="6884"/>
                      <a:pt x="4834" y="5545"/>
                    </a:cubicBezTo>
                    <a:lnTo>
                      <a:pt x="4834" y="2407"/>
                    </a:lnTo>
                    <a:cubicBezTo>
                      <a:pt x="4834" y="1068"/>
                      <a:pt x="3746" y="0"/>
                      <a:pt x="24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3" name="Google Shape;943;p45"/>
            <p:cNvSpPr/>
            <p:nvPr/>
          </p:nvSpPr>
          <p:spPr>
            <a:xfrm>
              <a:off x="1845495" y="3706075"/>
              <a:ext cx="193140" cy="204386"/>
            </a:xfrm>
            <a:custGeom>
              <a:avLst/>
              <a:gdLst/>
              <a:ahLst/>
              <a:cxnLst/>
              <a:rect l="l" t="t" r="r" b="b"/>
              <a:pathLst>
                <a:path w="11132" h="23540" extrusionOk="0">
                  <a:moveTo>
                    <a:pt x="11132" y="12450"/>
                  </a:moveTo>
                  <a:lnTo>
                    <a:pt x="11132" y="1"/>
                  </a:lnTo>
                  <a:lnTo>
                    <a:pt x="1" y="1"/>
                  </a:lnTo>
                  <a:lnTo>
                    <a:pt x="1" y="23540"/>
                  </a:lnTo>
                  <a:lnTo>
                    <a:pt x="11132" y="2354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5"/>
            <p:cNvSpPr/>
            <p:nvPr/>
          </p:nvSpPr>
          <p:spPr>
            <a:xfrm>
              <a:off x="1574822" y="2959150"/>
              <a:ext cx="1075128" cy="1075128"/>
            </a:xfrm>
            <a:custGeom>
              <a:avLst/>
              <a:gdLst/>
              <a:ahLst/>
              <a:cxnLst/>
              <a:rect l="l" t="t" r="r" b="b"/>
              <a:pathLst>
                <a:path w="123827" h="123827" extrusionOk="0">
                  <a:moveTo>
                    <a:pt x="26051" y="22828"/>
                  </a:moveTo>
                  <a:lnTo>
                    <a:pt x="26051" y="29189"/>
                  </a:lnTo>
                  <a:lnTo>
                    <a:pt x="7157" y="29189"/>
                  </a:lnTo>
                  <a:cubicBezTo>
                    <a:pt x="6382" y="29189"/>
                    <a:pt x="5734" y="28540"/>
                    <a:pt x="5734" y="27766"/>
                  </a:cubicBezTo>
                  <a:lnTo>
                    <a:pt x="5734" y="24272"/>
                  </a:lnTo>
                  <a:cubicBezTo>
                    <a:pt x="5734" y="23497"/>
                    <a:pt x="6382" y="22828"/>
                    <a:pt x="7157" y="22828"/>
                  </a:cubicBezTo>
                  <a:close/>
                  <a:moveTo>
                    <a:pt x="45070" y="4834"/>
                  </a:moveTo>
                  <a:cubicBezTo>
                    <a:pt x="50678" y="4834"/>
                    <a:pt x="55239" y="9395"/>
                    <a:pt x="55239" y="15003"/>
                  </a:cubicBezTo>
                  <a:lnTo>
                    <a:pt x="55239" y="29189"/>
                  </a:lnTo>
                  <a:lnTo>
                    <a:pt x="30884" y="29189"/>
                  </a:lnTo>
                  <a:lnTo>
                    <a:pt x="30884" y="15003"/>
                  </a:lnTo>
                  <a:cubicBezTo>
                    <a:pt x="30884" y="9395"/>
                    <a:pt x="35445" y="4834"/>
                    <a:pt x="41032" y="4834"/>
                  </a:cubicBezTo>
                  <a:close/>
                  <a:moveTo>
                    <a:pt x="78945" y="22828"/>
                  </a:moveTo>
                  <a:cubicBezTo>
                    <a:pt x="79720" y="22828"/>
                    <a:pt x="80368" y="23497"/>
                    <a:pt x="80368" y="24272"/>
                  </a:cubicBezTo>
                  <a:lnTo>
                    <a:pt x="80368" y="27766"/>
                  </a:lnTo>
                  <a:cubicBezTo>
                    <a:pt x="80368" y="28540"/>
                    <a:pt x="79720" y="29189"/>
                    <a:pt x="78945" y="29189"/>
                  </a:cubicBezTo>
                  <a:lnTo>
                    <a:pt x="60072" y="29189"/>
                  </a:lnTo>
                  <a:lnTo>
                    <a:pt x="60072" y="22828"/>
                  </a:lnTo>
                  <a:close/>
                  <a:moveTo>
                    <a:pt x="77125" y="34043"/>
                  </a:moveTo>
                  <a:lnTo>
                    <a:pt x="77125" y="95893"/>
                  </a:lnTo>
                  <a:lnTo>
                    <a:pt x="55741" y="95893"/>
                  </a:lnTo>
                  <a:lnTo>
                    <a:pt x="55741" y="88277"/>
                  </a:lnTo>
                  <a:lnTo>
                    <a:pt x="59759" y="88277"/>
                  </a:lnTo>
                  <a:cubicBezTo>
                    <a:pt x="61098" y="88277"/>
                    <a:pt x="62186" y="87189"/>
                    <a:pt x="62186" y="85850"/>
                  </a:cubicBezTo>
                  <a:cubicBezTo>
                    <a:pt x="62186" y="84511"/>
                    <a:pt x="61098" y="83444"/>
                    <a:pt x="59759" y="83444"/>
                  </a:cubicBezTo>
                  <a:lnTo>
                    <a:pt x="24607" y="83444"/>
                  </a:lnTo>
                  <a:cubicBezTo>
                    <a:pt x="23268" y="83444"/>
                    <a:pt x="22180" y="84511"/>
                    <a:pt x="22180" y="85850"/>
                  </a:cubicBezTo>
                  <a:cubicBezTo>
                    <a:pt x="22180" y="87189"/>
                    <a:pt x="23268" y="88277"/>
                    <a:pt x="24607" y="88277"/>
                  </a:cubicBezTo>
                  <a:lnTo>
                    <a:pt x="28624" y="88277"/>
                  </a:lnTo>
                  <a:lnTo>
                    <a:pt x="28624" y="95893"/>
                  </a:lnTo>
                  <a:lnTo>
                    <a:pt x="8977" y="95893"/>
                  </a:lnTo>
                  <a:lnTo>
                    <a:pt x="8977" y="34043"/>
                  </a:lnTo>
                  <a:close/>
                  <a:moveTo>
                    <a:pt x="28624" y="100727"/>
                  </a:moveTo>
                  <a:lnTo>
                    <a:pt x="28624" y="106962"/>
                  </a:lnTo>
                  <a:lnTo>
                    <a:pt x="8977" y="106962"/>
                  </a:lnTo>
                  <a:lnTo>
                    <a:pt x="8977" y="100727"/>
                  </a:lnTo>
                  <a:close/>
                  <a:moveTo>
                    <a:pt x="39756" y="88277"/>
                  </a:moveTo>
                  <a:lnTo>
                    <a:pt x="39756" y="106962"/>
                  </a:lnTo>
                  <a:lnTo>
                    <a:pt x="33478" y="106962"/>
                  </a:lnTo>
                  <a:lnTo>
                    <a:pt x="33478" y="88277"/>
                  </a:lnTo>
                  <a:close/>
                  <a:moveTo>
                    <a:pt x="50908" y="88277"/>
                  </a:moveTo>
                  <a:lnTo>
                    <a:pt x="50908" y="106962"/>
                  </a:lnTo>
                  <a:lnTo>
                    <a:pt x="44610" y="106962"/>
                  </a:lnTo>
                  <a:lnTo>
                    <a:pt x="44610" y="88277"/>
                  </a:lnTo>
                  <a:close/>
                  <a:moveTo>
                    <a:pt x="77125" y="100727"/>
                  </a:moveTo>
                  <a:lnTo>
                    <a:pt x="77125" y="106962"/>
                  </a:lnTo>
                  <a:lnTo>
                    <a:pt x="55741" y="106962"/>
                  </a:lnTo>
                  <a:lnTo>
                    <a:pt x="55741" y="100727"/>
                  </a:lnTo>
                  <a:close/>
                  <a:moveTo>
                    <a:pt x="101083" y="96395"/>
                  </a:moveTo>
                  <a:lnTo>
                    <a:pt x="101083" y="106962"/>
                  </a:lnTo>
                  <a:lnTo>
                    <a:pt x="95161" y="106962"/>
                  </a:lnTo>
                  <a:lnTo>
                    <a:pt x="95161" y="96395"/>
                  </a:lnTo>
                  <a:close/>
                  <a:moveTo>
                    <a:pt x="114788" y="54883"/>
                  </a:moveTo>
                  <a:cubicBezTo>
                    <a:pt x="114809" y="54883"/>
                    <a:pt x="114850" y="54925"/>
                    <a:pt x="114850" y="54946"/>
                  </a:cubicBezTo>
                  <a:lnTo>
                    <a:pt x="114850" y="106962"/>
                  </a:lnTo>
                  <a:lnTo>
                    <a:pt x="105916" y="106962"/>
                  </a:lnTo>
                  <a:lnTo>
                    <a:pt x="105916" y="96395"/>
                  </a:lnTo>
                  <a:lnTo>
                    <a:pt x="106920" y="96395"/>
                  </a:lnTo>
                  <a:cubicBezTo>
                    <a:pt x="108259" y="96395"/>
                    <a:pt x="109327" y="95307"/>
                    <a:pt x="109327" y="93968"/>
                  </a:cubicBezTo>
                  <a:cubicBezTo>
                    <a:pt x="109327" y="92629"/>
                    <a:pt x="108259" y="91541"/>
                    <a:pt x="106920" y="91541"/>
                  </a:cubicBezTo>
                  <a:lnTo>
                    <a:pt x="89324" y="91541"/>
                  </a:lnTo>
                  <a:cubicBezTo>
                    <a:pt x="87984" y="91541"/>
                    <a:pt x="86896" y="92629"/>
                    <a:pt x="86896" y="93968"/>
                  </a:cubicBezTo>
                  <a:cubicBezTo>
                    <a:pt x="86896" y="95307"/>
                    <a:pt x="87984" y="96395"/>
                    <a:pt x="89324" y="96395"/>
                  </a:cubicBezTo>
                  <a:lnTo>
                    <a:pt x="90328" y="96395"/>
                  </a:lnTo>
                  <a:lnTo>
                    <a:pt x="90328" y="106962"/>
                  </a:lnTo>
                  <a:lnTo>
                    <a:pt x="81958" y="106962"/>
                  </a:lnTo>
                  <a:lnTo>
                    <a:pt x="81958" y="54883"/>
                  </a:lnTo>
                  <a:close/>
                  <a:moveTo>
                    <a:pt x="118993" y="111795"/>
                  </a:moveTo>
                  <a:lnTo>
                    <a:pt x="118993" y="118993"/>
                  </a:lnTo>
                  <a:lnTo>
                    <a:pt x="4834" y="118993"/>
                  </a:lnTo>
                  <a:lnTo>
                    <a:pt x="4834" y="111795"/>
                  </a:lnTo>
                  <a:close/>
                  <a:moveTo>
                    <a:pt x="41053" y="0"/>
                  </a:moveTo>
                  <a:cubicBezTo>
                    <a:pt x="32767" y="0"/>
                    <a:pt x="26051" y="6738"/>
                    <a:pt x="26051" y="15003"/>
                  </a:cubicBezTo>
                  <a:lnTo>
                    <a:pt x="26051" y="17995"/>
                  </a:lnTo>
                  <a:lnTo>
                    <a:pt x="7157" y="17995"/>
                  </a:lnTo>
                  <a:cubicBezTo>
                    <a:pt x="3704" y="17995"/>
                    <a:pt x="900" y="20819"/>
                    <a:pt x="900" y="24272"/>
                  </a:cubicBezTo>
                  <a:lnTo>
                    <a:pt x="900" y="27766"/>
                  </a:lnTo>
                  <a:cubicBezTo>
                    <a:pt x="900" y="30130"/>
                    <a:pt x="2219" y="32181"/>
                    <a:pt x="4144" y="33248"/>
                  </a:cubicBezTo>
                  <a:lnTo>
                    <a:pt x="4144" y="106962"/>
                  </a:lnTo>
                  <a:lnTo>
                    <a:pt x="2428" y="106962"/>
                  </a:lnTo>
                  <a:cubicBezTo>
                    <a:pt x="1089" y="106962"/>
                    <a:pt x="1" y="108050"/>
                    <a:pt x="1" y="109389"/>
                  </a:cubicBezTo>
                  <a:lnTo>
                    <a:pt x="1" y="121420"/>
                  </a:lnTo>
                  <a:cubicBezTo>
                    <a:pt x="1" y="122738"/>
                    <a:pt x="1089" y="123826"/>
                    <a:pt x="2428" y="123826"/>
                  </a:cubicBezTo>
                  <a:lnTo>
                    <a:pt x="121420" y="123826"/>
                  </a:lnTo>
                  <a:cubicBezTo>
                    <a:pt x="122760" y="123826"/>
                    <a:pt x="123827" y="122738"/>
                    <a:pt x="123827" y="121420"/>
                  </a:cubicBezTo>
                  <a:lnTo>
                    <a:pt x="123827" y="109389"/>
                  </a:lnTo>
                  <a:cubicBezTo>
                    <a:pt x="123827" y="108050"/>
                    <a:pt x="122739" y="106962"/>
                    <a:pt x="121420" y="106962"/>
                  </a:cubicBezTo>
                  <a:lnTo>
                    <a:pt x="119684" y="106962"/>
                  </a:lnTo>
                  <a:lnTo>
                    <a:pt x="119684" y="54946"/>
                  </a:lnTo>
                  <a:cubicBezTo>
                    <a:pt x="119684" y="52247"/>
                    <a:pt x="117487" y="50050"/>
                    <a:pt x="114788" y="50050"/>
                  </a:cubicBezTo>
                  <a:lnTo>
                    <a:pt x="81958" y="50050"/>
                  </a:lnTo>
                  <a:lnTo>
                    <a:pt x="81958" y="33248"/>
                  </a:lnTo>
                  <a:cubicBezTo>
                    <a:pt x="83904" y="32181"/>
                    <a:pt x="85202" y="30130"/>
                    <a:pt x="85202" y="27766"/>
                  </a:cubicBezTo>
                  <a:lnTo>
                    <a:pt x="85202" y="24272"/>
                  </a:lnTo>
                  <a:cubicBezTo>
                    <a:pt x="85202" y="20819"/>
                    <a:pt x="82398" y="17995"/>
                    <a:pt x="78945" y="17995"/>
                  </a:cubicBezTo>
                  <a:lnTo>
                    <a:pt x="60072" y="17995"/>
                  </a:lnTo>
                  <a:lnTo>
                    <a:pt x="60072" y="15003"/>
                  </a:lnTo>
                  <a:cubicBezTo>
                    <a:pt x="60072" y="6738"/>
                    <a:pt x="53335" y="0"/>
                    <a:pt x="450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46"/>
          <p:cNvSpPr txBox="1">
            <a:spLocks noGrp="1"/>
          </p:cNvSpPr>
          <p:nvPr>
            <p:ph type="title" idx="4294967295"/>
          </p:nvPr>
        </p:nvSpPr>
        <p:spPr>
          <a:xfrm>
            <a:off x="4051500" y="1659425"/>
            <a:ext cx="5092500" cy="976500"/>
          </a:xfrm>
          <a:prstGeom prst="rect">
            <a:avLst/>
          </a:prstGeom>
          <a:ln w="9525" cap="flat" cmpd="sng">
            <a:solidFill>
              <a:srgbClr val="000000"/>
            </a:solidFill>
            <a:prstDash val="dot"/>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300" b="0">
                <a:solidFill>
                  <a:schemeClr val="dk1"/>
                </a:solidFill>
                <a:latin typeface="Karla"/>
                <a:ea typeface="Karla"/>
                <a:cs typeface="Karla"/>
                <a:sym typeface="Karla"/>
              </a:rPr>
              <a:t>Team Leaders: Act as the teacher to the team and will be able to aid in problems </a:t>
            </a:r>
            <a:endParaRPr sz="1300" b="0">
              <a:solidFill>
                <a:schemeClr val="dk1"/>
              </a:solidFill>
              <a:latin typeface="Karla"/>
              <a:ea typeface="Karla"/>
              <a:cs typeface="Karla"/>
              <a:sym typeface="Karla"/>
            </a:endParaRPr>
          </a:p>
          <a:p>
            <a:pPr marL="0" lvl="0" indent="0" algn="l" rtl="0">
              <a:spcBef>
                <a:spcPts val="0"/>
              </a:spcBef>
              <a:spcAft>
                <a:spcPts val="0"/>
              </a:spcAft>
              <a:buNone/>
            </a:pPr>
            <a:r>
              <a:rPr lang="en" sz="1300" b="0">
                <a:solidFill>
                  <a:schemeClr val="dk1"/>
                </a:solidFill>
                <a:latin typeface="Karla"/>
                <a:ea typeface="Karla"/>
                <a:cs typeface="Karla"/>
                <a:sym typeface="Karla"/>
              </a:rPr>
              <a:t>Referring to higher-ups for reference such as the executive team, steering committee</a:t>
            </a:r>
            <a:endParaRPr/>
          </a:p>
        </p:txBody>
      </p:sp>
      <p:sp>
        <p:nvSpPr>
          <p:cNvPr id="950" name="Google Shape;950;p46"/>
          <p:cNvSpPr txBox="1">
            <a:spLocks noGrp="1"/>
          </p:cNvSpPr>
          <p:nvPr>
            <p:ph type="title"/>
          </p:nvPr>
        </p:nvSpPr>
        <p:spPr>
          <a:xfrm>
            <a:off x="438550" y="51600"/>
            <a:ext cx="7872000" cy="116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50"/>
              <a:t>Human Resource Management</a:t>
            </a:r>
            <a:endParaRPr sz="3750"/>
          </a:p>
        </p:txBody>
      </p:sp>
      <p:sp>
        <p:nvSpPr>
          <p:cNvPr id="951" name="Google Shape;951;p46"/>
          <p:cNvSpPr txBox="1"/>
          <p:nvPr/>
        </p:nvSpPr>
        <p:spPr>
          <a:xfrm>
            <a:off x="4768275" y="1074425"/>
            <a:ext cx="3594000" cy="5850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300" b="1">
                <a:solidFill>
                  <a:schemeClr val="dk1"/>
                </a:solidFill>
                <a:latin typeface="Karla"/>
                <a:ea typeface="Karla"/>
                <a:cs typeface="Karla"/>
                <a:sym typeface="Karla"/>
              </a:rPr>
              <a:t>How Will Resource Requirements be Developed and Managed? + Team Leaders </a:t>
            </a:r>
            <a:endParaRPr sz="1300" b="1">
              <a:latin typeface="Karla"/>
              <a:ea typeface="Karla"/>
              <a:cs typeface="Karla"/>
              <a:sym typeface="Karla"/>
            </a:endParaRPr>
          </a:p>
        </p:txBody>
      </p:sp>
      <p:sp>
        <p:nvSpPr>
          <p:cNvPr id="952" name="Google Shape;952;p46"/>
          <p:cNvSpPr txBox="1"/>
          <p:nvPr/>
        </p:nvSpPr>
        <p:spPr>
          <a:xfrm>
            <a:off x="3999775" y="3081225"/>
            <a:ext cx="4431000" cy="1985700"/>
          </a:xfrm>
          <a:prstGeom prst="rect">
            <a:avLst/>
          </a:prstGeom>
          <a:noFill/>
          <a:ln w="9525" cap="flat" cmpd="sng">
            <a:solidFill>
              <a:schemeClr val="lt2"/>
            </a:solidFill>
            <a:prstDash val="dot"/>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Karla"/>
                <a:ea typeface="Karla"/>
                <a:cs typeface="Karla"/>
                <a:sym typeface="Karla"/>
              </a:rPr>
              <a:t>Rewards and Recognition: </a:t>
            </a:r>
            <a:endParaRPr sz="1300">
              <a:solidFill>
                <a:schemeClr val="dk1"/>
              </a:solidFill>
              <a:latin typeface="Karla"/>
              <a:ea typeface="Karla"/>
              <a:cs typeface="Karla"/>
              <a:sym typeface="Karla"/>
            </a:endParaRPr>
          </a:p>
          <a:p>
            <a:pPr marL="457200" lvl="0" indent="-311150" algn="l" rtl="0">
              <a:spcBef>
                <a:spcPts val="0"/>
              </a:spcBef>
              <a:spcAft>
                <a:spcPts val="0"/>
              </a:spcAft>
              <a:buClr>
                <a:schemeClr val="dk1"/>
              </a:buClr>
              <a:buSzPts val="1300"/>
              <a:buFont typeface="Karla"/>
              <a:buChar char="-"/>
            </a:pPr>
            <a:r>
              <a:rPr lang="en" sz="1300">
                <a:solidFill>
                  <a:schemeClr val="dk1"/>
                </a:solidFill>
                <a:latin typeface="Karla"/>
                <a:ea typeface="Karla"/>
                <a:cs typeface="Karla"/>
                <a:sym typeface="Karla"/>
              </a:rPr>
              <a:t>For completion of the project, the people involved in the project will have a small banquet to celebrate them </a:t>
            </a:r>
            <a:endParaRPr sz="1300">
              <a:solidFill>
                <a:schemeClr val="dk1"/>
              </a:solidFill>
              <a:latin typeface="Karla"/>
              <a:ea typeface="Karla"/>
              <a:cs typeface="Karla"/>
              <a:sym typeface="Karla"/>
            </a:endParaRPr>
          </a:p>
          <a:p>
            <a:pPr marL="0" lvl="0" indent="0" algn="l" rtl="0">
              <a:spcBef>
                <a:spcPts val="0"/>
              </a:spcBef>
              <a:spcAft>
                <a:spcPts val="0"/>
              </a:spcAft>
              <a:buNone/>
            </a:pPr>
            <a:r>
              <a:rPr lang="en" sz="1300">
                <a:solidFill>
                  <a:schemeClr val="dk1"/>
                </a:solidFill>
                <a:latin typeface="Karla"/>
                <a:ea typeface="Karla"/>
                <a:cs typeface="Karla"/>
                <a:sym typeface="Karla"/>
              </a:rPr>
              <a:t>Team Building: </a:t>
            </a:r>
            <a:endParaRPr sz="1300">
              <a:solidFill>
                <a:schemeClr val="dk1"/>
              </a:solidFill>
              <a:latin typeface="Karla"/>
              <a:ea typeface="Karla"/>
              <a:cs typeface="Karla"/>
              <a:sym typeface="Karla"/>
            </a:endParaRPr>
          </a:p>
          <a:p>
            <a:pPr marL="457200" lvl="0" indent="-311150" algn="l" rtl="0">
              <a:spcBef>
                <a:spcPts val="0"/>
              </a:spcBef>
              <a:spcAft>
                <a:spcPts val="0"/>
              </a:spcAft>
              <a:buClr>
                <a:schemeClr val="dk1"/>
              </a:buClr>
              <a:buSzPts val="1300"/>
              <a:buFont typeface="Karla"/>
              <a:buChar char="-"/>
            </a:pPr>
            <a:r>
              <a:rPr lang="en" sz="1300">
                <a:solidFill>
                  <a:schemeClr val="dk1"/>
                </a:solidFill>
                <a:latin typeface="Karla"/>
                <a:ea typeface="Karla"/>
                <a:cs typeface="Karla"/>
                <a:sym typeface="Karla"/>
              </a:rPr>
              <a:t>Informal Messaging </a:t>
            </a:r>
            <a:endParaRPr sz="1300">
              <a:solidFill>
                <a:schemeClr val="dk1"/>
              </a:solidFill>
              <a:latin typeface="Karla"/>
              <a:ea typeface="Karla"/>
              <a:cs typeface="Karla"/>
              <a:sym typeface="Karla"/>
            </a:endParaRPr>
          </a:p>
          <a:p>
            <a:pPr marL="457200" lvl="0" indent="-311150" algn="l" rtl="0">
              <a:spcBef>
                <a:spcPts val="0"/>
              </a:spcBef>
              <a:spcAft>
                <a:spcPts val="0"/>
              </a:spcAft>
              <a:buClr>
                <a:schemeClr val="dk1"/>
              </a:buClr>
              <a:buSzPts val="1300"/>
              <a:buFont typeface="Karla"/>
              <a:buChar char="-"/>
            </a:pPr>
            <a:r>
              <a:rPr lang="en" sz="1300">
                <a:solidFill>
                  <a:schemeClr val="dk1"/>
                </a:solidFill>
                <a:latin typeface="Karla"/>
                <a:ea typeface="Karla"/>
                <a:cs typeface="Karla"/>
                <a:sym typeface="Karla"/>
              </a:rPr>
              <a:t>Taking breaks to talk to other team members for 20 minutes rather than completing work will be permitted. </a:t>
            </a:r>
            <a:endParaRPr sz="1500"/>
          </a:p>
        </p:txBody>
      </p:sp>
      <p:sp>
        <p:nvSpPr>
          <p:cNvPr id="953" name="Google Shape;953;p46"/>
          <p:cNvSpPr txBox="1"/>
          <p:nvPr/>
        </p:nvSpPr>
        <p:spPr>
          <a:xfrm>
            <a:off x="4471525" y="2696325"/>
            <a:ext cx="3487500" cy="384900"/>
          </a:xfrm>
          <a:prstGeom prst="rect">
            <a:avLst/>
          </a:prstGeom>
          <a:noFill/>
          <a:ln w="9525" cap="flat" cmpd="sng">
            <a:solidFill>
              <a:schemeClr val="lt2"/>
            </a:solidFill>
            <a:prstDash val="dot"/>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600"/>
              </a:spcAft>
              <a:buNone/>
            </a:pPr>
            <a:r>
              <a:rPr lang="en" sz="1300" b="1">
                <a:solidFill>
                  <a:schemeClr val="dk1"/>
                </a:solidFill>
                <a:latin typeface="Karla"/>
                <a:ea typeface="Karla"/>
                <a:cs typeface="Karla"/>
                <a:sym typeface="Karla"/>
              </a:rPr>
              <a:t>Team building, Rewards and Recognition </a:t>
            </a:r>
            <a:endParaRPr sz="1300" b="1">
              <a:latin typeface="Karla"/>
              <a:ea typeface="Karla"/>
              <a:cs typeface="Karla"/>
              <a:sym typeface="Karla"/>
            </a:endParaRPr>
          </a:p>
        </p:txBody>
      </p:sp>
      <p:sp>
        <p:nvSpPr>
          <p:cNvPr id="954" name="Google Shape;954;p46"/>
          <p:cNvSpPr txBox="1"/>
          <p:nvPr/>
        </p:nvSpPr>
        <p:spPr>
          <a:xfrm>
            <a:off x="235975" y="1000075"/>
            <a:ext cx="3487500" cy="585000"/>
          </a:xfrm>
          <a:prstGeom prst="rect">
            <a:avLst/>
          </a:prstGeom>
          <a:noFill/>
          <a:ln w="9525" cap="flat" cmpd="sng">
            <a:solidFill>
              <a:srgbClr val="0B5394"/>
            </a:solidFill>
            <a:prstDash val="dot"/>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600"/>
              </a:spcAft>
              <a:buNone/>
            </a:pPr>
            <a:r>
              <a:rPr lang="en" sz="1300" b="1">
                <a:solidFill>
                  <a:schemeClr val="dk1"/>
                </a:solidFill>
                <a:latin typeface="Karla"/>
                <a:ea typeface="Karla"/>
                <a:cs typeface="Karla"/>
                <a:sym typeface="Karla"/>
              </a:rPr>
              <a:t>How Will Resource Requirements be Determined and Acquired? </a:t>
            </a:r>
            <a:endParaRPr sz="1300" b="1">
              <a:latin typeface="Karla"/>
              <a:ea typeface="Karla"/>
              <a:cs typeface="Karla"/>
              <a:sym typeface="Karla"/>
            </a:endParaRPr>
          </a:p>
        </p:txBody>
      </p:sp>
      <p:sp>
        <p:nvSpPr>
          <p:cNvPr id="955" name="Google Shape;955;p46"/>
          <p:cNvSpPr txBox="1"/>
          <p:nvPr/>
        </p:nvSpPr>
        <p:spPr>
          <a:xfrm>
            <a:off x="58225" y="1585075"/>
            <a:ext cx="3843000" cy="2339700"/>
          </a:xfrm>
          <a:prstGeom prst="rect">
            <a:avLst/>
          </a:prstGeom>
          <a:noFill/>
          <a:ln w="9525" cap="flat" cmpd="sng">
            <a:solidFill>
              <a:srgbClr val="0B5394"/>
            </a:solidFill>
            <a:prstDash val="dot"/>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Karla"/>
                <a:ea typeface="Karla"/>
                <a:cs typeface="Karla"/>
                <a:sym typeface="Karla"/>
              </a:rPr>
              <a:t>Pre-planning process: Project Manager and the Project Team Members will sit with the Project Sponsor and determine their layout of acquiring the appropriate human resources. </a:t>
            </a:r>
            <a:endParaRPr sz="1300">
              <a:solidFill>
                <a:schemeClr val="dk1"/>
              </a:solidFill>
              <a:latin typeface="Karla"/>
              <a:ea typeface="Karla"/>
              <a:cs typeface="Karla"/>
              <a:sym typeface="Karla"/>
            </a:endParaRPr>
          </a:p>
          <a:p>
            <a:pPr marL="0" lvl="0" indent="0" algn="l" rtl="0">
              <a:spcBef>
                <a:spcPts val="600"/>
              </a:spcBef>
              <a:spcAft>
                <a:spcPts val="0"/>
              </a:spcAft>
              <a:buNone/>
            </a:pPr>
            <a:r>
              <a:rPr lang="en" sz="1300">
                <a:solidFill>
                  <a:schemeClr val="dk1"/>
                </a:solidFill>
                <a:latin typeface="Karla"/>
                <a:ea typeface="Karla"/>
                <a:cs typeface="Karla"/>
                <a:sym typeface="Karla"/>
              </a:rPr>
              <a:t>Internal: most of the human resources are internal and are already available to work on the project.</a:t>
            </a:r>
            <a:endParaRPr sz="1300">
              <a:solidFill>
                <a:schemeClr val="dk1"/>
              </a:solidFill>
              <a:latin typeface="Karla"/>
              <a:ea typeface="Karla"/>
              <a:cs typeface="Karla"/>
              <a:sym typeface="Karla"/>
            </a:endParaRPr>
          </a:p>
          <a:p>
            <a:pPr marL="0" lvl="0" indent="0" algn="l" rtl="0">
              <a:spcBef>
                <a:spcPts val="600"/>
              </a:spcBef>
              <a:spcAft>
                <a:spcPts val="600"/>
              </a:spcAft>
              <a:buNone/>
            </a:pPr>
            <a:r>
              <a:rPr lang="en" sz="1300">
                <a:solidFill>
                  <a:schemeClr val="dk1"/>
                </a:solidFill>
                <a:latin typeface="Karla"/>
                <a:ea typeface="Karla"/>
                <a:cs typeface="Karla"/>
                <a:sym typeface="Karla"/>
              </a:rPr>
              <a:t>External: would have to be hired via an interviewing process and ensuring of requirements, prior experience, and knowledge. </a:t>
            </a:r>
            <a:endParaRPr sz="1500"/>
          </a:p>
        </p:txBody>
      </p:sp>
      <p:grpSp>
        <p:nvGrpSpPr>
          <p:cNvPr id="956" name="Google Shape;956;p46"/>
          <p:cNvGrpSpPr/>
          <p:nvPr/>
        </p:nvGrpSpPr>
        <p:grpSpPr>
          <a:xfrm>
            <a:off x="1655295" y="4198693"/>
            <a:ext cx="809852" cy="769762"/>
            <a:chOff x="-35134875" y="2272675"/>
            <a:chExt cx="291450" cy="291875"/>
          </a:xfrm>
        </p:grpSpPr>
        <p:sp>
          <p:nvSpPr>
            <p:cNvPr id="957" name="Google Shape;957;p46"/>
            <p:cNvSpPr/>
            <p:nvPr/>
          </p:nvSpPr>
          <p:spPr>
            <a:xfrm>
              <a:off x="-35134875" y="2272675"/>
              <a:ext cx="291450" cy="291875"/>
            </a:xfrm>
            <a:custGeom>
              <a:avLst/>
              <a:gdLst/>
              <a:ahLst/>
              <a:cxnLst/>
              <a:rect l="l" t="t" r="r" b="b"/>
              <a:pathLst>
                <a:path w="11658" h="11675" extrusionOk="0">
                  <a:moveTo>
                    <a:pt x="9925" y="662"/>
                  </a:moveTo>
                  <a:cubicBezTo>
                    <a:pt x="10460" y="662"/>
                    <a:pt x="10933" y="1135"/>
                    <a:pt x="10933" y="1733"/>
                  </a:cubicBezTo>
                  <a:lnTo>
                    <a:pt x="10933" y="5136"/>
                  </a:lnTo>
                  <a:cubicBezTo>
                    <a:pt x="10933" y="5703"/>
                    <a:pt x="10460" y="6176"/>
                    <a:pt x="9925" y="6176"/>
                  </a:cubicBezTo>
                  <a:cubicBezTo>
                    <a:pt x="9704" y="6176"/>
                    <a:pt x="9547" y="6333"/>
                    <a:pt x="9547" y="6522"/>
                  </a:cubicBezTo>
                  <a:lnTo>
                    <a:pt x="9547" y="7751"/>
                  </a:lnTo>
                  <a:lnTo>
                    <a:pt x="8192" y="6365"/>
                  </a:lnTo>
                  <a:lnTo>
                    <a:pt x="8192" y="4474"/>
                  </a:lnTo>
                  <a:cubicBezTo>
                    <a:pt x="8192" y="3529"/>
                    <a:pt x="7404" y="2742"/>
                    <a:pt x="6459" y="2742"/>
                  </a:cubicBezTo>
                  <a:lnTo>
                    <a:pt x="3372" y="2742"/>
                  </a:lnTo>
                  <a:lnTo>
                    <a:pt x="3372" y="1733"/>
                  </a:lnTo>
                  <a:cubicBezTo>
                    <a:pt x="3372" y="1166"/>
                    <a:pt x="3844" y="662"/>
                    <a:pt x="4411" y="662"/>
                  </a:cubicBezTo>
                  <a:close/>
                  <a:moveTo>
                    <a:pt x="6459" y="3403"/>
                  </a:moveTo>
                  <a:cubicBezTo>
                    <a:pt x="6995" y="3403"/>
                    <a:pt x="7499" y="3876"/>
                    <a:pt x="7499" y="4474"/>
                  </a:cubicBezTo>
                  <a:lnTo>
                    <a:pt x="7499" y="7908"/>
                  </a:lnTo>
                  <a:lnTo>
                    <a:pt x="7467" y="7908"/>
                  </a:lnTo>
                  <a:cubicBezTo>
                    <a:pt x="7467" y="8444"/>
                    <a:pt x="6995" y="8917"/>
                    <a:pt x="6396" y="8917"/>
                  </a:cubicBezTo>
                  <a:lnTo>
                    <a:pt x="3687" y="8917"/>
                  </a:lnTo>
                  <a:cubicBezTo>
                    <a:pt x="3624" y="8917"/>
                    <a:pt x="3498" y="8948"/>
                    <a:pt x="3466" y="9043"/>
                  </a:cubicBezTo>
                  <a:lnTo>
                    <a:pt x="1986" y="10492"/>
                  </a:lnTo>
                  <a:lnTo>
                    <a:pt x="1986" y="9295"/>
                  </a:lnTo>
                  <a:cubicBezTo>
                    <a:pt x="1986" y="9074"/>
                    <a:pt x="1828" y="8917"/>
                    <a:pt x="1639" y="8917"/>
                  </a:cubicBezTo>
                  <a:cubicBezTo>
                    <a:pt x="1103" y="8917"/>
                    <a:pt x="631" y="8444"/>
                    <a:pt x="631" y="7908"/>
                  </a:cubicBezTo>
                  <a:lnTo>
                    <a:pt x="631" y="4474"/>
                  </a:lnTo>
                  <a:cubicBezTo>
                    <a:pt x="631" y="3939"/>
                    <a:pt x="1103" y="3403"/>
                    <a:pt x="1639" y="3403"/>
                  </a:cubicBezTo>
                  <a:close/>
                  <a:moveTo>
                    <a:pt x="4411" y="1"/>
                  </a:moveTo>
                  <a:cubicBezTo>
                    <a:pt x="3466" y="1"/>
                    <a:pt x="2710" y="788"/>
                    <a:pt x="2710" y="1733"/>
                  </a:cubicBezTo>
                  <a:lnTo>
                    <a:pt x="2710" y="2742"/>
                  </a:lnTo>
                  <a:lnTo>
                    <a:pt x="1671" y="2742"/>
                  </a:lnTo>
                  <a:cubicBezTo>
                    <a:pt x="725" y="2742"/>
                    <a:pt x="1" y="3529"/>
                    <a:pt x="1" y="4474"/>
                  </a:cubicBezTo>
                  <a:lnTo>
                    <a:pt x="1" y="7908"/>
                  </a:lnTo>
                  <a:cubicBezTo>
                    <a:pt x="1" y="8728"/>
                    <a:pt x="568" y="9452"/>
                    <a:pt x="1355" y="9610"/>
                  </a:cubicBezTo>
                  <a:lnTo>
                    <a:pt x="1355" y="11342"/>
                  </a:lnTo>
                  <a:cubicBezTo>
                    <a:pt x="1355" y="11500"/>
                    <a:pt x="1450" y="11594"/>
                    <a:pt x="1576" y="11657"/>
                  </a:cubicBezTo>
                  <a:cubicBezTo>
                    <a:pt x="1607" y="11668"/>
                    <a:pt x="1646" y="11675"/>
                    <a:pt x="1687" y="11675"/>
                  </a:cubicBezTo>
                  <a:cubicBezTo>
                    <a:pt x="1769" y="11675"/>
                    <a:pt x="1860" y="11647"/>
                    <a:pt x="1923" y="11563"/>
                  </a:cubicBezTo>
                  <a:lnTo>
                    <a:pt x="3876" y="9610"/>
                  </a:lnTo>
                  <a:lnTo>
                    <a:pt x="6491" y="9610"/>
                  </a:lnTo>
                  <a:cubicBezTo>
                    <a:pt x="7436" y="9610"/>
                    <a:pt x="8224" y="8854"/>
                    <a:pt x="8224" y="7908"/>
                  </a:cubicBezTo>
                  <a:lnTo>
                    <a:pt x="8224" y="7341"/>
                  </a:lnTo>
                  <a:lnTo>
                    <a:pt x="9704" y="8822"/>
                  </a:lnTo>
                  <a:cubicBezTo>
                    <a:pt x="9773" y="8868"/>
                    <a:pt x="9876" y="8897"/>
                    <a:pt x="9976" y="8897"/>
                  </a:cubicBezTo>
                  <a:cubicBezTo>
                    <a:pt x="10013" y="8897"/>
                    <a:pt x="10049" y="8893"/>
                    <a:pt x="10082" y="8885"/>
                  </a:cubicBezTo>
                  <a:cubicBezTo>
                    <a:pt x="10208" y="8854"/>
                    <a:pt x="10271" y="8696"/>
                    <a:pt x="10271" y="8570"/>
                  </a:cubicBezTo>
                  <a:lnTo>
                    <a:pt x="10271" y="6837"/>
                  </a:lnTo>
                  <a:cubicBezTo>
                    <a:pt x="11059" y="6680"/>
                    <a:pt x="11658" y="5987"/>
                    <a:pt x="11658" y="5136"/>
                  </a:cubicBezTo>
                  <a:lnTo>
                    <a:pt x="11658" y="1733"/>
                  </a:lnTo>
                  <a:cubicBezTo>
                    <a:pt x="11595" y="788"/>
                    <a:pt x="10870" y="1"/>
                    <a:pt x="9925" y="1"/>
                  </a:cubicBezTo>
                  <a:close/>
                </a:path>
              </a:pathLst>
            </a:custGeom>
            <a:gradFill>
              <a:gsLst>
                <a:gs pos="0">
                  <a:srgbClr val="F10C0C"/>
                </a:gs>
                <a:gs pos="100000">
                  <a:srgbClr val="700B0B"/>
                </a:gs>
              </a:gsLst>
              <a:lin ang="5400012" scaled="0"/>
            </a:gradFill>
            <a:ln>
              <a:noFill/>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6"/>
            <p:cNvSpPr/>
            <p:nvPr/>
          </p:nvSpPr>
          <p:spPr>
            <a:xfrm>
              <a:off x="-35093925" y="2419175"/>
              <a:ext cx="18150" cy="17350"/>
            </a:xfrm>
            <a:custGeom>
              <a:avLst/>
              <a:gdLst/>
              <a:ahLst/>
              <a:cxnLst/>
              <a:rect l="l" t="t" r="r" b="b"/>
              <a:pathLst>
                <a:path w="726" h="694" extrusionOk="0">
                  <a:moveTo>
                    <a:pt x="348" y="1"/>
                  </a:moveTo>
                  <a:cubicBezTo>
                    <a:pt x="159" y="1"/>
                    <a:pt x="1" y="158"/>
                    <a:pt x="1" y="347"/>
                  </a:cubicBezTo>
                  <a:cubicBezTo>
                    <a:pt x="1" y="536"/>
                    <a:pt x="159" y="694"/>
                    <a:pt x="348" y="694"/>
                  </a:cubicBezTo>
                  <a:cubicBezTo>
                    <a:pt x="568" y="694"/>
                    <a:pt x="726" y="536"/>
                    <a:pt x="726" y="347"/>
                  </a:cubicBezTo>
                  <a:cubicBezTo>
                    <a:pt x="726" y="158"/>
                    <a:pt x="568" y="1"/>
                    <a:pt x="348" y="1"/>
                  </a:cubicBezTo>
                  <a:close/>
                </a:path>
              </a:pathLst>
            </a:custGeom>
            <a:solidFill>
              <a:srgbClr val="5F7D95"/>
            </a:solidFill>
            <a:ln>
              <a:noFill/>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6"/>
            <p:cNvSpPr/>
            <p:nvPr/>
          </p:nvSpPr>
          <p:spPr>
            <a:xfrm>
              <a:off x="-35042725" y="2419175"/>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68" y="694"/>
                    <a:pt x="725" y="536"/>
                    <a:pt x="725" y="347"/>
                  </a:cubicBezTo>
                  <a:cubicBezTo>
                    <a:pt x="725" y="158"/>
                    <a:pt x="568" y="1"/>
                    <a:pt x="347" y="1"/>
                  </a:cubicBezTo>
                  <a:close/>
                </a:path>
              </a:pathLst>
            </a:custGeom>
            <a:solidFill>
              <a:srgbClr val="5F7D95"/>
            </a:solidFill>
            <a:ln>
              <a:noFill/>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6"/>
            <p:cNvSpPr/>
            <p:nvPr/>
          </p:nvSpPr>
          <p:spPr>
            <a:xfrm>
              <a:off x="-34991525" y="2419175"/>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68" y="694"/>
                    <a:pt x="725" y="536"/>
                    <a:pt x="725" y="347"/>
                  </a:cubicBezTo>
                  <a:cubicBezTo>
                    <a:pt x="725" y="158"/>
                    <a:pt x="568" y="1"/>
                    <a:pt x="347" y="1"/>
                  </a:cubicBezTo>
                  <a:close/>
                </a:path>
              </a:pathLst>
            </a:custGeom>
            <a:solidFill>
              <a:srgbClr val="5F7D95"/>
            </a:solidFill>
            <a:ln>
              <a:noFill/>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graphicFrame>
        <p:nvGraphicFramePr>
          <p:cNvPr id="965" name="Google Shape;965;p47"/>
          <p:cNvGraphicFramePr/>
          <p:nvPr/>
        </p:nvGraphicFramePr>
        <p:xfrm>
          <a:off x="90775" y="569400"/>
          <a:ext cx="8911225" cy="4292600"/>
        </p:xfrm>
        <a:graphic>
          <a:graphicData uri="http://schemas.openxmlformats.org/drawingml/2006/table">
            <a:tbl>
              <a:tblPr>
                <a:noFill/>
                <a:tableStyleId>{9CDC56C1-D067-4E69-BC3B-0D0B0F81E300}</a:tableStyleId>
              </a:tblPr>
              <a:tblGrid>
                <a:gridCol w="782975">
                  <a:extLst>
                    <a:ext uri="{9D8B030D-6E8A-4147-A177-3AD203B41FA5}">
                      <a16:colId xmlns:a16="http://schemas.microsoft.com/office/drawing/2014/main" val="20000"/>
                    </a:ext>
                  </a:extLst>
                </a:gridCol>
                <a:gridCol w="528300">
                  <a:extLst>
                    <a:ext uri="{9D8B030D-6E8A-4147-A177-3AD203B41FA5}">
                      <a16:colId xmlns:a16="http://schemas.microsoft.com/office/drawing/2014/main" val="20001"/>
                    </a:ext>
                  </a:extLst>
                </a:gridCol>
                <a:gridCol w="2077025">
                  <a:extLst>
                    <a:ext uri="{9D8B030D-6E8A-4147-A177-3AD203B41FA5}">
                      <a16:colId xmlns:a16="http://schemas.microsoft.com/office/drawing/2014/main" val="20002"/>
                    </a:ext>
                  </a:extLst>
                </a:gridCol>
                <a:gridCol w="2151375">
                  <a:extLst>
                    <a:ext uri="{9D8B030D-6E8A-4147-A177-3AD203B41FA5}">
                      <a16:colId xmlns:a16="http://schemas.microsoft.com/office/drawing/2014/main" val="20003"/>
                    </a:ext>
                  </a:extLst>
                </a:gridCol>
                <a:gridCol w="883950">
                  <a:extLst>
                    <a:ext uri="{9D8B030D-6E8A-4147-A177-3AD203B41FA5}">
                      <a16:colId xmlns:a16="http://schemas.microsoft.com/office/drawing/2014/main" val="20004"/>
                    </a:ext>
                  </a:extLst>
                </a:gridCol>
                <a:gridCol w="1495300">
                  <a:extLst>
                    <a:ext uri="{9D8B030D-6E8A-4147-A177-3AD203B41FA5}">
                      <a16:colId xmlns:a16="http://schemas.microsoft.com/office/drawing/2014/main" val="20005"/>
                    </a:ext>
                  </a:extLst>
                </a:gridCol>
                <a:gridCol w="992300">
                  <a:extLst>
                    <a:ext uri="{9D8B030D-6E8A-4147-A177-3AD203B41FA5}">
                      <a16:colId xmlns:a16="http://schemas.microsoft.com/office/drawing/2014/main" val="20006"/>
                    </a:ext>
                  </a:extLst>
                </a:gridCol>
              </a:tblGrid>
              <a:tr h="1180900">
                <a:tc>
                  <a:txBody>
                    <a:bodyPr/>
                    <a:lstStyle/>
                    <a:p>
                      <a:pPr marL="0" lvl="0" indent="0" algn="l" rtl="0">
                        <a:spcBef>
                          <a:spcPts val="0"/>
                        </a:spcBef>
                        <a:spcAft>
                          <a:spcPts val="0"/>
                        </a:spcAft>
                        <a:buNone/>
                      </a:pPr>
                      <a:r>
                        <a:rPr lang="en" sz="1000" b="1">
                          <a:latin typeface="Karla"/>
                          <a:ea typeface="Karla"/>
                          <a:cs typeface="Karla"/>
                          <a:sym typeface="Karla"/>
                        </a:rPr>
                        <a:t>Human Resource Titles </a:t>
                      </a:r>
                      <a:endParaRPr sz="1000" b="1">
                        <a:latin typeface="Karla"/>
                        <a:ea typeface="Karla"/>
                        <a:cs typeface="Karla"/>
                        <a:sym typeface="Karla"/>
                      </a:endParaRPr>
                    </a:p>
                  </a:txBody>
                  <a:tcPr marL="63500" marR="63500" marT="63500" marB="63500"/>
                </a:tc>
                <a:tc>
                  <a:txBody>
                    <a:bodyPr/>
                    <a:lstStyle/>
                    <a:p>
                      <a:pPr marL="0" lvl="0" indent="0" algn="l" rtl="0">
                        <a:spcBef>
                          <a:spcPts val="0"/>
                        </a:spcBef>
                        <a:spcAft>
                          <a:spcPts val="0"/>
                        </a:spcAft>
                        <a:buNone/>
                      </a:pPr>
                      <a:r>
                        <a:rPr lang="en" sz="1000" b="1">
                          <a:latin typeface="Karla"/>
                          <a:ea typeface="Karla"/>
                          <a:cs typeface="Karla"/>
                          <a:sym typeface="Karla"/>
                        </a:rPr>
                        <a:t># of people </a:t>
                      </a:r>
                      <a:endParaRPr sz="1000" b="1">
                        <a:latin typeface="Karla"/>
                        <a:ea typeface="Karla"/>
                        <a:cs typeface="Karla"/>
                        <a:sym typeface="Karla"/>
                      </a:endParaRPr>
                    </a:p>
                  </a:txBody>
                  <a:tcPr marL="63500" marR="63500" marT="63500" marB="63500"/>
                </a:tc>
                <a:tc>
                  <a:txBody>
                    <a:bodyPr/>
                    <a:lstStyle/>
                    <a:p>
                      <a:pPr marL="0" lvl="0" indent="0" algn="l" rtl="0">
                        <a:spcBef>
                          <a:spcPts val="0"/>
                        </a:spcBef>
                        <a:spcAft>
                          <a:spcPts val="0"/>
                        </a:spcAft>
                        <a:buNone/>
                      </a:pPr>
                      <a:r>
                        <a:rPr lang="en" sz="1000" b="1">
                          <a:latin typeface="Karla"/>
                          <a:ea typeface="Karla"/>
                          <a:cs typeface="Karla"/>
                          <a:sym typeface="Karla"/>
                        </a:rPr>
                        <a:t>Internal or External </a:t>
                      </a:r>
                      <a:endParaRPr sz="1000" b="1">
                        <a:latin typeface="Karla"/>
                        <a:ea typeface="Karla"/>
                        <a:cs typeface="Karla"/>
                        <a:sym typeface="Karla"/>
                      </a:endParaRPr>
                    </a:p>
                  </a:txBody>
                  <a:tcPr marL="63500" marR="63500" marT="63500" marB="63500"/>
                </a:tc>
                <a:tc>
                  <a:txBody>
                    <a:bodyPr/>
                    <a:lstStyle/>
                    <a:p>
                      <a:pPr marL="0" lvl="0" indent="0" algn="l" rtl="0">
                        <a:spcBef>
                          <a:spcPts val="0"/>
                        </a:spcBef>
                        <a:spcAft>
                          <a:spcPts val="0"/>
                        </a:spcAft>
                        <a:buNone/>
                      </a:pPr>
                      <a:r>
                        <a:rPr lang="en" sz="1000" b="1">
                          <a:latin typeface="Karla"/>
                          <a:ea typeface="Karla"/>
                          <a:cs typeface="Karla"/>
                          <a:sym typeface="Karla"/>
                        </a:rPr>
                        <a:t>Skill Sets </a:t>
                      </a:r>
                      <a:endParaRPr sz="1000" b="1">
                        <a:latin typeface="Karla"/>
                        <a:ea typeface="Karla"/>
                        <a:cs typeface="Karla"/>
                        <a:sym typeface="Karla"/>
                      </a:endParaRPr>
                    </a:p>
                  </a:txBody>
                  <a:tcPr marL="63500" marR="63500" marT="63500" marB="63500"/>
                </a:tc>
                <a:tc>
                  <a:txBody>
                    <a:bodyPr/>
                    <a:lstStyle/>
                    <a:p>
                      <a:pPr marL="0" lvl="0" indent="0" algn="l" rtl="0">
                        <a:spcBef>
                          <a:spcPts val="0"/>
                        </a:spcBef>
                        <a:spcAft>
                          <a:spcPts val="0"/>
                        </a:spcAft>
                        <a:buNone/>
                      </a:pPr>
                      <a:r>
                        <a:rPr lang="en" sz="1000" b="1">
                          <a:latin typeface="Karla"/>
                          <a:ea typeface="Karla"/>
                          <a:cs typeface="Karla"/>
                          <a:sym typeface="Karla"/>
                        </a:rPr>
                        <a:t>Availability </a:t>
                      </a:r>
                      <a:endParaRPr sz="1000" b="1">
                        <a:latin typeface="Karla"/>
                        <a:ea typeface="Karla"/>
                        <a:cs typeface="Karla"/>
                        <a:sym typeface="Karla"/>
                      </a:endParaRPr>
                    </a:p>
                  </a:txBody>
                  <a:tcPr marL="63500" marR="63500" marT="63500" marB="63500"/>
                </a:tc>
                <a:tc>
                  <a:txBody>
                    <a:bodyPr/>
                    <a:lstStyle/>
                    <a:p>
                      <a:pPr marL="0" lvl="0" indent="0" algn="l" rtl="0">
                        <a:spcBef>
                          <a:spcPts val="0"/>
                        </a:spcBef>
                        <a:spcAft>
                          <a:spcPts val="0"/>
                        </a:spcAft>
                        <a:buNone/>
                      </a:pPr>
                      <a:r>
                        <a:rPr lang="en" sz="1000" b="1">
                          <a:latin typeface="Karla"/>
                          <a:ea typeface="Karla"/>
                          <a:cs typeface="Karla"/>
                          <a:sym typeface="Karla"/>
                        </a:rPr>
                        <a:t>Tasks Assigned (Tasks will be labeled by numbers, names are found in the WBS and Gantt Chart) . Specific Tasks are in the Gantt Chart. </a:t>
                      </a:r>
                      <a:endParaRPr sz="1000" b="1">
                        <a:latin typeface="Karla"/>
                        <a:ea typeface="Karla"/>
                        <a:cs typeface="Karla"/>
                        <a:sym typeface="Karla"/>
                      </a:endParaRPr>
                    </a:p>
                  </a:txBody>
                  <a:tcPr marL="63500" marR="63500" marT="63500" marB="63500"/>
                </a:tc>
                <a:tc>
                  <a:txBody>
                    <a:bodyPr/>
                    <a:lstStyle/>
                    <a:p>
                      <a:pPr marL="0" lvl="0" indent="0" algn="l" rtl="0">
                        <a:spcBef>
                          <a:spcPts val="0"/>
                        </a:spcBef>
                        <a:spcAft>
                          <a:spcPts val="0"/>
                        </a:spcAft>
                        <a:buNone/>
                      </a:pPr>
                      <a:r>
                        <a:rPr lang="en" sz="1000" b="1">
                          <a:latin typeface="Karla"/>
                          <a:ea typeface="Karla"/>
                          <a:cs typeface="Karla"/>
                          <a:sym typeface="Karla"/>
                        </a:rPr>
                        <a:t>Duration of Assignment </a:t>
                      </a:r>
                      <a:endParaRPr sz="1000" b="1">
                        <a:latin typeface="Karla"/>
                        <a:ea typeface="Karla"/>
                        <a:cs typeface="Karla"/>
                        <a:sym typeface="Karla"/>
                      </a:endParaRPr>
                    </a:p>
                  </a:txBody>
                  <a:tcPr marL="63500" marR="63500" marT="63500" marB="63500"/>
                </a:tc>
                <a:extLst>
                  <a:ext uri="{0D108BD9-81ED-4DB2-BD59-A6C34878D82A}">
                    <a16:rowId xmlns:a16="http://schemas.microsoft.com/office/drawing/2014/main" val="10000"/>
                  </a:ext>
                </a:extLst>
              </a:tr>
              <a:tr h="728650">
                <a:tc>
                  <a:txBody>
                    <a:bodyPr/>
                    <a:lstStyle/>
                    <a:p>
                      <a:pPr marL="0" lvl="0" indent="0" algn="l" rtl="0">
                        <a:spcBef>
                          <a:spcPts val="0"/>
                        </a:spcBef>
                        <a:spcAft>
                          <a:spcPts val="600"/>
                        </a:spcAft>
                        <a:buNone/>
                      </a:pPr>
                      <a:r>
                        <a:rPr lang="en" sz="1000">
                          <a:solidFill>
                            <a:schemeClr val="lt1"/>
                          </a:solidFill>
                          <a:latin typeface="Karla"/>
                          <a:ea typeface="Karla"/>
                          <a:cs typeface="Karla"/>
                          <a:sym typeface="Karla"/>
                        </a:rPr>
                        <a:t>Project Manager</a:t>
                      </a:r>
                      <a:endParaRPr sz="1000">
                        <a:solidFill>
                          <a:schemeClr val="lt1"/>
                        </a:solidFill>
                        <a:latin typeface="Karla"/>
                        <a:ea typeface="Karla"/>
                        <a:cs typeface="Karla"/>
                        <a:sym typeface="Karla"/>
                      </a:endParaRPr>
                    </a:p>
                  </a:txBody>
                  <a:tcPr marL="63500" marR="63500" marT="63500" marB="63500">
                    <a:solidFill>
                      <a:srgbClr val="E06666"/>
                    </a:solidFill>
                  </a:tcPr>
                </a:tc>
                <a:tc>
                  <a:txBody>
                    <a:bodyPr/>
                    <a:lstStyle/>
                    <a:p>
                      <a:pPr marL="0" lvl="0" indent="0" algn="l" rtl="0">
                        <a:spcBef>
                          <a:spcPts val="0"/>
                        </a:spcBef>
                        <a:spcAft>
                          <a:spcPts val="0"/>
                        </a:spcAft>
                        <a:buNone/>
                      </a:pPr>
                      <a:r>
                        <a:rPr lang="en" sz="1000">
                          <a:solidFill>
                            <a:schemeClr val="lt1"/>
                          </a:solidFill>
                          <a:latin typeface="Karla"/>
                          <a:ea typeface="Karla"/>
                          <a:cs typeface="Karla"/>
                          <a:sym typeface="Karla"/>
                        </a:rPr>
                        <a:t>1</a:t>
                      </a:r>
                      <a:endParaRPr sz="1000">
                        <a:solidFill>
                          <a:schemeClr val="lt1"/>
                        </a:solidFill>
                        <a:latin typeface="Karla"/>
                        <a:ea typeface="Karla"/>
                        <a:cs typeface="Karla"/>
                        <a:sym typeface="Karla"/>
                      </a:endParaRPr>
                    </a:p>
                  </a:txBody>
                  <a:tcPr marL="63500" marR="63500" marT="63500" marB="63500">
                    <a:solidFill>
                      <a:srgbClr val="E06666"/>
                    </a:solidFill>
                  </a:tcPr>
                </a:tc>
                <a:tc>
                  <a:txBody>
                    <a:bodyPr/>
                    <a:lstStyle/>
                    <a:p>
                      <a:pPr marL="0" lvl="0" indent="0" algn="l" rtl="0">
                        <a:spcBef>
                          <a:spcPts val="0"/>
                        </a:spcBef>
                        <a:spcAft>
                          <a:spcPts val="0"/>
                        </a:spcAft>
                        <a:buNone/>
                      </a:pPr>
                      <a:r>
                        <a:rPr lang="en" sz="1000">
                          <a:solidFill>
                            <a:schemeClr val="lt1"/>
                          </a:solidFill>
                          <a:latin typeface="Karla"/>
                          <a:ea typeface="Karla"/>
                          <a:cs typeface="Karla"/>
                          <a:sym typeface="Karla"/>
                        </a:rPr>
                        <a:t>Internal</a:t>
                      </a:r>
                      <a:endParaRPr sz="1000">
                        <a:solidFill>
                          <a:schemeClr val="lt1"/>
                        </a:solidFill>
                        <a:latin typeface="Karla"/>
                        <a:ea typeface="Karla"/>
                        <a:cs typeface="Karla"/>
                        <a:sym typeface="Karla"/>
                      </a:endParaRPr>
                    </a:p>
                  </a:txBody>
                  <a:tcPr marL="63500" marR="63500" marT="63500" marB="63500">
                    <a:solidFill>
                      <a:srgbClr val="E06666"/>
                    </a:solidFill>
                  </a:tcPr>
                </a:tc>
                <a:tc>
                  <a:txBody>
                    <a:bodyPr/>
                    <a:lstStyle/>
                    <a:p>
                      <a:pPr marL="0" lvl="0" indent="0" algn="l" rtl="0">
                        <a:spcBef>
                          <a:spcPts val="0"/>
                        </a:spcBef>
                        <a:spcAft>
                          <a:spcPts val="0"/>
                        </a:spcAft>
                        <a:buNone/>
                      </a:pPr>
                      <a:r>
                        <a:rPr lang="en" sz="1000">
                          <a:solidFill>
                            <a:schemeClr val="lt1"/>
                          </a:solidFill>
                          <a:latin typeface="Karla"/>
                          <a:ea typeface="Karla"/>
                          <a:cs typeface="Karla"/>
                          <a:sym typeface="Karla"/>
                        </a:rPr>
                        <a:t>Project Management, Basic Systems Development and Implementation, soft skills </a:t>
                      </a:r>
                      <a:endParaRPr sz="1000">
                        <a:solidFill>
                          <a:schemeClr val="lt1"/>
                        </a:solidFill>
                        <a:latin typeface="Karla"/>
                        <a:ea typeface="Karla"/>
                        <a:cs typeface="Karla"/>
                        <a:sym typeface="Karla"/>
                      </a:endParaRPr>
                    </a:p>
                  </a:txBody>
                  <a:tcPr marL="63500" marR="63500" marT="63500" marB="63500">
                    <a:solidFill>
                      <a:srgbClr val="E06666"/>
                    </a:solidFill>
                  </a:tcPr>
                </a:tc>
                <a:tc>
                  <a:txBody>
                    <a:bodyPr/>
                    <a:lstStyle/>
                    <a:p>
                      <a:pPr marL="0" lvl="0" indent="0" algn="l" rtl="0">
                        <a:spcBef>
                          <a:spcPts val="0"/>
                        </a:spcBef>
                        <a:spcAft>
                          <a:spcPts val="0"/>
                        </a:spcAft>
                        <a:buNone/>
                      </a:pPr>
                      <a:r>
                        <a:rPr lang="en" sz="1000">
                          <a:solidFill>
                            <a:schemeClr val="lt1"/>
                          </a:solidFill>
                          <a:latin typeface="Karla"/>
                          <a:ea typeface="Karla"/>
                          <a:cs typeface="Karla"/>
                          <a:sym typeface="Karla"/>
                        </a:rPr>
                        <a:t>2022-2025 </a:t>
                      </a:r>
                      <a:endParaRPr sz="1000">
                        <a:solidFill>
                          <a:schemeClr val="lt1"/>
                        </a:solidFill>
                        <a:latin typeface="Karla"/>
                        <a:ea typeface="Karla"/>
                        <a:cs typeface="Karla"/>
                        <a:sym typeface="Karla"/>
                      </a:endParaRPr>
                    </a:p>
                  </a:txBody>
                  <a:tcPr marL="63500" marR="63500" marT="63500" marB="63500">
                    <a:solidFill>
                      <a:srgbClr val="E06666"/>
                    </a:solidFill>
                  </a:tcPr>
                </a:tc>
                <a:tc>
                  <a:txBody>
                    <a:bodyPr/>
                    <a:lstStyle/>
                    <a:p>
                      <a:pPr marL="0" lvl="0" indent="0" algn="l" rtl="0">
                        <a:spcBef>
                          <a:spcPts val="0"/>
                        </a:spcBef>
                        <a:spcAft>
                          <a:spcPts val="0"/>
                        </a:spcAft>
                        <a:buNone/>
                      </a:pPr>
                      <a:r>
                        <a:rPr lang="en" sz="1000">
                          <a:solidFill>
                            <a:schemeClr val="lt1"/>
                          </a:solidFill>
                          <a:latin typeface="Karla"/>
                          <a:ea typeface="Karla"/>
                          <a:cs typeface="Karla"/>
                          <a:sym typeface="Karla"/>
                        </a:rPr>
                        <a:t>1; 1.1, 1.2, 1.3, 1.4, 1.5, 1.6, 1.7 </a:t>
                      </a:r>
                      <a:endParaRPr sz="1000">
                        <a:solidFill>
                          <a:schemeClr val="lt1"/>
                        </a:solidFill>
                        <a:latin typeface="Karla"/>
                        <a:ea typeface="Karla"/>
                        <a:cs typeface="Karla"/>
                        <a:sym typeface="Karla"/>
                      </a:endParaRPr>
                    </a:p>
                    <a:p>
                      <a:pPr marL="0" lvl="0" indent="0" algn="l" rtl="0">
                        <a:spcBef>
                          <a:spcPts val="0"/>
                        </a:spcBef>
                        <a:spcAft>
                          <a:spcPts val="0"/>
                        </a:spcAft>
                        <a:buNone/>
                      </a:pPr>
                      <a:r>
                        <a:rPr lang="en" sz="1000">
                          <a:solidFill>
                            <a:schemeClr val="lt1"/>
                          </a:solidFill>
                          <a:latin typeface="Karla"/>
                          <a:ea typeface="Karla"/>
                          <a:cs typeface="Karla"/>
                          <a:sym typeface="Karla"/>
                        </a:rPr>
                        <a:t>2: 2.1, 2.2, 2.3, 2.4 </a:t>
                      </a:r>
                      <a:endParaRPr sz="1000">
                        <a:solidFill>
                          <a:schemeClr val="lt1"/>
                        </a:solidFill>
                        <a:latin typeface="Karla"/>
                        <a:ea typeface="Karla"/>
                        <a:cs typeface="Karla"/>
                        <a:sym typeface="Karla"/>
                      </a:endParaRPr>
                    </a:p>
                    <a:p>
                      <a:pPr marL="0" lvl="0" indent="0" algn="l" rtl="0">
                        <a:spcBef>
                          <a:spcPts val="0"/>
                        </a:spcBef>
                        <a:spcAft>
                          <a:spcPts val="0"/>
                        </a:spcAft>
                        <a:buNone/>
                      </a:pPr>
                      <a:r>
                        <a:rPr lang="en" sz="1000">
                          <a:solidFill>
                            <a:schemeClr val="lt1"/>
                          </a:solidFill>
                          <a:latin typeface="Karla"/>
                          <a:ea typeface="Karla"/>
                          <a:cs typeface="Karla"/>
                          <a:sym typeface="Karla"/>
                        </a:rPr>
                        <a:t>4: 4.5 </a:t>
                      </a:r>
                      <a:endParaRPr sz="1000">
                        <a:solidFill>
                          <a:schemeClr val="lt1"/>
                        </a:solidFill>
                        <a:latin typeface="Karla"/>
                        <a:ea typeface="Karla"/>
                        <a:cs typeface="Karla"/>
                        <a:sym typeface="Karla"/>
                      </a:endParaRPr>
                    </a:p>
                    <a:p>
                      <a:pPr marL="0" lvl="0" indent="0" algn="l" rtl="0">
                        <a:spcBef>
                          <a:spcPts val="0"/>
                        </a:spcBef>
                        <a:spcAft>
                          <a:spcPts val="0"/>
                        </a:spcAft>
                        <a:buNone/>
                      </a:pPr>
                      <a:r>
                        <a:rPr lang="en" sz="1000">
                          <a:solidFill>
                            <a:schemeClr val="lt1"/>
                          </a:solidFill>
                          <a:latin typeface="Karla"/>
                          <a:ea typeface="Karla"/>
                          <a:cs typeface="Karla"/>
                          <a:sym typeface="Karla"/>
                        </a:rPr>
                        <a:t>5: 5.3 </a:t>
                      </a:r>
                      <a:endParaRPr sz="1000">
                        <a:solidFill>
                          <a:schemeClr val="lt1"/>
                        </a:solidFill>
                        <a:latin typeface="Karla"/>
                        <a:ea typeface="Karla"/>
                        <a:cs typeface="Karla"/>
                        <a:sym typeface="Karla"/>
                      </a:endParaRPr>
                    </a:p>
                  </a:txBody>
                  <a:tcPr marL="63500" marR="63500" marT="63500" marB="63500">
                    <a:solidFill>
                      <a:srgbClr val="E06666"/>
                    </a:solidFill>
                  </a:tcPr>
                </a:tc>
                <a:tc>
                  <a:txBody>
                    <a:bodyPr/>
                    <a:lstStyle/>
                    <a:p>
                      <a:pPr marL="0" lvl="0" indent="0" algn="l" rtl="0">
                        <a:spcBef>
                          <a:spcPts val="0"/>
                        </a:spcBef>
                        <a:spcAft>
                          <a:spcPts val="0"/>
                        </a:spcAft>
                        <a:buNone/>
                      </a:pPr>
                      <a:r>
                        <a:rPr lang="en" sz="1000">
                          <a:solidFill>
                            <a:schemeClr val="lt1"/>
                          </a:solidFill>
                          <a:latin typeface="Karla"/>
                          <a:ea typeface="Karla"/>
                          <a:cs typeface="Karla"/>
                          <a:sym typeface="Karla"/>
                        </a:rPr>
                        <a:t>2022-2024 </a:t>
                      </a:r>
                      <a:endParaRPr sz="1000">
                        <a:solidFill>
                          <a:schemeClr val="lt1"/>
                        </a:solidFill>
                        <a:latin typeface="Karla"/>
                        <a:ea typeface="Karla"/>
                        <a:cs typeface="Karla"/>
                        <a:sym typeface="Karla"/>
                      </a:endParaRPr>
                    </a:p>
                  </a:txBody>
                  <a:tcPr marL="63500" marR="63500" marT="63500" marB="63500">
                    <a:solidFill>
                      <a:srgbClr val="E06666"/>
                    </a:solidFill>
                  </a:tcPr>
                </a:tc>
                <a:extLst>
                  <a:ext uri="{0D108BD9-81ED-4DB2-BD59-A6C34878D82A}">
                    <a16:rowId xmlns:a16="http://schemas.microsoft.com/office/drawing/2014/main" val="10001"/>
                  </a:ext>
                </a:extLst>
              </a:tr>
              <a:tr h="879400">
                <a:tc>
                  <a:txBody>
                    <a:bodyPr/>
                    <a:lstStyle/>
                    <a:p>
                      <a:pPr marL="0" lvl="0" indent="0" algn="l" rtl="0">
                        <a:spcBef>
                          <a:spcPts val="0"/>
                        </a:spcBef>
                        <a:spcAft>
                          <a:spcPts val="600"/>
                        </a:spcAft>
                        <a:buNone/>
                      </a:pPr>
                      <a:r>
                        <a:rPr lang="en" sz="1000">
                          <a:solidFill>
                            <a:schemeClr val="lt1"/>
                          </a:solidFill>
                          <a:latin typeface="Karla"/>
                          <a:ea typeface="Karla"/>
                          <a:cs typeface="Karla"/>
                          <a:sym typeface="Karla"/>
                        </a:rPr>
                        <a:t>Project Team Members </a:t>
                      </a:r>
                      <a:endParaRPr sz="1000">
                        <a:solidFill>
                          <a:schemeClr val="lt1"/>
                        </a:solidFill>
                        <a:latin typeface="Karla"/>
                        <a:ea typeface="Karla"/>
                        <a:cs typeface="Karla"/>
                        <a:sym typeface="Karla"/>
                      </a:endParaRPr>
                    </a:p>
                  </a:txBody>
                  <a:tcPr marL="63500" marR="63500" marT="63500" marB="63500">
                    <a:solidFill>
                      <a:srgbClr val="CC4125"/>
                    </a:solidFill>
                  </a:tcPr>
                </a:tc>
                <a:tc>
                  <a:txBody>
                    <a:bodyPr/>
                    <a:lstStyle/>
                    <a:p>
                      <a:pPr marL="0" lvl="0" indent="0" algn="l" rtl="0">
                        <a:spcBef>
                          <a:spcPts val="0"/>
                        </a:spcBef>
                        <a:spcAft>
                          <a:spcPts val="0"/>
                        </a:spcAft>
                        <a:buNone/>
                      </a:pPr>
                      <a:r>
                        <a:rPr lang="en" sz="1000">
                          <a:solidFill>
                            <a:schemeClr val="lt1"/>
                          </a:solidFill>
                          <a:latin typeface="Karla"/>
                          <a:ea typeface="Karla"/>
                          <a:cs typeface="Karla"/>
                          <a:sym typeface="Karla"/>
                        </a:rPr>
                        <a:t>4</a:t>
                      </a:r>
                      <a:endParaRPr sz="1000">
                        <a:solidFill>
                          <a:schemeClr val="lt1"/>
                        </a:solidFill>
                        <a:latin typeface="Karla"/>
                        <a:ea typeface="Karla"/>
                        <a:cs typeface="Karla"/>
                        <a:sym typeface="Karla"/>
                      </a:endParaRPr>
                    </a:p>
                  </a:txBody>
                  <a:tcPr marL="63500" marR="63500" marT="63500" marB="63500">
                    <a:solidFill>
                      <a:srgbClr val="CC4125"/>
                    </a:solidFill>
                  </a:tcPr>
                </a:tc>
                <a:tc>
                  <a:txBody>
                    <a:bodyPr/>
                    <a:lstStyle/>
                    <a:p>
                      <a:pPr marL="0" lvl="0" indent="0" algn="l" rtl="0">
                        <a:spcBef>
                          <a:spcPts val="0"/>
                        </a:spcBef>
                        <a:spcAft>
                          <a:spcPts val="0"/>
                        </a:spcAft>
                        <a:buNone/>
                      </a:pPr>
                      <a:r>
                        <a:rPr lang="en" sz="1000">
                          <a:solidFill>
                            <a:schemeClr val="lt1"/>
                          </a:solidFill>
                          <a:latin typeface="Karla"/>
                          <a:ea typeface="Karla"/>
                          <a:cs typeface="Karla"/>
                          <a:sym typeface="Karla"/>
                        </a:rPr>
                        <a:t>Internal</a:t>
                      </a:r>
                      <a:endParaRPr sz="1000">
                        <a:solidFill>
                          <a:schemeClr val="lt1"/>
                        </a:solidFill>
                        <a:latin typeface="Karla"/>
                        <a:ea typeface="Karla"/>
                        <a:cs typeface="Karla"/>
                        <a:sym typeface="Karla"/>
                      </a:endParaRPr>
                    </a:p>
                  </a:txBody>
                  <a:tcPr marL="63500" marR="63500" marT="63500" marB="63500">
                    <a:solidFill>
                      <a:srgbClr val="CC4125"/>
                    </a:solidFill>
                  </a:tcPr>
                </a:tc>
                <a:tc>
                  <a:txBody>
                    <a:bodyPr/>
                    <a:lstStyle/>
                    <a:p>
                      <a:pPr marL="0" lvl="0" indent="0" algn="l" rtl="0">
                        <a:spcBef>
                          <a:spcPts val="0"/>
                        </a:spcBef>
                        <a:spcAft>
                          <a:spcPts val="0"/>
                        </a:spcAft>
                        <a:buNone/>
                      </a:pPr>
                      <a:r>
                        <a:rPr lang="en" sz="1000">
                          <a:solidFill>
                            <a:schemeClr val="lt1"/>
                          </a:solidFill>
                          <a:latin typeface="Karla"/>
                          <a:ea typeface="Karla"/>
                          <a:cs typeface="Karla"/>
                          <a:sym typeface="Karla"/>
                        </a:rPr>
                        <a:t>Project Management, soft skills </a:t>
                      </a:r>
                      <a:endParaRPr sz="1000">
                        <a:solidFill>
                          <a:schemeClr val="lt1"/>
                        </a:solidFill>
                        <a:latin typeface="Karla"/>
                        <a:ea typeface="Karla"/>
                        <a:cs typeface="Karla"/>
                        <a:sym typeface="Karla"/>
                      </a:endParaRPr>
                    </a:p>
                  </a:txBody>
                  <a:tcPr marL="63500" marR="63500" marT="63500" marB="63500">
                    <a:solidFill>
                      <a:srgbClr val="CC4125"/>
                    </a:solidFill>
                  </a:tcPr>
                </a:tc>
                <a:tc>
                  <a:txBody>
                    <a:bodyPr/>
                    <a:lstStyle/>
                    <a:p>
                      <a:pPr marL="0" lvl="0" indent="0" algn="l" rtl="0">
                        <a:spcBef>
                          <a:spcPts val="0"/>
                        </a:spcBef>
                        <a:spcAft>
                          <a:spcPts val="0"/>
                        </a:spcAft>
                        <a:buNone/>
                      </a:pPr>
                      <a:r>
                        <a:rPr lang="en" sz="1000">
                          <a:solidFill>
                            <a:schemeClr val="lt1"/>
                          </a:solidFill>
                          <a:latin typeface="Karla"/>
                          <a:ea typeface="Karla"/>
                          <a:cs typeface="Karla"/>
                          <a:sym typeface="Karla"/>
                        </a:rPr>
                        <a:t>2022-2025 </a:t>
                      </a:r>
                      <a:endParaRPr sz="1000">
                        <a:solidFill>
                          <a:schemeClr val="lt1"/>
                        </a:solidFill>
                        <a:latin typeface="Karla"/>
                        <a:ea typeface="Karla"/>
                        <a:cs typeface="Karla"/>
                        <a:sym typeface="Karla"/>
                      </a:endParaRPr>
                    </a:p>
                  </a:txBody>
                  <a:tcPr marL="63500" marR="63500" marT="63500" marB="63500">
                    <a:solidFill>
                      <a:srgbClr val="CC4125"/>
                    </a:solidFill>
                  </a:tcPr>
                </a:tc>
                <a:tc>
                  <a:txBody>
                    <a:bodyPr/>
                    <a:lstStyle/>
                    <a:p>
                      <a:pPr marL="0" lvl="0" indent="0" algn="l" rtl="0">
                        <a:spcBef>
                          <a:spcPts val="0"/>
                        </a:spcBef>
                        <a:spcAft>
                          <a:spcPts val="0"/>
                        </a:spcAft>
                        <a:buNone/>
                      </a:pPr>
                      <a:r>
                        <a:rPr lang="en" sz="1000">
                          <a:solidFill>
                            <a:schemeClr val="lt1"/>
                          </a:solidFill>
                          <a:latin typeface="Karla"/>
                          <a:ea typeface="Karla"/>
                          <a:cs typeface="Karla"/>
                          <a:sym typeface="Karla"/>
                        </a:rPr>
                        <a:t>1: 1.1, 1.2, 1.3, 1.5, 1.7 </a:t>
                      </a:r>
                      <a:endParaRPr sz="1000">
                        <a:solidFill>
                          <a:schemeClr val="lt1"/>
                        </a:solidFill>
                        <a:latin typeface="Karla"/>
                        <a:ea typeface="Karla"/>
                        <a:cs typeface="Karla"/>
                        <a:sym typeface="Karla"/>
                      </a:endParaRPr>
                    </a:p>
                    <a:p>
                      <a:pPr marL="0" lvl="0" indent="0" algn="l" rtl="0">
                        <a:spcBef>
                          <a:spcPts val="0"/>
                        </a:spcBef>
                        <a:spcAft>
                          <a:spcPts val="0"/>
                        </a:spcAft>
                        <a:buNone/>
                      </a:pPr>
                      <a:r>
                        <a:rPr lang="en" sz="1000">
                          <a:solidFill>
                            <a:schemeClr val="lt1"/>
                          </a:solidFill>
                          <a:latin typeface="Karla"/>
                          <a:ea typeface="Karla"/>
                          <a:cs typeface="Karla"/>
                          <a:sym typeface="Karla"/>
                        </a:rPr>
                        <a:t>2: 2.1, 2.2, 2.3, 2.4 </a:t>
                      </a:r>
                      <a:endParaRPr sz="1000">
                        <a:solidFill>
                          <a:schemeClr val="lt1"/>
                        </a:solidFill>
                        <a:latin typeface="Karla"/>
                        <a:ea typeface="Karla"/>
                        <a:cs typeface="Karla"/>
                        <a:sym typeface="Karla"/>
                      </a:endParaRPr>
                    </a:p>
                    <a:p>
                      <a:pPr marL="0" lvl="0" indent="0" algn="l" rtl="0">
                        <a:spcBef>
                          <a:spcPts val="0"/>
                        </a:spcBef>
                        <a:spcAft>
                          <a:spcPts val="0"/>
                        </a:spcAft>
                        <a:buNone/>
                      </a:pPr>
                      <a:r>
                        <a:rPr lang="en" sz="1000">
                          <a:solidFill>
                            <a:schemeClr val="lt1"/>
                          </a:solidFill>
                          <a:latin typeface="Karla"/>
                          <a:ea typeface="Karla"/>
                          <a:cs typeface="Karla"/>
                          <a:sym typeface="Karla"/>
                        </a:rPr>
                        <a:t>3: 3.1 </a:t>
                      </a:r>
                      <a:endParaRPr sz="1000">
                        <a:solidFill>
                          <a:schemeClr val="lt1"/>
                        </a:solidFill>
                        <a:latin typeface="Karla"/>
                        <a:ea typeface="Karla"/>
                        <a:cs typeface="Karla"/>
                        <a:sym typeface="Karla"/>
                      </a:endParaRPr>
                    </a:p>
                    <a:p>
                      <a:pPr marL="0" lvl="0" indent="0" algn="l" rtl="0">
                        <a:spcBef>
                          <a:spcPts val="0"/>
                        </a:spcBef>
                        <a:spcAft>
                          <a:spcPts val="0"/>
                        </a:spcAft>
                        <a:buNone/>
                      </a:pPr>
                      <a:r>
                        <a:rPr lang="en" sz="1000">
                          <a:solidFill>
                            <a:schemeClr val="lt1"/>
                          </a:solidFill>
                          <a:latin typeface="Karla"/>
                          <a:ea typeface="Karla"/>
                          <a:cs typeface="Karla"/>
                          <a:sym typeface="Karla"/>
                        </a:rPr>
                        <a:t>4: 4.5 </a:t>
                      </a:r>
                      <a:endParaRPr sz="1000">
                        <a:solidFill>
                          <a:schemeClr val="lt1"/>
                        </a:solidFill>
                        <a:latin typeface="Karla"/>
                        <a:ea typeface="Karla"/>
                        <a:cs typeface="Karla"/>
                        <a:sym typeface="Karla"/>
                      </a:endParaRPr>
                    </a:p>
                    <a:p>
                      <a:pPr marL="0" lvl="0" indent="0" algn="l" rtl="0">
                        <a:spcBef>
                          <a:spcPts val="0"/>
                        </a:spcBef>
                        <a:spcAft>
                          <a:spcPts val="0"/>
                        </a:spcAft>
                        <a:buNone/>
                      </a:pPr>
                      <a:r>
                        <a:rPr lang="en" sz="1000">
                          <a:solidFill>
                            <a:schemeClr val="lt1"/>
                          </a:solidFill>
                          <a:latin typeface="Karla"/>
                          <a:ea typeface="Karla"/>
                          <a:cs typeface="Karla"/>
                          <a:sym typeface="Karla"/>
                        </a:rPr>
                        <a:t>5: 5.3 </a:t>
                      </a:r>
                      <a:endParaRPr sz="1000">
                        <a:solidFill>
                          <a:schemeClr val="lt1"/>
                        </a:solidFill>
                        <a:latin typeface="Karla"/>
                        <a:ea typeface="Karla"/>
                        <a:cs typeface="Karla"/>
                        <a:sym typeface="Karla"/>
                      </a:endParaRPr>
                    </a:p>
                  </a:txBody>
                  <a:tcPr marL="63500" marR="63500" marT="63500" marB="63500">
                    <a:solidFill>
                      <a:srgbClr val="CC4125"/>
                    </a:solidFill>
                  </a:tcPr>
                </a:tc>
                <a:tc>
                  <a:txBody>
                    <a:bodyPr/>
                    <a:lstStyle/>
                    <a:p>
                      <a:pPr marL="0" lvl="0" indent="0" algn="l" rtl="0">
                        <a:spcBef>
                          <a:spcPts val="0"/>
                        </a:spcBef>
                        <a:spcAft>
                          <a:spcPts val="0"/>
                        </a:spcAft>
                        <a:buNone/>
                      </a:pPr>
                      <a:r>
                        <a:rPr lang="en" sz="1000">
                          <a:solidFill>
                            <a:schemeClr val="lt1"/>
                          </a:solidFill>
                          <a:latin typeface="Karla"/>
                          <a:ea typeface="Karla"/>
                          <a:cs typeface="Karla"/>
                          <a:sym typeface="Karla"/>
                        </a:rPr>
                        <a:t>2022-2024 </a:t>
                      </a:r>
                      <a:endParaRPr sz="1000">
                        <a:solidFill>
                          <a:schemeClr val="lt1"/>
                        </a:solidFill>
                        <a:latin typeface="Karla"/>
                        <a:ea typeface="Karla"/>
                        <a:cs typeface="Karla"/>
                        <a:sym typeface="Karla"/>
                      </a:endParaRPr>
                    </a:p>
                  </a:txBody>
                  <a:tcPr marL="63500" marR="63500" marT="63500" marB="63500">
                    <a:solidFill>
                      <a:srgbClr val="CC4125"/>
                    </a:solidFill>
                  </a:tcPr>
                </a:tc>
                <a:extLst>
                  <a:ext uri="{0D108BD9-81ED-4DB2-BD59-A6C34878D82A}">
                    <a16:rowId xmlns:a16="http://schemas.microsoft.com/office/drawing/2014/main" val="10002"/>
                  </a:ext>
                </a:extLst>
              </a:tr>
              <a:tr h="577900">
                <a:tc>
                  <a:txBody>
                    <a:bodyPr/>
                    <a:lstStyle/>
                    <a:p>
                      <a:pPr marL="0" lvl="0" indent="0" algn="l" rtl="0">
                        <a:spcBef>
                          <a:spcPts val="0"/>
                        </a:spcBef>
                        <a:spcAft>
                          <a:spcPts val="600"/>
                        </a:spcAft>
                        <a:buNone/>
                      </a:pPr>
                      <a:r>
                        <a:rPr lang="en" sz="1000">
                          <a:solidFill>
                            <a:schemeClr val="lt1"/>
                          </a:solidFill>
                          <a:latin typeface="Karla"/>
                          <a:ea typeface="Karla"/>
                          <a:cs typeface="Karla"/>
                          <a:sym typeface="Karla"/>
                        </a:rPr>
                        <a:t>Financial Analyst</a:t>
                      </a:r>
                      <a:endParaRPr sz="1000">
                        <a:solidFill>
                          <a:schemeClr val="lt1"/>
                        </a:solidFill>
                        <a:latin typeface="Karla"/>
                        <a:ea typeface="Karla"/>
                        <a:cs typeface="Karla"/>
                        <a:sym typeface="Karla"/>
                      </a:endParaRPr>
                    </a:p>
                  </a:txBody>
                  <a:tcPr marL="63500" marR="63500" marT="63500" marB="63500">
                    <a:solidFill>
                      <a:schemeClr val="accent2"/>
                    </a:solidFill>
                  </a:tcPr>
                </a:tc>
                <a:tc>
                  <a:txBody>
                    <a:bodyPr/>
                    <a:lstStyle/>
                    <a:p>
                      <a:pPr marL="0" lvl="0" indent="0" algn="l" rtl="0">
                        <a:spcBef>
                          <a:spcPts val="0"/>
                        </a:spcBef>
                        <a:spcAft>
                          <a:spcPts val="0"/>
                        </a:spcAft>
                        <a:buNone/>
                      </a:pPr>
                      <a:r>
                        <a:rPr lang="en" sz="1000">
                          <a:solidFill>
                            <a:schemeClr val="lt1"/>
                          </a:solidFill>
                          <a:latin typeface="Karla"/>
                          <a:ea typeface="Karla"/>
                          <a:cs typeface="Karla"/>
                          <a:sym typeface="Karla"/>
                        </a:rPr>
                        <a:t>1</a:t>
                      </a:r>
                      <a:endParaRPr sz="1000">
                        <a:solidFill>
                          <a:schemeClr val="lt1"/>
                        </a:solidFill>
                        <a:latin typeface="Karla"/>
                        <a:ea typeface="Karla"/>
                        <a:cs typeface="Karla"/>
                        <a:sym typeface="Karla"/>
                      </a:endParaRPr>
                    </a:p>
                  </a:txBody>
                  <a:tcPr marL="63500" marR="63500" marT="63500" marB="63500">
                    <a:solidFill>
                      <a:schemeClr val="accent2"/>
                    </a:solidFill>
                  </a:tcPr>
                </a:tc>
                <a:tc>
                  <a:txBody>
                    <a:bodyPr/>
                    <a:lstStyle/>
                    <a:p>
                      <a:pPr marL="0" lvl="0" indent="0" algn="l" rtl="0">
                        <a:spcBef>
                          <a:spcPts val="0"/>
                        </a:spcBef>
                        <a:spcAft>
                          <a:spcPts val="0"/>
                        </a:spcAft>
                        <a:buNone/>
                      </a:pPr>
                      <a:r>
                        <a:rPr lang="en" sz="1000">
                          <a:solidFill>
                            <a:schemeClr val="lt1"/>
                          </a:solidFill>
                          <a:latin typeface="Karla"/>
                          <a:ea typeface="Karla"/>
                          <a:cs typeface="Karla"/>
                          <a:sym typeface="Karla"/>
                        </a:rPr>
                        <a:t>Internal </a:t>
                      </a:r>
                      <a:endParaRPr sz="1000">
                        <a:solidFill>
                          <a:schemeClr val="lt1"/>
                        </a:solidFill>
                        <a:latin typeface="Karla"/>
                        <a:ea typeface="Karla"/>
                        <a:cs typeface="Karla"/>
                        <a:sym typeface="Karla"/>
                      </a:endParaRPr>
                    </a:p>
                  </a:txBody>
                  <a:tcPr marL="63500" marR="63500" marT="63500" marB="63500">
                    <a:solidFill>
                      <a:schemeClr val="accent2"/>
                    </a:solidFill>
                  </a:tcPr>
                </a:tc>
                <a:tc>
                  <a:txBody>
                    <a:bodyPr/>
                    <a:lstStyle/>
                    <a:p>
                      <a:pPr marL="0" lvl="0" indent="0" algn="l" rtl="0">
                        <a:spcBef>
                          <a:spcPts val="0"/>
                        </a:spcBef>
                        <a:spcAft>
                          <a:spcPts val="0"/>
                        </a:spcAft>
                        <a:buNone/>
                      </a:pPr>
                      <a:r>
                        <a:rPr lang="en" sz="1000">
                          <a:solidFill>
                            <a:schemeClr val="lt1"/>
                          </a:solidFill>
                          <a:latin typeface="Karla"/>
                          <a:ea typeface="Karla"/>
                          <a:cs typeface="Karla"/>
                          <a:sym typeface="Karla"/>
                        </a:rPr>
                        <a:t>Expertise in Finances </a:t>
                      </a:r>
                      <a:endParaRPr sz="1000">
                        <a:solidFill>
                          <a:schemeClr val="lt1"/>
                        </a:solidFill>
                        <a:latin typeface="Karla"/>
                        <a:ea typeface="Karla"/>
                        <a:cs typeface="Karla"/>
                        <a:sym typeface="Karla"/>
                      </a:endParaRPr>
                    </a:p>
                  </a:txBody>
                  <a:tcPr marL="63500" marR="63500" marT="63500" marB="63500">
                    <a:solidFill>
                      <a:schemeClr val="accent2"/>
                    </a:solidFill>
                  </a:tcPr>
                </a:tc>
                <a:tc>
                  <a:txBody>
                    <a:bodyPr/>
                    <a:lstStyle/>
                    <a:p>
                      <a:pPr marL="0" lvl="0" indent="0" algn="l" rtl="0">
                        <a:spcBef>
                          <a:spcPts val="0"/>
                        </a:spcBef>
                        <a:spcAft>
                          <a:spcPts val="0"/>
                        </a:spcAft>
                        <a:buNone/>
                      </a:pPr>
                      <a:r>
                        <a:rPr lang="en" sz="1000">
                          <a:solidFill>
                            <a:schemeClr val="lt1"/>
                          </a:solidFill>
                          <a:latin typeface="Karla"/>
                          <a:ea typeface="Karla"/>
                          <a:cs typeface="Karla"/>
                          <a:sym typeface="Karla"/>
                        </a:rPr>
                        <a:t>2022-2025</a:t>
                      </a:r>
                      <a:endParaRPr sz="1000">
                        <a:solidFill>
                          <a:schemeClr val="lt1"/>
                        </a:solidFill>
                        <a:latin typeface="Karla"/>
                        <a:ea typeface="Karla"/>
                        <a:cs typeface="Karla"/>
                        <a:sym typeface="Karla"/>
                      </a:endParaRPr>
                    </a:p>
                  </a:txBody>
                  <a:tcPr marL="63500" marR="63500" marT="63500" marB="63500">
                    <a:solidFill>
                      <a:schemeClr val="accent2"/>
                    </a:solidFill>
                  </a:tcPr>
                </a:tc>
                <a:tc>
                  <a:txBody>
                    <a:bodyPr/>
                    <a:lstStyle/>
                    <a:p>
                      <a:pPr marL="0" lvl="0" indent="0" algn="l" rtl="0">
                        <a:spcBef>
                          <a:spcPts val="0"/>
                        </a:spcBef>
                        <a:spcAft>
                          <a:spcPts val="0"/>
                        </a:spcAft>
                        <a:buNone/>
                      </a:pPr>
                      <a:r>
                        <a:rPr lang="en" sz="1000">
                          <a:solidFill>
                            <a:schemeClr val="lt1"/>
                          </a:solidFill>
                          <a:latin typeface="Karla"/>
                          <a:ea typeface="Karla"/>
                          <a:cs typeface="Karla"/>
                          <a:sym typeface="Karla"/>
                        </a:rPr>
                        <a:t>1: 1.1, 1.5, 1.6 </a:t>
                      </a:r>
                      <a:endParaRPr sz="1000">
                        <a:solidFill>
                          <a:schemeClr val="lt1"/>
                        </a:solidFill>
                        <a:latin typeface="Karla"/>
                        <a:ea typeface="Karla"/>
                        <a:cs typeface="Karla"/>
                        <a:sym typeface="Karla"/>
                      </a:endParaRPr>
                    </a:p>
                    <a:p>
                      <a:pPr marL="0" lvl="0" indent="0" algn="l" rtl="0">
                        <a:spcBef>
                          <a:spcPts val="0"/>
                        </a:spcBef>
                        <a:spcAft>
                          <a:spcPts val="0"/>
                        </a:spcAft>
                        <a:buNone/>
                      </a:pPr>
                      <a:r>
                        <a:rPr lang="en" sz="1000">
                          <a:solidFill>
                            <a:schemeClr val="lt1"/>
                          </a:solidFill>
                          <a:latin typeface="Karla"/>
                          <a:ea typeface="Karla"/>
                          <a:cs typeface="Karla"/>
                          <a:sym typeface="Karla"/>
                        </a:rPr>
                        <a:t>2: 2.2 </a:t>
                      </a:r>
                      <a:endParaRPr sz="1000">
                        <a:solidFill>
                          <a:schemeClr val="lt1"/>
                        </a:solidFill>
                        <a:latin typeface="Karla"/>
                        <a:ea typeface="Karla"/>
                        <a:cs typeface="Karla"/>
                        <a:sym typeface="Karla"/>
                      </a:endParaRPr>
                    </a:p>
                  </a:txBody>
                  <a:tcPr marL="63500" marR="63500" marT="63500" marB="63500">
                    <a:solidFill>
                      <a:schemeClr val="accent2"/>
                    </a:solidFill>
                  </a:tcPr>
                </a:tc>
                <a:tc>
                  <a:txBody>
                    <a:bodyPr/>
                    <a:lstStyle/>
                    <a:p>
                      <a:pPr marL="0" lvl="0" indent="0" algn="l" rtl="0">
                        <a:spcBef>
                          <a:spcPts val="0"/>
                        </a:spcBef>
                        <a:spcAft>
                          <a:spcPts val="0"/>
                        </a:spcAft>
                        <a:buNone/>
                      </a:pPr>
                      <a:r>
                        <a:rPr lang="en" sz="1000">
                          <a:solidFill>
                            <a:schemeClr val="lt1"/>
                          </a:solidFill>
                          <a:latin typeface="Karla"/>
                          <a:ea typeface="Karla"/>
                          <a:cs typeface="Karla"/>
                          <a:sym typeface="Karla"/>
                        </a:rPr>
                        <a:t>November 2022- April 2023 </a:t>
                      </a:r>
                      <a:endParaRPr sz="1000">
                        <a:solidFill>
                          <a:schemeClr val="lt1"/>
                        </a:solidFill>
                        <a:latin typeface="Karla"/>
                        <a:ea typeface="Karla"/>
                        <a:cs typeface="Karla"/>
                        <a:sym typeface="Karla"/>
                      </a:endParaRPr>
                    </a:p>
                  </a:txBody>
                  <a:tcPr marL="63500" marR="63500" marT="63500" marB="63500">
                    <a:solidFill>
                      <a:schemeClr val="accent2"/>
                    </a:solidFill>
                  </a:tcPr>
                </a:tc>
                <a:extLst>
                  <a:ext uri="{0D108BD9-81ED-4DB2-BD59-A6C34878D82A}">
                    <a16:rowId xmlns:a16="http://schemas.microsoft.com/office/drawing/2014/main" val="10003"/>
                  </a:ext>
                </a:extLst>
              </a:tr>
              <a:tr h="879400">
                <a:tc>
                  <a:txBody>
                    <a:bodyPr/>
                    <a:lstStyle/>
                    <a:p>
                      <a:pPr marL="0" lvl="0" indent="0" algn="l" rtl="0">
                        <a:spcBef>
                          <a:spcPts val="0"/>
                        </a:spcBef>
                        <a:spcAft>
                          <a:spcPts val="600"/>
                        </a:spcAft>
                        <a:buNone/>
                      </a:pPr>
                      <a:r>
                        <a:rPr lang="en" sz="1000">
                          <a:solidFill>
                            <a:schemeClr val="lt1"/>
                          </a:solidFill>
                          <a:latin typeface="Karla"/>
                          <a:ea typeface="Karla"/>
                          <a:cs typeface="Karla"/>
                          <a:sym typeface="Karla"/>
                        </a:rPr>
                        <a:t>Steering Committee</a:t>
                      </a:r>
                      <a:endParaRPr sz="1000">
                        <a:solidFill>
                          <a:schemeClr val="lt1"/>
                        </a:solidFill>
                        <a:latin typeface="Karla"/>
                        <a:ea typeface="Karla"/>
                        <a:cs typeface="Karla"/>
                        <a:sym typeface="Karla"/>
                      </a:endParaRPr>
                    </a:p>
                  </a:txBody>
                  <a:tcPr marL="63500" marR="63500" marT="63500" marB="63500">
                    <a:solidFill>
                      <a:schemeClr val="accent1"/>
                    </a:solidFill>
                  </a:tcPr>
                </a:tc>
                <a:tc>
                  <a:txBody>
                    <a:bodyPr/>
                    <a:lstStyle/>
                    <a:p>
                      <a:pPr marL="0" lvl="0" indent="0" algn="l" rtl="0">
                        <a:spcBef>
                          <a:spcPts val="0"/>
                        </a:spcBef>
                        <a:spcAft>
                          <a:spcPts val="0"/>
                        </a:spcAft>
                        <a:buNone/>
                      </a:pPr>
                      <a:r>
                        <a:rPr lang="en" sz="1000">
                          <a:solidFill>
                            <a:schemeClr val="lt1"/>
                          </a:solidFill>
                          <a:latin typeface="Karla"/>
                          <a:ea typeface="Karla"/>
                          <a:cs typeface="Karla"/>
                          <a:sym typeface="Karla"/>
                        </a:rPr>
                        <a:t>4</a:t>
                      </a:r>
                      <a:endParaRPr sz="1000">
                        <a:solidFill>
                          <a:schemeClr val="lt1"/>
                        </a:solidFill>
                        <a:latin typeface="Karla"/>
                        <a:ea typeface="Karla"/>
                        <a:cs typeface="Karla"/>
                        <a:sym typeface="Karla"/>
                      </a:endParaRPr>
                    </a:p>
                  </a:txBody>
                  <a:tcPr marL="63500" marR="63500" marT="63500" marB="63500">
                    <a:solidFill>
                      <a:schemeClr val="accent1"/>
                    </a:solidFill>
                  </a:tcPr>
                </a:tc>
                <a:tc>
                  <a:txBody>
                    <a:bodyPr/>
                    <a:lstStyle/>
                    <a:p>
                      <a:pPr marL="0" lvl="0" indent="0" algn="l" rtl="0">
                        <a:spcBef>
                          <a:spcPts val="0"/>
                        </a:spcBef>
                        <a:spcAft>
                          <a:spcPts val="0"/>
                        </a:spcAft>
                        <a:buNone/>
                      </a:pPr>
                      <a:r>
                        <a:rPr lang="en" sz="1000">
                          <a:solidFill>
                            <a:schemeClr val="lt1"/>
                          </a:solidFill>
                          <a:latin typeface="Karla"/>
                          <a:ea typeface="Karla"/>
                          <a:cs typeface="Karla"/>
                          <a:sym typeface="Karla"/>
                        </a:rPr>
                        <a:t>External - Requirements: Have 10+ years of experience related to the creation of,  managing, or expertise in  healthcare databases. </a:t>
                      </a:r>
                      <a:endParaRPr sz="1000">
                        <a:solidFill>
                          <a:schemeClr val="lt1"/>
                        </a:solidFill>
                        <a:latin typeface="Karla"/>
                        <a:ea typeface="Karla"/>
                        <a:cs typeface="Karla"/>
                        <a:sym typeface="Karla"/>
                      </a:endParaRPr>
                    </a:p>
                  </a:txBody>
                  <a:tcPr marL="63500" marR="63500" marT="63500" marB="63500">
                    <a:solidFill>
                      <a:schemeClr val="accent1"/>
                    </a:solidFill>
                  </a:tcPr>
                </a:tc>
                <a:tc>
                  <a:txBody>
                    <a:bodyPr/>
                    <a:lstStyle/>
                    <a:p>
                      <a:pPr marL="0" lvl="0" indent="0" algn="l" rtl="0">
                        <a:spcBef>
                          <a:spcPts val="0"/>
                        </a:spcBef>
                        <a:spcAft>
                          <a:spcPts val="0"/>
                        </a:spcAft>
                        <a:buNone/>
                      </a:pPr>
                      <a:r>
                        <a:rPr lang="en" sz="1000">
                          <a:solidFill>
                            <a:schemeClr val="lt1"/>
                          </a:solidFill>
                          <a:latin typeface="Karla"/>
                          <a:ea typeface="Karla"/>
                          <a:cs typeface="Karla"/>
                          <a:sym typeface="Karla"/>
                        </a:rPr>
                        <a:t>Advanced/Expert knowledge in Finances, Project Management, Systems and Database Development, Integration, and Implementation, soft skills. </a:t>
                      </a:r>
                      <a:endParaRPr sz="1000">
                        <a:solidFill>
                          <a:schemeClr val="lt1"/>
                        </a:solidFill>
                        <a:latin typeface="Karla"/>
                        <a:ea typeface="Karla"/>
                        <a:cs typeface="Karla"/>
                        <a:sym typeface="Karla"/>
                      </a:endParaRPr>
                    </a:p>
                  </a:txBody>
                  <a:tcPr marL="63500" marR="63500" marT="63500" marB="63500">
                    <a:solidFill>
                      <a:schemeClr val="accent1"/>
                    </a:solidFill>
                  </a:tcPr>
                </a:tc>
                <a:tc>
                  <a:txBody>
                    <a:bodyPr/>
                    <a:lstStyle/>
                    <a:p>
                      <a:pPr marL="0" lvl="0" indent="0" algn="l" rtl="0">
                        <a:spcBef>
                          <a:spcPts val="0"/>
                        </a:spcBef>
                        <a:spcAft>
                          <a:spcPts val="0"/>
                        </a:spcAft>
                        <a:buNone/>
                      </a:pPr>
                      <a:r>
                        <a:rPr lang="en" sz="1000">
                          <a:solidFill>
                            <a:schemeClr val="lt1"/>
                          </a:solidFill>
                          <a:latin typeface="Karla"/>
                          <a:ea typeface="Karla"/>
                          <a:cs typeface="Karla"/>
                          <a:sym typeface="Karla"/>
                        </a:rPr>
                        <a:t>2022-2025</a:t>
                      </a:r>
                      <a:endParaRPr sz="1000">
                        <a:solidFill>
                          <a:schemeClr val="lt1"/>
                        </a:solidFill>
                        <a:latin typeface="Karla"/>
                        <a:ea typeface="Karla"/>
                        <a:cs typeface="Karla"/>
                        <a:sym typeface="Karla"/>
                      </a:endParaRPr>
                    </a:p>
                  </a:txBody>
                  <a:tcPr marL="63500" marR="63500" marT="63500" marB="63500">
                    <a:solidFill>
                      <a:schemeClr val="accent1"/>
                    </a:solidFill>
                  </a:tcPr>
                </a:tc>
                <a:tc>
                  <a:txBody>
                    <a:bodyPr/>
                    <a:lstStyle/>
                    <a:p>
                      <a:pPr marL="0" lvl="0" indent="0" algn="l" rtl="0">
                        <a:spcBef>
                          <a:spcPts val="0"/>
                        </a:spcBef>
                        <a:spcAft>
                          <a:spcPts val="0"/>
                        </a:spcAft>
                        <a:buNone/>
                      </a:pPr>
                      <a:r>
                        <a:rPr lang="en" sz="1000">
                          <a:solidFill>
                            <a:schemeClr val="lt1"/>
                          </a:solidFill>
                          <a:latin typeface="Karla"/>
                          <a:ea typeface="Karla"/>
                          <a:cs typeface="Karla"/>
                          <a:sym typeface="Karla"/>
                        </a:rPr>
                        <a:t>1: 1.1, 1.5 </a:t>
                      </a:r>
                      <a:endParaRPr sz="1000">
                        <a:solidFill>
                          <a:schemeClr val="lt1"/>
                        </a:solidFill>
                        <a:latin typeface="Karla"/>
                        <a:ea typeface="Karla"/>
                        <a:cs typeface="Karla"/>
                        <a:sym typeface="Karla"/>
                      </a:endParaRPr>
                    </a:p>
                    <a:p>
                      <a:pPr marL="0" lvl="0" indent="0" algn="l" rtl="0">
                        <a:spcBef>
                          <a:spcPts val="0"/>
                        </a:spcBef>
                        <a:spcAft>
                          <a:spcPts val="0"/>
                        </a:spcAft>
                        <a:buNone/>
                      </a:pPr>
                      <a:r>
                        <a:rPr lang="en" sz="1000">
                          <a:solidFill>
                            <a:schemeClr val="lt1"/>
                          </a:solidFill>
                          <a:latin typeface="Karla"/>
                          <a:ea typeface="Karla"/>
                          <a:cs typeface="Karla"/>
                          <a:sym typeface="Karla"/>
                        </a:rPr>
                        <a:t>4: 4.2 </a:t>
                      </a:r>
                      <a:endParaRPr sz="1000">
                        <a:solidFill>
                          <a:schemeClr val="lt1"/>
                        </a:solidFill>
                        <a:latin typeface="Karla"/>
                        <a:ea typeface="Karla"/>
                        <a:cs typeface="Karla"/>
                        <a:sym typeface="Karla"/>
                      </a:endParaRPr>
                    </a:p>
                  </a:txBody>
                  <a:tcPr marL="63500" marR="63500" marT="63500" marB="63500">
                    <a:solidFill>
                      <a:schemeClr val="accent1"/>
                    </a:solidFill>
                  </a:tcPr>
                </a:tc>
                <a:tc>
                  <a:txBody>
                    <a:bodyPr/>
                    <a:lstStyle/>
                    <a:p>
                      <a:pPr marL="0" lvl="0" indent="0" algn="l" rtl="0">
                        <a:spcBef>
                          <a:spcPts val="0"/>
                        </a:spcBef>
                        <a:spcAft>
                          <a:spcPts val="0"/>
                        </a:spcAft>
                        <a:buNone/>
                      </a:pPr>
                      <a:r>
                        <a:rPr lang="en" sz="1000">
                          <a:solidFill>
                            <a:schemeClr val="lt1"/>
                          </a:solidFill>
                          <a:latin typeface="Karla"/>
                          <a:ea typeface="Karla"/>
                          <a:cs typeface="Karla"/>
                          <a:sym typeface="Karla"/>
                        </a:rPr>
                        <a:t>November 2022- November 2023 </a:t>
                      </a:r>
                      <a:endParaRPr sz="1000">
                        <a:solidFill>
                          <a:schemeClr val="lt1"/>
                        </a:solidFill>
                        <a:latin typeface="Karla"/>
                        <a:ea typeface="Karla"/>
                        <a:cs typeface="Karla"/>
                        <a:sym typeface="Karla"/>
                      </a:endParaRPr>
                    </a:p>
                  </a:txBody>
                  <a:tcPr marL="63500" marR="63500" marT="63500" marB="63500">
                    <a:solidFill>
                      <a:schemeClr val="accent1"/>
                    </a:solidFill>
                  </a:tcPr>
                </a:tc>
                <a:extLst>
                  <a:ext uri="{0D108BD9-81ED-4DB2-BD59-A6C34878D82A}">
                    <a16:rowId xmlns:a16="http://schemas.microsoft.com/office/drawing/2014/main" val="10004"/>
                  </a:ext>
                </a:extLst>
              </a:tr>
            </a:tbl>
          </a:graphicData>
        </a:graphic>
      </p:graphicFrame>
      <p:sp>
        <p:nvSpPr>
          <p:cNvPr id="966" name="Google Shape;966;p47"/>
          <p:cNvSpPr txBox="1"/>
          <p:nvPr/>
        </p:nvSpPr>
        <p:spPr>
          <a:xfrm>
            <a:off x="2281362" y="0"/>
            <a:ext cx="4581300" cy="615600"/>
          </a:xfrm>
          <a:prstGeom prst="rect">
            <a:avLst/>
          </a:prstGeom>
          <a:noFill/>
          <a:ln>
            <a:noFill/>
          </a:ln>
        </p:spPr>
        <p:txBody>
          <a:bodyPr spcFirstLastPara="1" wrap="square" lIns="91425" tIns="91425" rIns="91425" bIns="91425" anchor="t" anchorCtr="0">
            <a:spAutoFit/>
          </a:bodyPr>
          <a:lstStyle/>
          <a:p>
            <a:pPr marL="540385" lvl="0" indent="-540385" algn="l" rtl="0">
              <a:spcBef>
                <a:spcPts val="1200"/>
              </a:spcBef>
              <a:spcAft>
                <a:spcPts val="600"/>
              </a:spcAft>
              <a:buNone/>
            </a:pPr>
            <a:r>
              <a:rPr lang="en" sz="2800" b="1">
                <a:solidFill>
                  <a:schemeClr val="lt2"/>
                </a:solidFill>
                <a:latin typeface="Rajdhani"/>
                <a:ea typeface="Rajdhani"/>
                <a:cs typeface="Rajdhani"/>
                <a:sym typeface="Rajdhani"/>
              </a:rPr>
              <a:t>Human Resources Acquisition</a:t>
            </a:r>
            <a:endParaRPr sz="2800" b="1">
              <a:solidFill>
                <a:schemeClr val="lt2"/>
              </a:solidFill>
              <a:latin typeface="Rajdhani"/>
              <a:ea typeface="Rajdhani"/>
              <a:cs typeface="Rajdhani"/>
              <a:sym typeface="Rajdhani"/>
            </a:endParaRPr>
          </a:p>
        </p:txBody>
      </p:sp>
      <p:sp>
        <p:nvSpPr>
          <p:cNvPr id="967" name="Google Shape;967;p47"/>
          <p:cNvSpPr txBox="1"/>
          <p:nvPr/>
        </p:nvSpPr>
        <p:spPr>
          <a:xfrm>
            <a:off x="124400" y="4769225"/>
            <a:ext cx="67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Karla"/>
                <a:ea typeface="Karla"/>
                <a:cs typeface="Karla"/>
                <a:sym typeface="Karla"/>
              </a:rPr>
              <a:t>Etc… </a:t>
            </a:r>
            <a:endParaRPr>
              <a:latin typeface="Karla"/>
              <a:ea typeface="Karla"/>
              <a:cs typeface="Karla"/>
              <a:sym typeface="Karl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48"/>
          <p:cNvSpPr txBox="1">
            <a:spLocks noGrp="1"/>
          </p:cNvSpPr>
          <p:nvPr>
            <p:ph type="title"/>
          </p:nvPr>
        </p:nvSpPr>
        <p:spPr>
          <a:xfrm>
            <a:off x="713225" y="1518900"/>
            <a:ext cx="7934700" cy="3379200"/>
          </a:xfrm>
          <a:prstGeom prst="rect">
            <a:avLst/>
          </a:prstGeom>
        </p:spPr>
        <p:txBody>
          <a:bodyPr spcFirstLastPara="1" wrap="square" lIns="91425" tIns="91425" rIns="91425" bIns="91425" anchor="ctr" anchorCtr="0">
            <a:noAutofit/>
          </a:bodyPr>
          <a:lstStyle/>
          <a:p>
            <a:pPr marL="457200" lvl="0" indent="-323850" algn="l" rtl="0">
              <a:lnSpc>
                <a:spcPct val="115000"/>
              </a:lnSpc>
              <a:spcBef>
                <a:spcPts val="0"/>
              </a:spcBef>
              <a:spcAft>
                <a:spcPts val="0"/>
              </a:spcAft>
              <a:buClr>
                <a:schemeClr val="dk1"/>
              </a:buClr>
              <a:buSzPts val="1500"/>
              <a:buFont typeface="Karla"/>
              <a:buChar char="-"/>
            </a:pPr>
            <a:r>
              <a:rPr lang="en" sz="1500" b="0">
                <a:solidFill>
                  <a:schemeClr val="dk1"/>
                </a:solidFill>
                <a:latin typeface="Karla"/>
                <a:ea typeface="Karla"/>
                <a:cs typeface="Karla"/>
                <a:sym typeface="Karla"/>
              </a:rPr>
              <a:t>Personnel all have </a:t>
            </a:r>
            <a:r>
              <a:rPr lang="en" sz="1500">
                <a:solidFill>
                  <a:schemeClr val="lt2"/>
                </a:solidFill>
                <a:latin typeface="Karla"/>
                <a:ea typeface="Karla"/>
                <a:cs typeface="Karla"/>
                <a:sym typeface="Karla"/>
              </a:rPr>
              <a:t>experience </a:t>
            </a:r>
            <a:r>
              <a:rPr lang="en" sz="1500" b="0">
                <a:solidFill>
                  <a:schemeClr val="dk1"/>
                </a:solidFill>
                <a:latin typeface="Karla"/>
                <a:ea typeface="Karla"/>
                <a:cs typeface="Karla"/>
                <a:sym typeface="Karla"/>
              </a:rPr>
              <a:t>within the field or similar fields</a:t>
            </a:r>
            <a:endParaRPr sz="1500" b="0">
              <a:solidFill>
                <a:schemeClr val="dk1"/>
              </a:solidFill>
              <a:latin typeface="Karla"/>
              <a:ea typeface="Karla"/>
              <a:cs typeface="Karla"/>
              <a:sym typeface="Karla"/>
            </a:endParaRPr>
          </a:p>
          <a:p>
            <a:pPr marL="457200" lvl="0" indent="-323850" algn="l" rtl="0">
              <a:lnSpc>
                <a:spcPct val="115000"/>
              </a:lnSpc>
              <a:spcBef>
                <a:spcPts val="1000"/>
              </a:spcBef>
              <a:spcAft>
                <a:spcPts val="0"/>
              </a:spcAft>
              <a:buClr>
                <a:schemeClr val="dk1"/>
              </a:buClr>
              <a:buSzPts val="1500"/>
              <a:buFont typeface="Karla"/>
              <a:buChar char="-"/>
            </a:pPr>
            <a:r>
              <a:rPr lang="en" sz="1500" b="0">
                <a:solidFill>
                  <a:schemeClr val="dk1"/>
                </a:solidFill>
                <a:latin typeface="Karla"/>
                <a:ea typeface="Karla"/>
                <a:cs typeface="Karla"/>
                <a:sym typeface="Karla"/>
              </a:rPr>
              <a:t>Project manager will </a:t>
            </a:r>
            <a:r>
              <a:rPr lang="en" sz="1500">
                <a:solidFill>
                  <a:schemeClr val="lt2"/>
                </a:solidFill>
                <a:latin typeface="Karla"/>
                <a:ea typeface="Karla"/>
                <a:cs typeface="Karla"/>
                <a:sym typeface="Karla"/>
              </a:rPr>
              <a:t>oversee </a:t>
            </a:r>
            <a:r>
              <a:rPr lang="en" sz="1500" b="0">
                <a:solidFill>
                  <a:schemeClr val="dk1"/>
                </a:solidFill>
                <a:latin typeface="Karla"/>
                <a:ea typeface="Karla"/>
                <a:cs typeface="Karla"/>
                <a:sym typeface="Karla"/>
              </a:rPr>
              <a:t>all deliverables. If there are any issues, the executive team and steering committee will get involved and either step in to help and </a:t>
            </a:r>
            <a:r>
              <a:rPr lang="en" sz="1500">
                <a:solidFill>
                  <a:schemeClr val="lt2"/>
                </a:solidFill>
                <a:latin typeface="Karla"/>
                <a:ea typeface="Karla"/>
                <a:cs typeface="Karla"/>
                <a:sym typeface="Karla"/>
              </a:rPr>
              <a:t>mentor </a:t>
            </a:r>
            <a:r>
              <a:rPr lang="en" sz="1500" b="0">
                <a:solidFill>
                  <a:schemeClr val="dk1"/>
                </a:solidFill>
                <a:latin typeface="Karla"/>
                <a:ea typeface="Karla"/>
                <a:cs typeface="Karla"/>
                <a:sym typeface="Karla"/>
              </a:rPr>
              <a:t>for some deliverables, or will find a </a:t>
            </a:r>
            <a:r>
              <a:rPr lang="en" sz="1500">
                <a:solidFill>
                  <a:schemeClr val="lt2"/>
                </a:solidFill>
                <a:latin typeface="Karla"/>
                <a:ea typeface="Karla"/>
                <a:cs typeface="Karla"/>
                <a:sym typeface="Karla"/>
              </a:rPr>
              <a:t>replacement </a:t>
            </a:r>
            <a:endParaRPr sz="1500">
              <a:solidFill>
                <a:schemeClr val="lt2"/>
              </a:solidFill>
              <a:latin typeface="Karla"/>
              <a:ea typeface="Karla"/>
              <a:cs typeface="Karla"/>
              <a:sym typeface="Karla"/>
            </a:endParaRPr>
          </a:p>
          <a:p>
            <a:pPr marL="457200" lvl="0" indent="-323850" algn="l" rtl="0">
              <a:lnSpc>
                <a:spcPct val="115000"/>
              </a:lnSpc>
              <a:spcBef>
                <a:spcPts val="1000"/>
              </a:spcBef>
              <a:spcAft>
                <a:spcPts val="0"/>
              </a:spcAft>
              <a:buClr>
                <a:schemeClr val="dk1"/>
              </a:buClr>
              <a:buSzPts val="1500"/>
              <a:buFont typeface="Karla"/>
              <a:buChar char="-"/>
            </a:pPr>
            <a:r>
              <a:rPr lang="en" sz="1500" b="0">
                <a:solidFill>
                  <a:schemeClr val="dk1"/>
                </a:solidFill>
                <a:latin typeface="Karla"/>
                <a:ea typeface="Karla"/>
                <a:cs typeface="Karla"/>
                <a:sym typeface="Karla"/>
              </a:rPr>
              <a:t>Project team members will also step in to oversee the deliverables </a:t>
            </a:r>
            <a:endParaRPr sz="1500" b="0">
              <a:solidFill>
                <a:schemeClr val="dk1"/>
              </a:solidFill>
              <a:latin typeface="Karla"/>
              <a:ea typeface="Karla"/>
              <a:cs typeface="Karla"/>
              <a:sym typeface="Karla"/>
            </a:endParaRPr>
          </a:p>
          <a:p>
            <a:pPr marL="457200" lvl="0" indent="-323850" algn="l" rtl="0">
              <a:lnSpc>
                <a:spcPct val="115000"/>
              </a:lnSpc>
              <a:spcBef>
                <a:spcPts val="1000"/>
              </a:spcBef>
              <a:spcAft>
                <a:spcPts val="0"/>
              </a:spcAft>
              <a:buClr>
                <a:schemeClr val="dk1"/>
              </a:buClr>
              <a:buSzPts val="1500"/>
              <a:buFont typeface="Karla"/>
              <a:buChar char="-"/>
            </a:pPr>
            <a:r>
              <a:rPr lang="en" sz="1500">
                <a:solidFill>
                  <a:schemeClr val="lt2"/>
                </a:solidFill>
                <a:latin typeface="Karla"/>
                <a:ea typeface="Karla"/>
                <a:cs typeface="Karla"/>
                <a:sym typeface="Karla"/>
              </a:rPr>
              <a:t>Communication </a:t>
            </a:r>
            <a:r>
              <a:rPr lang="en" sz="1500" b="0">
                <a:solidFill>
                  <a:schemeClr val="dk1"/>
                </a:solidFill>
                <a:latin typeface="Karla"/>
                <a:ea typeface="Karla"/>
                <a:cs typeface="Karla"/>
                <a:sym typeface="Karla"/>
              </a:rPr>
              <a:t>of project </a:t>
            </a:r>
            <a:r>
              <a:rPr lang="en" sz="1500">
                <a:solidFill>
                  <a:schemeClr val="lt2"/>
                </a:solidFill>
                <a:latin typeface="Karla"/>
                <a:ea typeface="Karla"/>
                <a:cs typeface="Karla"/>
                <a:sym typeface="Karla"/>
              </a:rPr>
              <a:t>status </a:t>
            </a:r>
            <a:r>
              <a:rPr lang="en" sz="1500" b="0">
                <a:solidFill>
                  <a:schemeClr val="dk1"/>
                </a:solidFill>
                <a:latin typeface="Karla"/>
                <a:ea typeface="Karla"/>
                <a:cs typeface="Karla"/>
                <a:sym typeface="Karla"/>
              </a:rPr>
              <a:t>and </a:t>
            </a:r>
            <a:r>
              <a:rPr lang="en" sz="1500">
                <a:solidFill>
                  <a:schemeClr val="lt2"/>
                </a:solidFill>
                <a:latin typeface="Karla"/>
                <a:ea typeface="Karla"/>
                <a:cs typeface="Karla"/>
                <a:sym typeface="Karla"/>
              </a:rPr>
              <a:t>quality </a:t>
            </a:r>
            <a:r>
              <a:rPr lang="en" sz="1500" b="0">
                <a:solidFill>
                  <a:schemeClr val="dk1"/>
                </a:solidFill>
                <a:latin typeface="Karla"/>
                <a:ea typeface="Karla"/>
                <a:cs typeface="Karla"/>
                <a:sym typeface="Karla"/>
              </a:rPr>
              <a:t>will be heavily promoted: All human resources will be told to </a:t>
            </a:r>
            <a:r>
              <a:rPr lang="en" sz="1500">
                <a:solidFill>
                  <a:schemeClr val="lt2"/>
                </a:solidFill>
                <a:latin typeface="Karla"/>
                <a:ea typeface="Karla"/>
                <a:cs typeface="Karla"/>
                <a:sym typeface="Karla"/>
              </a:rPr>
              <a:t>ask questions</a:t>
            </a:r>
            <a:r>
              <a:rPr lang="en" sz="1500" b="0">
                <a:solidFill>
                  <a:schemeClr val="dk1"/>
                </a:solidFill>
                <a:latin typeface="Karla"/>
                <a:ea typeface="Karla"/>
                <a:cs typeface="Karla"/>
                <a:sym typeface="Karla"/>
              </a:rPr>
              <a:t> constantly to</a:t>
            </a:r>
            <a:r>
              <a:rPr lang="en" sz="1500">
                <a:solidFill>
                  <a:schemeClr val="lt2"/>
                </a:solidFill>
                <a:latin typeface="Karla"/>
                <a:ea typeface="Karla"/>
                <a:cs typeface="Karla"/>
                <a:sym typeface="Karla"/>
              </a:rPr>
              <a:t> ensure quality</a:t>
            </a:r>
            <a:r>
              <a:rPr lang="en" sz="1500" b="0">
                <a:solidFill>
                  <a:schemeClr val="dk1"/>
                </a:solidFill>
                <a:latin typeface="Karla"/>
                <a:ea typeface="Karla"/>
                <a:cs typeface="Karla"/>
                <a:sym typeface="Karla"/>
              </a:rPr>
              <a:t> </a:t>
            </a:r>
            <a:endParaRPr sz="1500" b="0">
              <a:solidFill>
                <a:schemeClr val="dk1"/>
              </a:solidFill>
              <a:latin typeface="Karla"/>
              <a:ea typeface="Karla"/>
              <a:cs typeface="Karla"/>
              <a:sym typeface="Karla"/>
            </a:endParaRPr>
          </a:p>
          <a:p>
            <a:pPr marL="457200" lvl="0" indent="-323850" algn="l" rtl="0">
              <a:lnSpc>
                <a:spcPct val="115000"/>
              </a:lnSpc>
              <a:spcBef>
                <a:spcPts val="1000"/>
              </a:spcBef>
              <a:spcAft>
                <a:spcPts val="1000"/>
              </a:spcAft>
              <a:buClr>
                <a:schemeClr val="dk1"/>
              </a:buClr>
              <a:buSzPts val="1500"/>
              <a:buFont typeface="Karla"/>
              <a:buChar char="-"/>
            </a:pPr>
            <a:r>
              <a:rPr lang="en" sz="1500" b="0">
                <a:solidFill>
                  <a:schemeClr val="dk1"/>
                </a:solidFill>
                <a:latin typeface="Karla"/>
                <a:ea typeface="Karla"/>
                <a:cs typeface="Karla"/>
                <a:sym typeface="Karla"/>
              </a:rPr>
              <a:t>Formed Teams have a </a:t>
            </a:r>
            <a:r>
              <a:rPr lang="en" sz="1500">
                <a:solidFill>
                  <a:schemeClr val="lt2"/>
                </a:solidFill>
                <a:latin typeface="Karla"/>
                <a:ea typeface="Karla"/>
                <a:cs typeface="Karla"/>
                <a:sym typeface="Karla"/>
              </a:rPr>
              <a:t>Team Leader</a:t>
            </a:r>
            <a:r>
              <a:rPr lang="en" sz="1500" b="0">
                <a:solidFill>
                  <a:schemeClr val="dk1"/>
                </a:solidFill>
                <a:latin typeface="Karla"/>
                <a:ea typeface="Karla"/>
                <a:cs typeface="Karla"/>
                <a:sym typeface="Karla"/>
              </a:rPr>
              <a:t> who will ensure quality and mentorship (For example: the software developer being the leader in the software development team) </a:t>
            </a:r>
            <a:endParaRPr sz="1500">
              <a:latin typeface="Karla"/>
              <a:ea typeface="Karla"/>
              <a:cs typeface="Karla"/>
              <a:sym typeface="Karla"/>
            </a:endParaRPr>
          </a:p>
        </p:txBody>
      </p:sp>
      <p:sp>
        <p:nvSpPr>
          <p:cNvPr id="973" name="Google Shape;973;p48"/>
          <p:cNvSpPr txBox="1"/>
          <p:nvPr/>
        </p:nvSpPr>
        <p:spPr>
          <a:xfrm>
            <a:off x="1888200" y="112000"/>
            <a:ext cx="5367600" cy="646500"/>
          </a:xfrm>
          <a:prstGeom prst="rect">
            <a:avLst/>
          </a:prstGeom>
          <a:noFill/>
          <a:ln>
            <a:noFill/>
          </a:ln>
        </p:spPr>
        <p:txBody>
          <a:bodyPr spcFirstLastPara="1" wrap="square" lIns="91425" tIns="91425" rIns="91425" bIns="91425" anchor="t" anchorCtr="0">
            <a:spAutoFit/>
          </a:bodyPr>
          <a:lstStyle/>
          <a:p>
            <a:pPr marL="540385" lvl="0" indent="-540385" algn="l" rtl="0">
              <a:spcBef>
                <a:spcPts val="1200"/>
              </a:spcBef>
              <a:spcAft>
                <a:spcPts val="600"/>
              </a:spcAft>
              <a:buNone/>
            </a:pPr>
            <a:r>
              <a:rPr lang="en" sz="3000" b="1">
                <a:solidFill>
                  <a:schemeClr val="lt2"/>
                </a:solidFill>
                <a:latin typeface="Rajdhani"/>
                <a:ea typeface="Rajdhani"/>
                <a:cs typeface="Rajdhani"/>
                <a:sym typeface="Rajdhani"/>
              </a:rPr>
              <a:t>Human Resources Development</a:t>
            </a:r>
            <a:endParaRPr sz="3300">
              <a:solidFill>
                <a:schemeClr val="lt2"/>
              </a:solidFill>
              <a:latin typeface="Rajdhani"/>
              <a:ea typeface="Rajdhani"/>
              <a:cs typeface="Rajdhani"/>
              <a:sym typeface="Rajdhani"/>
            </a:endParaRPr>
          </a:p>
        </p:txBody>
      </p:sp>
      <p:sp>
        <p:nvSpPr>
          <p:cNvPr id="974" name="Google Shape;974;p48"/>
          <p:cNvSpPr txBox="1"/>
          <p:nvPr/>
        </p:nvSpPr>
        <p:spPr>
          <a:xfrm>
            <a:off x="3251100" y="758500"/>
            <a:ext cx="2641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Karla"/>
                <a:ea typeface="Karla"/>
                <a:cs typeface="Karla"/>
                <a:sym typeface="Karla"/>
              </a:rPr>
              <a:t>Guaranteeing Quality </a:t>
            </a:r>
            <a:endParaRPr sz="1800" b="1">
              <a:latin typeface="Karla"/>
              <a:ea typeface="Karla"/>
              <a:cs typeface="Karla"/>
              <a:sym typeface="Karla"/>
            </a:endParaRPr>
          </a:p>
        </p:txBody>
      </p:sp>
      <p:grpSp>
        <p:nvGrpSpPr>
          <p:cNvPr id="975" name="Google Shape;975;p48"/>
          <p:cNvGrpSpPr/>
          <p:nvPr/>
        </p:nvGrpSpPr>
        <p:grpSpPr>
          <a:xfrm>
            <a:off x="465617" y="474164"/>
            <a:ext cx="887814" cy="849483"/>
            <a:chOff x="5049750" y="832600"/>
            <a:chExt cx="505100" cy="483100"/>
          </a:xfrm>
        </p:grpSpPr>
        <p:sp>
          <p:nvSpPr>
            <p:cNvPr id="976" name="Google Shape;976;p48"/>
            <p:cNvSpPr/>
            <p:nvPr/>
          </p:nvSpPr>
          <p:spPr>
            <a:xfrm>
              <a:off x="5049750" y="832600"/>
              <a:ext cx="505100" cy="483100"/>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977" name="Google Shape;977;p48"/>
            <p:cNvSpPr/>
            <p:nvPr/>
          </p:nvSpPr>
          <p:spPr>
            <a:xfrm>
              <a:off x="5216725" y="889175"/>
              <a:ext cx="276000" cy="254400"/>
            </a:xfrm>
            <a:custGeom>
              <a:avLst/>
              <a:gdLst/>
              <a:ahLst/>
              <a:cxnLst/>
              <a:rect l="l" t="t" r="r" b="b"/>
              <a:pathLst>
                <a:path w="11040" h="10176" extrusionOk="0">
                  <a:moveTo>
                    <a:pt x="5456" y="1133"/>
                  </a:moveTo>
                  <a:cubicBezTo>
                    <a:pt x="6487" y="1133"/>
                    <a:pt x="7500" y="1535"/>
                    <a:pt x="8259" y="2293"/>
                  </a:cubicBezTo>
                  <a:cubicBezTo>
                    <a:pt x="9802" y="3839"/>
                    <a:pt x="9802" y="6348"/>
                    <a:pt x="8259" y="7897"/>
                  </a:cubicBezTo>
                  <a:cubicBezTo>
                    <a:pt x="7501" y="8653"/>
                    <a:pt x="6489" y="9055"/>
                    <a:pt x="5460" y="9055"/>
                  </a:cubicBezTo>
                  <a:cubicBezTo>
                    <a:pt x="4948" y="9055"/>
                    <a:pt x="4433" y="8956"/>
                    <a:pt x="3941" y="8751"/>
                  </a:cubicBezTo>
                  <a:cubicBezTo>
                    <a:pt x="2462" y="8138"/>
                    <a:pt x="1499" y="6695"/>
                    <a:pt x="1499" y="5095"/>
                  </a:cubicBezTo>
                  <a:cubicBezTo>
                    <a:pt x="1499" y="3491"/>
                    <a:pt x="2462" y="2048"/>
                    <a:pt x="3941" y="1435"/>
                  </a:cubicBezTo>
                  <a:cubicBezTo>
                    <a:pt x="4431" y="1232"/>
                    <a:pt x="4946" y="1133"/>
                    <a:pt x="5456" y="1133"/>
                  </a:cubicBezTo>
                  <a:close/>
                  <a:moveTo>
                    <a:pt x="5468" y="1"/>
                  </a:moveTo>
                  <a:cubicBezTo>
                    <a:pt x="5465" y="1"/>
                    <a:pt x="5461" y="1"/>
                    <a:pt x="5457" y="1"/>
                  </a:cubicBezTo>
                  <a:cubicBezTo>
                    <a:pt x="3029" y="4"/>
                    <a:pt x="943" y="1719"/>
                    <a:pt x="472" y="4098"/>
                  </a:cubicBezTo>
                  <a:cubicBezTo>
                    <a:pt x="1" y="6481"/>
                    <a:pt x="1275" y="8860"/>
                    <a:pt x="3519" y="9787"/>
                  </a:cubicBezTo>
                  <a:cubicBezTo>
                    <a:pt x="4151" y="10049"/>
                    <a:pt x="4811" y="10175"/>
                    <a:pt x="5463" y="10175"/>
                  </a:cubicBezTo>
                  <a:cubicBezTo>
                    <a:pt x="7120" y="10175"/>
                    <a:pt x="8725" y="9362"/>
                    <a:pt x="9693" y="7912"/>
                  </a:cubicBezTo>
                  <a:cubicBezTo>
                    <a:pt x="11040" y="5895"/>
                    <a:pt x="10774" y="3207"/>
                    <a:pt x="9059" y="1492"/>
                  </a:cubicBezTo>
                  <a:cubicBezTo>
                    <a:pt x="8108" y="535"/>
                    <a:pt x="6814" y="1"/>
                    <a:pt x="54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highlight>
                  <a:schemeClr val="lt2"/>
                </a:highlight>
              </a:endParaRPr>
            </a:p>
          </p:txBody>
        </p:sp>
      </p:grpSp>
      <p:grpSp>
        <p:nvGrpSpPr>
          <p:cNvPr id="978" name="Google Shape;978;p48"/>
          <p:cNvGrpSpPr/>
          <p:nvPr/>
        </p:nvGrpSpPr>
        <p:grpSpPr>
          <a:xfrm>
            <a:off x="8430768" y="971260"/>
            <a:ext cx="598986" cy="646519"/>
            <a:chOff x="3299850" y="238575"/>
            <a:chExt cx="427725" cy="482225"/>
          </a:xfrm>
        </p:grpSpPr>
        <p:sp>
          <p:nvSpPr>
            <p:cNvPr id="979" name="Google Shape;979;p48"/>
            <p:cNvSpPr/>
            <p:nvPr/>
          </p:nvSpPr>
          <p:spPr>
            <a:xfrm>
              <a:off x="3299850" y="323500"/>
              <a:ext cx="427725" cy="397300"/>
            </a:xfrm>
            <a:custGeom>
              <a:avLst/>
              <a:gdLst/>
              <a:ahLst/>
              <a:cxnLst/>
              <a:rect l="l" t="t" r="r" b="b"/>
              <a:pathLst>
                <a:path w="17109" h="15892" extrusionOk="0">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80" name="Google Shape;980;p48"/>
            <p:cNvSpPr/>
            <p:nvPr/>
          </p:nvSpPr>
          <p:spPr>
            <a:xfrm>
              <a:off x="3467650" y="238575"/>
              <a:ext cx="46525" cy="56650"/>
            </a:xfrm>
            <a:custGeom>
              <a:avLst/>
              <a:gdLst/>
              <a:ahLst/>
              <a:cxnLst/>
              <a:rect l="l" t="t" r="r" b="b"/>
              <a:pathLst>
                <a:path w="1861" h="2266" extrusionOk="0">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81" name="Google Shape;981;p48"/>
            <p:cNvSpPr/>
            <p:nvPr/>
          </p:nvSpPr>
          <p:spPr>
            <a:xfrm>
              <a:off x="3566675" y="238575"/>
              <a:ext cx="46525" cy="56675"/>
            </a:xfrm>
            <a:custGeom>
              <a:avLst/>
              <a:gdLst/>
              <a:ahLst/>
              <a:cxnLst/>
              <a:rect l="l" t="t" r="r" b="b"/>
              <a:pathLst>
                <a:path w="1861" h="2267" extrusionOk="0">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82" name="Google Shape;982;p48"/>
            <p:cNvSpPr/>
            <p:nvPr/>
          </p:nvSpPr>
          <p:spPr>
            <a:xfrm>
              <a:off x="361122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83" name="Google Shape;983;p48"/>
            <p:cNvSpPr/>
            <p:nvPr/>
          </p:nvSpPr>
          <p:spPr>
            <a:xfrm>
              <a:off x="341307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Google Shape;988;p49"/>
          <p:cNvSpPr txBox="1">
            <a:spLocks noGrp="1"/>
          </p:cNvSpPr>
          <p:nvPr>
            <p:ph type="title"/>
          </p:nvPr>
        </p:nvSpPr>
        <p:spPr>
          <a:xfrm>
            <a:off x="1684175" y="751638"/>
            <a:ext cx="5832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100">
                <a:solidFill>
                  <a:schemeClr val="lt2"/>
                </a:solidFill>
              </a:rPr>
              <a:t>Schedule Management</a:t>
            </a:r>
            <a:endParaRPr sz="4100">
              <a:solidFill>
                <a:schemeClr val="lt2"/>
              </a:solidFill>
            </a:endParaRPr>
          </a:p>
          <a:p>
            <a:pPr marL="0" lvl="0" indent="0" algn="ctr" rtl="0">
              <a:spcBef>
                <a:spcPts val="0"/>
              </a:spcBef>
              <a:spcAft>
                <a:spcPts val="0"/>
              </a:spcAft>
              <a:buClr>
                <a:schemeClr val="dk1"/>
              </a:buClr>
              <a:buSzPts val="1100"/>
              <a:buFont typeface="Arial"/>
              <a:buNone/>
            </a:pPr>
            <a:r>
              <a:rPr lang="en">
                <a:solidFill>
                  <a:schemeClr val="lt2"/>
                </a:solidFill>
              </a:rPr>
              <a:t>Milestones </a:t>
            </a:r>
            <a:endParaRPr u="none"/>
          </a:p>
        </p:txBody>
      </p:sp>
      <p:sp>
        <p:nvSpPr>
          <p:cNvPr id="989" name="Google Shape;989;p49"/>
          <p:cNvSpPr txBox="1">
            <a:spLocks noGrp="1"/>
          </p:cNvSpPr>
          <p:nvPr>
            <p:ph type="title" idx="4294967295"/>
          </p:nvPr>
        </p:nvSpPr>
        <p:spPr>
          <a:xfrm>
            <a:off x="6453875" y="996201"/>
            <a:ext cx="1893900" cy="45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Finishing Software Requirement</a:t>
            </a:r>
            <a:endParaRPr sz="2000"/>
          </a:p>
          <a:p>
            <a:pPr marL="0" lvl="0" indent="0" algn="l" rtl="0">
              <a:spcBef>
                <a:spcPts val="0"/>
              </a:spcBef>
              <a:spcAft>
                <a:spcPts val="0"/>
              </a:spcAft>
              <a:buNone/>
            </a:pPr>
            <a:endParaRPr sz="2000"/>
          </a:p>
        </p:txBody>
      </p:sp>
      <p:sp>
        <p:nvSpPr>
          <p:cNvPr id="990" name="Google Shape;990;p49"/>
          <p:cNvSpPr txBox="1">
            <a:spLocks noGrp="1"/>
          </p:cNvSpPr>
          <p:nvPr>
            <p:ph type="subTitle" idx="4294967295"/>
          </p:nvPr>
        </p:nvSpPr>
        <p:spPr>
          <a:xfrm>
            <a:off x="6453875" y="2048101"/>
            <a:ext cx="1797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t>August 6th, 2023</a:t>
            </a:r>
            <a:endParaRPr sz="1400"/>
          </a:p>
        </p:txBody>
      </p:sp>
      <p:sp>
        <p:nvSpPr>
          <p:cNvPr id="991" name="Google Shape;991;p49"/>
          <p:cNvSpPr txBox="1">
            <a:spLocks noGrp="1"/>
          </p:cNvSpPr>
          <p:nvPr>
            <p:ph type="title" idx="4294967295"/>
          </p:nvPr>
        </p:nvSpPr>
        <p:spPr>
          <a:xfrm>
            <a:off x="6453875" y="2620797"/>
            <a:ext cx="1893900" cy="45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Release Approvals</a:t>
            </a:r>
            <a:endParaRPr sz="2000"/>
          </a:p>
        </p:txBody>
      </p:sp>
      <p:sp>
        <p:nvSpPr>
          <p:cNvPr id="992" name="Google Shape;992;p49"/>
          <p:cNvSpPr txBox="1">
            <a:spLocks noGrp="1"/>
          </p:cNvSpPr>
          <p:nvPr>
            <p:ph type="subTitle" idx="4294967295"/>
          </p:nvPr>
        </p:nvSpPr>
        <p:spPr>
          <a:xfrm>
            <a:off x="6453875" y="3340122"/>
            <a:ext cx="1797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June 1st, 2024</a:t>
            </a:r>
            <a:endParaRPr sz="1400"/>
          </a:p>
          <a:p>
            <a:pPr marL="0" lvl="0" indent="0" algn="l" rtl="0">
              <a:spcBef>
                <a:spcPts val="1600"/>
              </a:spcBef>
              <a:spcAft>
                <a:spcPts val="1600"/>
              </a:spcAft>
              <a:buNone/>
            </a:pPr>
            <a:endParaRPr sz="1400"/>
          </a:p>
        </p:txBody>
      </p:sp>
      <p:sp>
        <p:nvSpPr>
          <p:cNvPr id="993" name="Google Shape;993;p49"/>
          <p:cNvSpPr txBox="1">
            <a:spLocks noGrp="1"/>
          </p:cNvSpPr>
          <p:nvPr>
            <p:ph type="title" idx="4294967295"/>
          </p:nvPr>
        </p:nvSpPr>
        <p:spPr>
          <a:xfrm>
            <a:off x="379400" y="1739125"/>
            <a:ext cx="2367900" cy="994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000"/>
              <a:t>Documenting the Performance Appraisal</a:t>
            </a:r>
            <a:endParaRPr sz="2000"/>
          </a:p>
          <a:p>
            <a:pPr marL="0" lvl="0" indent="0" algn="r" rtl="0">
              <a:spcBef>
                <a:spcPts val="0"/>
              </a:spcBef>
              <a:spcAft>
                <a:spcPts val="0"/>
              </a:spcAft>
              <a:buNone/>
            </a:pPr>
            <a:endParaRPr sz="2000"/>
          </a:p>
        </p:txBody>
      </p:sp>
      <p:sp>
        <p:nvSpPr>
          <p:cNvPr id="994" name="Google Shape;994;p49"/>
          <p:cNvSpPr txBox="1">
            <a:spLocks noGrp="1"/>
          </p:cNvSpPr>
          <p:nvPr>
            <p:ph type="subTitle" idx="4294967295"/>
          </p:nvPr>
        </p:nvSpPr>
        <p:spPr>
          <a:xfrm>
            <a:off x="892575" y="2632029"/>
            <a:ext cx="1797600" cy="572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400"/>
              <a:t>June 11th, 2023</a:t>
            </a:r>
            <a:endParaRPr sz="1400"/>
          </a:p>
        </p:txBody>
      </p:sp>
      <p:sp>
        <p:nvSpPr>
          <p:cNvPr id="995" name="Google Shape;995;p49"/>
          <p:cNvSpPr txBox="1">
            <a:spLocks noGrp="1"/>
          </p:cNvSpPr>
          <p:nvPr>
            <p:ph type="title" idx="4294967295"/>
          </p:nvPr>
        </p:nvSpPr>
        <p:spPr>
          <a:xfrm>
            <a:off x="796225" y="3340133"/>
            <a:ext cx="1893900" cy="45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000"/>
              <a:t>Test Report Generation</a:t>
            </a:r>
            <a:endParaRPr sz="2000"/>
          </a:p>
        </p:txBody>
      </p:sp>
      <p:sp>
        <p:nvSpPr>
          <p:cNvPr id="996" name="Google Shape;996;p49"/>
          <p:cNvSpPr txBox="1">
            <a:spLocks noGrp="1"/>
          </p:cNvSpPr>
          <p:nvPr>
            <p:ph type="subTitle" idx="4294967295"/>
          </p:nvPr>
        </p:nvSpPr>
        <p:spPr>
          <a:xfrm>
            <a:off x="892575" y="3929149"/>
            <a:ext cx="17976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t>March 17th, 2024</a:t>
            </a:r>
            <a:endParaRPr sz="1400"/>
          </a:p>
          <a:p>
            <a:pPr marL="0" lvl="0" indent="0" algn="r" rtl="0">
              <a:spcBef>
                <a:spcPts val="1600"/>
              </a:spcBef>
              <a:spcAft>
                <a:spcPts val="0"/>
              </a:spcAft>
              <a:buNone/>
            </a:pPr>
            <a:endParaRPr sz="1400"/>
          </a:p>
          <a:p>
            <a:pPr marL="0" lvl="0" indent="0" algn="r" rtl="0">
              <a:spcBef>
                <a:spcPts val="1600"/>
              </a:spcBef>
              <a:spcAft>
                <a:spcPts val="1600"/>
              </a:spcAft>
              <a:buNone/>
            </a:pPr>
            <a:endParaRPr sz="1400"/>
          </a:p>
        </p:txBody>
      </p:sp>
      <p:cxnSp>
        <p:nvCxnSpPr>
          <p:cNvPr id="997" name="Google Shape;997;p49"/>
          <p:cNvCxnSpPr/>
          <p:nvPr/>
        </p:nvCxnSpPr>
        <p:spPr>
          <a:xfrm>
            <a:off x="2965925" y="2662200"/>
            <a:ext cx="1092000" cy="0"/>
          </a:xfrm>
          <a:prstGeom prst="straightConnector1">
            <a:avLst/>
          </a:prstGeom>
          <a:noFill/>
          <a:ln w="28575" cap="flat" cmpd="sng">
            <a:solidFill>
              <a:schemeClr val="dk1"/>
            </a:solidFill>
            <a:prstDash val="solid"/>
            <a:round/>
            <a:headEnd type="none" w="med" len="med"/>
            <a:tailEnd type="none" w="med" len="med"/>
          </a:ln>
        </p:spPr>
      </p:cxnSp>
      <p:cxnSp>
        <p:nvCxnSpPr>
          <p:cNvPr id="998" name="Google Shape;998;p49"/>
          <p:cNvCxnSpPr/>
          <p:nvPr/>
        </p:nvCxnSpPr>
        <p:spPr>
          <a:xfrm rot="10800000">
            <a:off x="5253125" y="2953400"/>
            <a:ext cx="950100" cy="0"/>
          </a:xfrm>
          <a:prstGeom prst="straightConnector1">
            <a:avLst/>
          </a:prstGeom>
          <a:noFill/>
          <a:ln w="28575" cap="flat" cmpd="sng">
            <a:solidFill>
              <a:schemeClr val="dk1"/>
            </a:solidFill>
            <a:prstDash val="solid"/>
            <a:round/>
            <a:headEnd type="none" w="med" len="med"/>
            <a:tailEnd type="none" w="med" len="med"/>
          </a:ln>
        </p:spPr>
      </p:cxnSp>
      <p:cxnSp>
        <p:nvCxnSpPr>
          <p:cNvPr id="999" name="Google Shape;999;p49"/>
          <p:cNvCxnSpPr/>
          <p:nvPr/>
        </p:nvCxnSpPr>
        <p:spPr>
          <a:xfrm rot="10800000">
            <a:off x="2965875" y="3958806"/>
            <a:ext cx="584100" cy="0"/>
          </a:xfrm>
          <a:prstGeom prst="straightConnector1">
            <a:avLst/>
          </a:prstGeom>
          <a:noFill/>
          <a:ln w="28575" cap="flat" cmpd="sng">
            <a:solidFill>
              <a:schemeClr val="dk1"/>
            </a:solidFill>
            <a:prstDash val="solid"/>
            <a:round/>
            <a:headEnd type="none" w="med" len="med"/>
            <a:tailEnd type="none" w="med" len="med"/>
          </a:ln>
        </p:spPr>
      </p:cxnSp>
      <p:sp>
        <p:nvSpPr>
          <p:cNvPr id="1000" name="Google Shape;1000;p49"/>
          <p:cNvSpPr/>
          <p:nvPr/>
        </p:nvSpPr>
        <p:spPr>
          <a:xfrm rot="-5400000">
            <a:off x="3712943" y="3379832"/>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9"/>
          <p:cNvSpPr/>
          <p:nvPr/>
        </p:nvSpPr>
        <p:spPr>
          <a:xfrm rot="5400000">
            <a:off x="5166843" y="1630257"/>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02" name="Google Shape;1002;p49"/>
          <p:cNvCxnSpPr/>
          <p:nvPr/>
        </p:nvCxnSpPr>
        <p:spPr>
          <a:xfrm rot="10800000">
            <a:off x="5745700" y="1793225"/>
            <a:ext cx="444600" cy="0"/>
          </a:xfrm>
          <a:prstGeom prst="straightConnector1">
            <a:avLst/>
          </a:prstGeom>
          <a:noFill/>
          <a:ln w="28575" cap="flat" cmpd="sng">
            <a:solidFill>
              <a:schemeClr val="dk1"/>
            </a:solidFill>
            <a:prstDash val="solid"/>
            <a:round/>
            <a:headEnd type="none" w="med" len="med"/>
            <a:tailEnd type="none" w="med" len="med"/>
          </a:ln>
        </p:spPr>
      </p:cxnSp>
      <p:grpSp>
        <p:nvGrpSpPr>
          <p:cNvPr id="1003" name="Google Shape;1003;p49"/>
          <p:cNvGrpSpPr/>
          <p:nvPr/>
        </p:nvGrpSpPr>
        <p:grpSpPr>
          <a:xfrm>
            <a:off x="3886950" y="2209224"/>
            <a:ext cx="1370111" cy="1737644"/>
            <a:chOff x="3886950" y="2209224"/>
            <a:chExt cx="1370111" cy="1737644"/>
          </a:xfrm>
        </p:grpSpPr>
        <p:grpSp>
          <p:nvGrpSpPr>
            <p:cNvPr id="1004" name="Google Shape;1004;p49"/>
            <p:cNvGrpSpPr/>
            <p:nvPr/>
          </p:nvGrpSpPr>
          <p:grpSpPr>
            <a:xfrm>
              <a:off x="3886950" y="2209224"/>
              <a:ext cx="1370111" cy="1333587"/>
              <a:chOff x="3848850" y="2209224"/>
              <a:chExt cx="1370111" cy="1333587"/>
            </a:xfrm>
          </p:grpSpPr>
          <p:sp>
            <p:nvSpPr>
              <p:cNvPr id="1005" name="Google Shape;1005;p49"/>
              <p:cNvSpPr/>
              <p:nvPr/>
            </p:nvSpPr>
            <p:spPr>
              <a:xfrm>
                <a:off x="4875408" y="2209224"/>
                <a:ext cx="186199" cy="312337"/>
              </a:xfrm>
              <a:custGeom>
                <a:avLst/>
                <a:gdLst/>
                <a:ahLst/>
                <a:cxnLst/>
                <a:rect l="l" t="t" r="r" b="b"/>
                <a:pathLst>
                  <a:path w="3118" h="5232" extrusionOk="0">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9"/>
              <p:cNvSpPr/>
              <p:nvPr/>
            </p:nvSpPr>
            <p:spPr>
              <a:xfrm>
                <a:off x="4167858" y="3230474"/>
                <a:ext cx="186199" cy="312337"/>
              </a:xfrm>
              <a:custGeom>
                <a:avLst/>
                <a:gdLst/>
                <a:ahLst/>
                <a:cxnLst/>
                <a:rect l="l" t="t" r="r" b="b"/>
                <a:pathLst>
                  <a:path w="3118" h="5232" extrusionOk="0">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9"/>
              <p:cNvSpPr/>
              <p:nvPr/>
            </p:nvSpPr>
            <p:spPr>
              <a:xfrm>
                <a:off x="3848850" y="2455155"/>
                <a:ext cx="500881" cy="585508"/>
              </a:xfrm>
              <a:custGeom>
                <a:avLst/>
                <a:gdLst/>
                <a:ahLst/>
                <a:cxnLst/>
                <a:rect l="l" t="t" r="r" b="b"/>
                <a:pathLst>
                  <a:path w="5023" h="6299" extrusionOk="0">
                    <a:moveTo>
                      <a:pt x="2511" y="1"/>
                    </a:moveTo>
                    <a:cubicBezTo>
                      <a:pt x="1821" y="1"/>
                      <a:pt x="1172" y="336"/>
                      <a:pt x="712" y="963"/>
                    </a:cubicBezTo>
                    <a:cubicBezTo>
                      <a:pt x="252" y="1549"/>
                      <a:pt x="0" y="2323"/>
                      <a:pt x="0" y="3160"/>
                    </a:cubicBezTo>
                    <a:cubicBezTo>
                      <a:pt x="0" y="3976"/>
                      <a:pt x="252" y="4750"/>
                      <a:pt x="712" y="5336"/>
                    </a:cubicBezTo>
                    <a:cubicBezTo>
                      <a:pt x="1172" y="5964"/>
                      <a:pt x="1821" y="6299"/>
                      <a:pt x="2511" y="6299"/>
                    </a:cubicBezTo>
                    <a:cubicBezTo>
                      <a:pt x="3202" y="6299"/>
                      <a:pt x="3829" y="5964"/>
                      <a:pt x="4311" y="5336"/>
                    </a:cubicBezTo>
                    <a:cubicBezTo>
                      <a:pt x="4771" y="4750"/>
                      <a:pt x="5022" y="3976"/>
                      <a:pt x="5022" y="3160"/>
                    </a:cubicBezTo>
                    <a:cubicBezTo>
                      <a:pt x="5022" y="2323"/>
                      <a:pt x="4771" y="1549"/>
                      <a:pt x="4311" y="963"/>
                    </a:cubicBezTo>
                    <a:cubicBezTo>
                      <a:pt x="3829" y="336"/>
                      <a:pt x="3202" y="1"/>
                      <a:pt x="2511" y="1"/>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8" name="Google Shape;1008;p49"/>
              <p:cNvGrpSpPr/>
              <p:nvPr/>
            </p:nvGrpSpPr>
            <p:grpSpPr>
              <a:xfrm>
                <a:off x="4010499" y="2371418"/>
                <a:ext cx="500890" cy="585517"/>
                <a:chOff x="4361621" y="2990720"/>
                <a:chExt cx="233406" cy="272841"/>
              </a:xfrm>
            </p:grpSpPr>
            <p:sp>
              <p:nvSpPr>
                <p:cNvPr id="1009" name="Google Shape;1009;p49"/>
                <p:cNvSpPr/>
                <p:nvPr/>
              </p:nvSpPr>
              <p:spPr>
                <a:xfrm>
                  <a:off x="4361621" y="2990720"/>
                  <a:ext cx="233406" cy="272841"/>
                </a:xfrm>
                <a:custGeom>
                  <a:avLst/>
                  <a:gdLst/>
                  <a:ahLst/>
                  <a:cxnLst/>
                  <a:rect l="l" t="t" r="r" b="b"/>
                  <a:pathLst>
                    <a:path w="5023" h="6299" extrusionOk="0">
                      <a:moveTo>
                        <a:pt x="2511" y="1"/>
                      </a:moveTo>
                      <a:cubicBezTo>
                        <a:pt x="1821" y="1"/>
                        <a:pt x="1172" y="336"/>
                        <a:pt x="712" y="963"/>
                      </a:cubicBezTo>
                      <a:cubicBezTo>
                        <a:pt x="252" y="1549"/>
                        <a:pt x="0" y="2323"/>
                        <a:pt x="0" y="3160"/>
                      </a:cubicBezTo>
                      <a:cubicBezTo>
                        <a:pt x="0" y="3976"/>
                        <a:pt x="252" y="4750"/>
                        <a:pt x="712" y="5336"/>
                      </a:cubicBezTo>
                      <a:cubicBezTo>
                        <a:pt x="1172" y="5964"/>
                        <a:pt x="1821" y="6299"/>
                        <a:pt x="2511" y="6299"/>
                      </a:cubicBezTo>
                      <a:cubicBezTo>
                        <a:pt x="3202" y="6299"/>
                        <a:pt x="3829" y="5964"/>
                        <a:pt x="4311" y="5336"/>
                      </a:cubicBezTo>
                      <a:cubicBezTo>
                        <a:pt x="4771" y="4750"/>
                        <a:pt x="5022" y="3976"/>
                        <a:pt x="5022" y="3160"/>
                      </a:cubicBezTo>
                      <a:cubicBezTo>
                        <a:pt x="5022" y="2323"/>
                        <a:pt x="4771" y="1549"/>
                        <a:pt x="4311" y="963"/>
                      </a:cubicBezTo>
                      <a:cubicBezTo>
                        <a:pt x="3829" y="336"/>
                        <a:pt x="3202" y="1"/>
                        <a:pt x="2511" y="1"/>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9"/>
                <p:cNvSpPr/>
                <p:nvPr/>
              </p:nvSpPr>
              <p:spPr>
                <a:xfrm>
                  <a:off x="4435931" y="3059425"/>
                  <a:ext cx="86772" cy="136405"/>
                </a:xfrm>
                <a:custGeom>
                  <a:avLst/>
                  <a:gdLst/>
                  <a:ahLst/>
                  <a:cxnLst/>
                  <a:rect l="l" t="t" r="r" b="b"/>
                  <a:pathLst>
                    <a:path w="5023" h="6299" extrusionOk="0">
                      <a:moveTo>
                        <a:pt x="2511" y="1"/>
                      </a:moveTo>
                      <a:cubicBezTo>
                        <a:pt x="1821" y="1"/>
                        <a:pt x="1172" y="336"/>
                        <a:pt x="712" y="963"/>
                      </a:cubicBezTo>
                      <a:cubicBezTo>
                        <a:pt x="252" y="1549"/>
                        <a:pt x="0" y="2323"/>
                        <a:pt x="0" y="3160"/>
                      </a:cubicBezTo>
                      <a:cubicBezTo>
                        <a:pt x="0" y="3976"/>
                        <a:pt x="252" y="4750"/>
                        <a:pt x="712" y="5336"/>
                      </a:cubicBezTo>
                      <a:cubicBezTo>
                        <a:pt x="1172" y="5964"/>
                        <a:pt x="1821" y="6299"/>
                        <a:pt x="2511" y="6299"/>
                      </a:cubicBezTo>
                      <a:cubicBezTo>
                        <a:pt x="3202" y="6299"/>
                        <a:pt x="3829" y="5964"/>
                        <a:pt x="4311" y="5336"/>
                      </a:cubicBezTo>
                      <a:cubicBezTo>
                        <a:pt x="4771" y="4750"/>
                        <a:pt x="5022" y="3976"/>
                        <a:pt x="5022" y="3160"/>
                      </a:cubicBezTo>
                      <a:cubicBezTo>
                        <a:pt x="5022" y="2323"/>
                        <a:pt x="4771" y="1549"/>
                        <a:pt x="4311" y="963"/>
                      </a:cubicBezTo>
                      <a:cubicBezTo>
                        <a:pt x="3829" y="336"/>
                        <a:pt x="3202" y="1"/>
                        <a:pt x="2511" y="1"/>
                      </a:cubicBezTo>
                      <a:close/>
                    </a:path>
                  </a:pathLst>
                </a:cu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1" name="Google Shape;1011;p49"/>
              <p:cNvSpPr/>
              <p:nvPr/>
            </p:nvSpPr>
            <p:spPr>
              <a:xfrm>
                <a:off x="4556416" y="2795085"/>
                <a:ext cx="500881" cy="585508"/>
              </a:xfrm>
              <a:custGeom>
                <a:avLst/>
                <a:gdLst/>
                <a:ahLst/>
                <a:cxnLst/>
                <a:rect l="l" t="t" r="r" b="b"/>
                <a:pathLst>
                  <a:path w="5023" h="6299" extrusionOk="0">
                    <a:moveTo>
                      <a:pt x="2511" y="1"/>
                    </a:moveTo>
                    <a:cubicBezTo>
                      <a:pt x="1821" y="1"/>
                      <a:pt x="1172" y="336"/>
                      <a:pt x="712" y="963"/>
                    </a:cubicBezTo>
                    <a:cubicBezTo>
                      <a:pt x="252" y="1549"/>
                      <a:pt x="0" y="2323"/>
                      <a:pt x="0" y="3160"/>
                    </a:cubicBezTo>
                    <a:cubicBezTo>
                      <a:pt x="0" y="3976"/>
                      <a:pt x="252" y="4750"/>
                      <a:pt x="712" y="5336"/>
                    </a:cubicBezTo>
                    <a:cubicBezTo>
                      <a:pt x="1172" y="5964"/>
                      <a:pt x="1821" y="6299"/>
                      <a:pt x="2511" y="6299"/>
                    </a:cubicBezTo>
                    <a:cubicBezTo>
                      <a:pt x="3202" y="6299"/>
                      <a:pt x="3829" y="5964"/>
                      <a:pt x="4311" y="5336"/>
                    </a:cubicBezTo>
                    <a:cubicBezTo>
                      <a:pt x="4771" y="4750"/>
                      <a:pt x="5022" y="3976"/>
                      <a:pt x="5022" y="3160"/>
                    </a:cubicBezTo>
                    <a:cubicBezTo>
                      <a:pt x="5022" y="2323"/>
                      <a:pt x="4771" y="1549"/>
                      <a:pt x="4311" y="963"/>
                    </a:cubicBezTo>
                    <a:cubicBezTo>
                      <a:pt x="3829" y="336"/>
                      <a:pt x="3202" y="1"/>
                      <a:pt x="2511" y="1"/>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2" name="Google Shape;1012;p49"/>
              <p:cNvGrpSpPr/>
              <p:nvPr/>
            </p:nvGrpSpPr>
            <p:grpSpPr>
              <a:xfrm>
                <a:off x="4718072" y="2711347"/>
                <a:ext cx="500890" cy="585517"/>
                <a:chOff x="4691338" y="3149122"/>
                <a:chExt cx="233406" cy="272841"/>
              </a:xfrm>
            </p:grpSpPr>
            <p:sp>
              <p:nvSpPr>
                <p:cNvPr id="1013" name="Google Shape;1013;p49"/>
                <p:cNvSpPr/>
                <p:nvPr/>
              </p:nvSpPr>
              <p:spPr>
                <a:xfrm>
                  <a:off x="4691338" y="3149122"/>
                  <a:ext cx="233406" cy="272841"/>
                </a:xfrm>
                <a:custGeom>
                  <a:avLst/>
                  <a:gdLst/>
                  <a:ahLst/>
                  <a:cxnLst/>
                  <a:rect l="l" t="t" r="r" b="b"/>
                  <a:pathLst>
                    <a:path w="5023" h="6299" extrusionOk="0">
                      <a:moveTo>
                        <a:pt x="2511" y="1"/>
                      </a:moveTo>
                      <a:cubicBezTo>
                        <a:pt x="1821" y="1"/>
                        <a:pt x="1172" y="336"/>
                        <a:pt x="712" y="963"/>
                      </a:cubicBezTo>
                      <a:cubicBezTo>
                        <a:pt x="252" y="1549"/>
                        <a:pt x="0" y="2323"/>
                        <a:pt x="0" y="3160"/>
                      </a:cubicBezTo>
                      <a:cubicBezTo>
                        <a:pt x="0" y="3976"/>
                        <a:pt x="252" y="4750"/>
                        <a:pt x="712" y="5336"/>
                      </a:cubicBezTo>
                      <a:cubicBezTo>
                        <a:pt x="1172" y="5964"/>
                        <a:pt x="1821" y="6299"/>
                        <a:pt x="2511" y="6299"/>
                      </a:cubicBezTo>
                      <a:cubicBezTo>
                        <a:pt x="3202" y="6299"/>
                        <a:pt x="3829" y="5964"/>
                        <a:pt x="4311" y="5336"/>
                      </a:cubicBezTo>
                      <a:cubicBezTo>
                        <a:pt x="4771" y="4750"/>
                        <a:pt x="5022" y="3976"/>
                        <a:pt x="5022" y="3160"/>
                      </a:cubicBezTo>
                      <a:cubicBezTo>
                        <a:pt x="5022" y="2323"/>
                        <a:pt x="4771" y="1549"/>
                        <a:pt x="4311" y="963"/>
                      </a:cubicBezTo>
                      <a:cubicBezTo>
                        <a:pt x="3829" y="336"/>
                        <a:pt x="3202" y="1"/>
                        <a:pt x="2511" y="1"/>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9"/>
                <p:cNvSpPr/>
                <p:nvPr/>
              </p:nvSpPr>
              <p:spPr>
                <a:xfrm>
                  <a:off x="4765648" y="3217826"/>
                  <a:ext cx="86772" cy="136405"/>
                </a:xfrm>
                <a:custGeom>
                  <a:avLst/>
                  <a:gdLst/>
                  <a:ahLst/>
                  <a:cxnLst/>
                  <a:rect l="l" t="t" r="r" b="b"/>
                  <a:pathLst>
                    <a:path w="5023" h="6299" extrusionOk="0">
                      <a:moveTo>
                        <a:pt x="2511" y="1"/>
                      </a:moveTo>
                      <a:cubicBezTo>
                        <a:pt x="1821" y="1"/>
                        <a:pt x="1172" y="336"/>
                        <a:pt x="712" y="963"/>
                      </a:cubicBezTo>
                      <a:cubicBezTo>
                        <a:pt x="252" y="1549"/>
                        <a:pt x="0" y="2323"/>
                        <a:pt x="0" y="3160"/>
                      </a:cubicBezTo>
                      <a:cubicBezTo>
                        <a:pt x="0" y="3976"/>
                        <a:pt x="252" y="4750"/>
                        <a:pt x="712" y="5336"/>
                      </a:cubicBezTo>
                      <a:cubicBezTo>
                        <a:pt x="1172" y="5964"/>
                        <a:pt x="1821" y="6299"/>
                        <a:pt x="2511" y="6299"/>
                      </a:cubicBezTo>
                      <a:cubicBezTo>
                        <a:pt x="3202" y="6299"/>
                        <a:pt x="3829" y="5964"/>
                        <a:pt x="4311" y="5336"/>
                      </a:cubicBezTo>
                      <a:cubicBezTo>
                        <a:pt x="4771" y="4750"/>
                        <a:pt x="5022" y="3976"/>
                        <a:pt x="5022" y="3160"/>
                      </a:cubicBezTo>
                      <a:cubicBezTo>
                        <a:pt x="5022" y="2323"/>
                        <a:pt x="4771" y="1549"/>
                        <a:pt x="4311" y="963"/>
                      </a:cubicBezTo>
                      <a:cubicBezTo>
                        <a:pt x="3829" y="336"/>
                        <a:pt x="3202" y="1"/>
                        <a:pt x="2511" y="1"/>
                      </a:cubicBezTo>
                      <a:close/>
                    </a:path>
                  </a:pathLst>
                </a:cu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15" name="Google Shape;1015;p49"/>
            <p:cNvSpPr/>
            <p:nvPr/>
          </p:nvSpPr>
          <p:spPr>
            <a:xfrm>
              <a:off x="4915641" y="3654137"/>
              <a:ext cx="186215" cy="292730"/>
            </a:xfrm>
            <a:custGeom>
              <a:avLst/>
              <a:gdLst/>
              <a:ahLst/>
              <a:cxnLst/>
              <a:rect l="l" t="t" r="r" b="b"/>
              <a:pathLst>
                <a:path w="5023" h="6299" extrusionOk="0">
                  <a:moveTo>
                    <a:pt x="2511" y="1"/>
                  </a:moveTo>
                  <a:cubicBezTo>
                    <a:pt x="1821" y="1"/>
                    <a:pt x="1172" y="336"/>
                    <a:pt x="712" y="963"/>
                  </a:cubicBezTo>
                  <a:cubicBezTo>
                    <a:pt x="252" y="1549"/>
                    <a:pt x="0" y="2323"/>
                    <a:pt x="0" y="3160"/>
                  </a:cubicBezTo>
                  <a:cubicBezTo>
                    <a:pt x="0" y="3976"/>
                    <a:pt x="252" y="4750"/>
                    <a:pt x="712" y="5336"/>
                  </a:cubicBezTo>
                  <a:cubicBezTo>
                    <a:pt x="1172" y="5964"/>
                    <a:pt x="1821" y="6299"/>
                    <a:pt x="2511" y="6299"/>
                  </a:cubicBezTo>
                  <a:cubicBezTo>
                    <a:pt x="3202" y="6299"/>
                    <a:pt x="3829" y="5964"/>
                    <a:pt x="4311" y="5336"/>
                  </a:cubicBezTo>
                  <a:cubicBezTo>
                    <a:pt x="4771" y="4750"/>
                    <a:pt x="5022" y="3976"/>
                    <a:pt x="5022" y="3160"/>
                  </a:cubicBezTo>
                  <a:cubicBezTo>
                    <a:pt x="5022" y="2323"/>
                    <a:pt x="4771" y="1549"/>
                    <a:pt x="4311" y="963"/>
                  </a:cubicBezTo>
                  <a:cubicBezTo>
                    <a:pt x="3829" y="336"/>
                    <a:pt x="3202" y="1"/>
                    <a:pt x="2511" y="1"/>
                  </a:cubicBezTo>
                  <a:close/>
                </a:path>
              </a:pathLst>
            </a:cu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32"/>
          <p:cNvSpPr txBox="1">
            <a:spLocks noGrp="1"/>
          </p:cNvSpPr>
          <p:nvPr>
            <p:ph type="body" idx="1"/>
          </p:nvPr>
        </p:nvSpPr>
        <p:spPr>
          <a:xfrm>
            <a:off x="248950" y="1354925"/>
            <a:ext cx="4557300" cy="32445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 sz="2000" dirty="0">
                <a:solidFill>
                  <a:schemeClr val="tx1"/>
                </a:solidFill>
                <a:uFill>
                  <a:noFill/>
                </a:uFill>
                <a:hlinkClick r:id="rId3">
                  <a:extLst>
                    <a:ext uri="{A12FA001-AC4F-418D-AE19-62706E023703}">
                      <ahyp:hlinkClr xmlns:ahyp="http://schemas.microsoft.com/office/drawing/2018/hyperlinkcolor" val="tx"/>
                    </a:ext>
                  </a:extLst>
                </a:hlinkClick>
              </a:rPr>
              <a:t>Executive Summary</a:t>
            </a:r>
            <a:endParaRPr sz="2000" dirty="0">
              <a:solidFill>
                <a:schemeClr val="tx1"/>
              </a:solidFill>
            </a:endParaRPr>
          </a:p>
          <a:p>
            <a:pPr marL="457200" lvl="0" indent="-355600" algn="l" rtl="0">
              <a:spcBef>
                <a:spcPts val="0"/>
              </a:spcBef>
              <a:spcAft>
                <a:spcPts val="0"/>
              </a:spcAft>
              <a:buSzPts val="2000"/>
              <a:buChar char="●"/>
            </a:pPr>
            <a:r>
              <a:rPr lang="en" sz="2000" dirty="0">
                <a:solidFill>
                  <a:schemeClr val="tx1"/>
                </a:solidFill>
                <a:uFill>
                  <a:noFill/>
                </a:uFill>
                <a:hlinkClick r:id="rId4">
                  <a:extLst>
                    <a:ext uri="{A12FA001-AC4F-418D-AE19-62706E023703}">
                      <ahyp:hlinkClr xmlns:ahyp="http://schemas.microsoft.com/office/drawing/2018/hyperlinkcolor" val="tx"/>
                    </a:ext>
                  </a:extLst>
                </a:hlinkClick>
              </a:rPr>
              <a:t>Integration Management</a:t>
            </a:r>
            <a:endParaRPr sz="2000" dirty="0">
              <a:solidFill>
                <a:schemeClr val="tx1"/>
              </a:solidFill>
            </a:endParaRPr>
          </a:p>
          <a:p>
            <a:pPr marL="457200" lvl="0" indent="-355600" algn="l" rtl="0">
              <a:spcBef>
                <a:spcPts val="0"/>
              </a:spcBef>
              <a:spcAft>
                <a:spcPts val="0"/>
              </a:spcAft>
              <a:buSzPts val="2000"/>
              <a:buChar char="●"/>
            </a:pPr>
            <a:r>
              <a:rPr lang="en" sz="2000" dirty="0">
                <a:solidFill>
                  <a:schemeClr val="tx1"/>
                </a:solidFill>
                <a:uFill>
                  <a:noFill/>
                </a:uFill>
                <a:hlinkClick r:id="rId5">
                  <a:extLst>
                    <a:ext uri="{A12FA001-AC4F-418D-AE19-62706E023703}">
                      <ahyp:hlinkClr xmlns:ahyp="http://schemas.microsoft.com/office/drawing/2018/hyperlinkcolor" val="tx"/>
                    </a:ext>
                  </a:extLst>
                </a:hlinkClick>
              </a:rPr>
              <a:t>Scope Management</a:t>
            </a:r>
            <a:endParaRPr sz="2000" dirty="0">
              <a:solidFill>
                <a:schemeClr val="tx1"/>
              </a:solidFill>
            </a:endParaRPr>
          </a:p>
          <a:p>
            <a:pPr marL="457200" lvl="0" indent="-355600" algn="l" rtl="0">
              <a:spcBef>
                <a:spcPts val="0"/>
              </a:spcBef>
              <a:spcAft>
                <a:spcPts val="0"/>
              </a:spcAft>
              <a:buSzPts val="2000"/>
              <a:buChar char="●"/>
            </a:pPr>
            <a:r>
              <a:rPr lang="en" sz="2000" dirty="0">
                <a:solidFill>
                  <a:schemeClr val="tx1"/>
                </a:solidFill>
                <a:uFill>
                  <a:noFill/>
                </a:uFill>
                <a:hlinkClick r:id="rId6">
                  <a:extLst>
                    <a:ext uri="{A12FA001-AC4F-418D-AE19-62706E023703}">
                      <ahyp:hlinkClr xmlns:ahyp="http://schemas.microsoft.com/office/drawing/2018/hyperlinkcolor" val="tx"/>
                    </a:ext>
                  </a:extLst>
                </a:hlinkClick>
              </a:rPr>
              <a:t>Schedule Management</a:t>
            </a:r>
            <a:endParaRPr sz="2000" dirty="0">
              <a:solidFill>
                <a:schemeClr val="tx1"/>
              </a:solidFill>
            </a:endParaRPr>
          </a:p>
          <a:p>
            <a:pPr marL="457200" lvl="0" indent="-355600" algn="l" rtl="0">
              <a:spcBef>
                <a:spcPts val="0"/>
              </a:spcBef>
              <a:spcAft>
                <a:spcPts val="0"/>
              </a:spcAft>
              <a:buSzPts val="2000"/>
              <a:buChar char="●"/>
            </a:pPr>
            <a:r>
              <a:rPr lang="en" sz="2000" dirty="0">
                <a:solidFill>
                  <a:schemeClr val="tx1"/>
                </a:solidFill>
                <a:uFill>
                  <a:noFill/>
                </a:uFill>
                <a:hlinkClick r:id="rId7">
                  <a:extLst>
                    <a:ext uri="{A12FA001-AC4F-418D-AE19-62706E023703}">
                      <ahyp:hlinkClr xmlns:ahyp="http://schemas.microsoft.com/office/drawing/2018/hyperlinkcolor" val="tx"/>
                    </a:ext>
                  </a:extLst>
                </a:hlinkClick>
              </a:rPr>
              <a:t>Quality Management</a:t>
            </a:r>
            <a:endParaRPr sz="2000" dirty="0">
              <a:solidFill>
                <a:schemeClr val="tx1"/>
              </a:solidFill>
            </a:endParaRPr>
          </a:p>
          <a:p>
            <a:pPr marL="457200" lvl="0" indent="-355600" algn="l" rtl="0">
              <a:spcBef>
                <a:spcPts val="0"/>
              </a:spcBef>
              <a:spcAft>
                <a:spcPts val="0"/>
              </a:spcAft>
              <a:buSzPts val="2000"/>
              <a:buChar char="●"/>
            </a:pPr>
            <a:r>
              <a:rPr lang="en" sz="2000" dirty="0">
                <a:solidFill>
                  <a:schemeClr val="tx1"/>
                </a:solidFill>
                <a:uFill>
                  <a:noFill/>
                </a:uFill>
                <a:hlinkClick r:id="rId8">
                  <a:extLst>
                    <a:ext uri="{A12FA001-AC4F-418D-AE19-62706E023703}">
                      <ahyp:hlinkClr xmlns:ahyp="http://schemas.microsoft.com/office/drawing/2018/hyperlinkcolor" val="tx"/>
                    </a:ext>
                  </a:extLst>
                </a:hlinkClick>
              </a:rPr>
              <a:t>Human Resource Management</a:t>
            </a:r>
            <a:endParaRPr sz="2000" dirty="0">
              <a:solidFill>
                <a:schemeClr val="tx1"/>
              </a:solidFill>
            </a:endParaRPr>
          </a:p>
          <a:p>
            <a:pPr marL="0" lvl="0" indent="0" algn="l" rtl="0">
              <a:spcBef>
                <a:spcPts val="600"/>
              </a:spcBef>
              <a:spcAft>
                <a:spcPts val="600"/>
              </a:spcAft>
              <a:buNone/>
            </a:pPr>
            <a:endParaRPr sz="2000" dirty="0"/>
          </a:p>
        </p:txBody>
      </p:sp>
      <p:sp>
        <p:nvSpPr>
          <p:cNvPr id="504" name="Google Shape;504;p32"/>
          <p:cNvSpPr txBox="1">
            <a:spLocks noGrp="1"/>
          </p:cNvSpPr>
          <p:nvPr>
            <p:ph type="title"/>
          </p:nvPr>
        </p:nvSpPr>
        <p:spPr>
          <a:xfrm>
            <a:off x="712700" y="618275"/>
            <a:ext cx="7718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Content</a:t>
            </a:r>
            <a:endParaRPr/>
          </a:p>
        </p:txBody>
      </p:sp>
      <p:grpSp>
        <p:nvGrpSpPr>
          <p:cNvPr id="505" name="Google Shape;505;p32"/>
          <p:cNvGrpSpPr/>
          <p:nvPr/>
        </p:nvGrpSpPr>
        <p:grpSpPr>
          <a:xfrm>
            <a:off x="8323490" y="711765"/>
            <a:ext cx="461778" cy="464563"/>
            <a:chOff x="8323490" y="355935"/>
            <a:chExt cx="461778" cy="464563"/>
          </a:xfrm>
        </p:grpSpPr>
        <p:sp>
          <p:nvSpPr>
            <p:cNvPr id="506" name="Google Shape;506;p32"/>
            <p:cNvSpPr/>
            <p:nvPr/>
          </p:nvSpPr>
          <p:spPr>
            <a:xfrm>
              <a:off x="8323490" y="404836"/>
              <a:ext cx="416089" cy="415662"/>
            </a:xfrm>
            <a:custGeom>
              <a:avLst/>
              <a:gdLst/>
              <a:ahLst/>
              <a:cxnLst/>
              <a:rect l="l" t="t" r="r" b="b"/>
              <a:pathLst>
                <a:path w="10735" h="10724" extrusionOk="0">
                  <a:moveTo>
                    <a:pt x="2470" y="0"/>
                  </a:moveTo>
                  <a:cubicBezTo>
                    <a:pt x="2067" y="0"/>
                    <a:pt x="1664" y="157"/>
                    <a:pt x="1361" y="471"/>
                  </a:cubicBezTo>
                  <a:lnTo>
                    <a:pt x="482" y="1350"/>
                  </a:lnTo>
                  <a:cubicBezTo>
                    <a:pt x="168" y="1643"/>
                    <a:pt x="22" y="2040"/>
                    <a:pt x="22" y="2459"/>
                  </a:cubicBezTo>
                  <a:cubicBezTo>
                    <a:pt x="22" y="2877"/>
                    <a:pt x="168" y="3275"/>
                    <a:pt x="482" y="3568"/>
                  </a:cubicBezTo>
                  <a:lnTo>
                    <a:pt x="2261" y="5367"/>
                  </a:lnTo>
                  <a:lnTo>
                    <a:pt x="482" y="7167"/>
                  </a:lnTo>
                  <a:cubicBezTo>
                    <a:pt x="168" y="7460"/>
                    <a:pt x="1" y="7857"/>
                    <a:pt x="1" y="8276"/>
                  </a:cubicBezTo>
                  <a:cubicBezTo>
                    <a:pt x="1" y="8694"/>
                    <a:pt x="168" y="9092"/>
                    <a:pt x="461" y="9385"/>
                  </a:cubicBezTo>
                  <a:lnTo>
                    <a:pt x="1361" y="10263"/>
                  </a:lnTo>
                  <a:cubicBezTo>
                    <a:pt x="1675" y="10577"/>
                    <a:pt x="2072" y="10724"/>
                    <a:pt x="2470" y="10724"/>
                  </a:cubicBezTo>
                  <a:cubicBezTo>
                    <a:pt x="2867" y="10724"/>
                    <a:pt x="3265" y="10577"/>
                    <a:pt x="3579" y="10284"/>
                  </a:cubicBezTo>
                  <a:lnTo>
                    <a:pt x="5378" y="8485"/>
                  </a:lnTo>
                  <a:lnTo>
                    <a:pt x="7157" y="10263"/>
                  </a:lnTo>
                  <a:cubicBezTo>
                    <a:pt x="7471" y="10577"/>
                    <a:pt x="7868" y="10724"/>
                    <a:pt x="8287" y="10724"/>
                  </a:cubicBezTo>
                  <a:cubicBezTo>
                    <a:pt x="8684" y="10724"/>
                    <a:pt x="9082" y="10577"/>
                    <a:pt x="9396" y="10263"/>
                  </a:cubicBezTo>
                  <a:lnTo>
                    <a:pt x="10274" y="9385"/>
                  </a:lnTo>
                  <a:cubicBezTo>
                    <a:pt x="10567" y="9092"/>
                    <a:pt x="10735" y="8694"/>
                    <a:pt x="10735" y="8276"/>
                  </a:cubicBezTo>
                  <a:cubicBezTo>
                    <a:pt x="10735" y="7857"/>
                    <a:pt x="10567" y="7460"/>
                    <a:pt x="10274" y="7167"/>
                  </a:cubicBezTo>
                  <a:lnTo>
                    <a:pt x="8496" y="5367"/>
                  </a:lnTo>
                  <a:lnTo>
                    <a:pt x="10274" y="3568"/>
                  </a:lnTo>
                  <a:cubicBezTo>
                    <a:pt x="10567" y="3275"/>
                    <a:pt x="10735" y="2877"/>
                    <a:pt x="10735" y="2459"/>
                  </a:cubicBezTo>
                  <a:cubicBezTo>
                    <a:pt x="10735" y="2040"/>
                    <a:pt x="10567" y="1643"/>
                    <a:pt x="10274" y="1350"/>
                  </a:cubicBezTo>
                  <a:lnTo>
                    <a:pt x="9396" y="471"/>
                  </a:lnTo>
                  <a:cubicBezTo>
                    <a:pt x="9082" y="157"/>
                    <a:pt x="8679" y="0"/>
                    <a:pt x="8279" y="0"/>
                  </a:cubicBezTo>
                  <a:cubicBezTo>
                    <a:pt x="7879" y="0"/>
                    <a:pt x="7481" y="157"/>
                    <a:pt x="7178" y="471"/>
                  </a:cubicBezTo>
                  <a:lnTo>
                    <a:pt x="5378" y="2250"/>
                  </a:lnTo>
                  <a:lnTo>
                    <a:pt x="3579" y="471"/>
                  </a:lnTo>
                  <a:cubicBezTo>
                    <a:pt x="3275" y="157"/>
                    <a:pt x="2873" y="0"/>
                    <a:pt x="2470" y="0"/>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rot="2700000">
              <a:off x="8507984" y="485686"/>
              <a:ext cx="148917" cy="148917"/>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8369180" y="355935"/>
              <a:ext cx="416089" cy="415856"/>
            </a:xfrm>
            <a:custGeom>
              <a:avLst/>
              <a:gdLst/>
              <a:ahLst/>
              <a:cxnLst/>
              <a:rect l="l" t="t" r="r" b="b"/>
              <a:pathLst>
                <a:path w="10735" h="10729" extrusionOk="0">
                  <a:moveTo>
                    <a:pt x="2469" y="623"/>
                  </a:moveTo>
                  <a:cubicBezTo>
                    <a:pt x="2700" y="623"/>
                    <a:pt x="2951" y="727"/>
                    <a:pt x="3139" y="895"/>
                  </a:cubicBezTo>
                  <a:lnTo>
                    <a:pt x="4917" y="2694"/>
                  </a:lnTo>
                  <a:lnTo>
                    <a:pt x="2700" y="4912"/>
                  </a:lnTo>
                  <a:lnTo>
                    <a:pt x="900" y="3133"/>
                  </a:lnTo>
                  <a:cubicBezTo>
                    <a:pt x="733" y="2945"/>
                    <a:pt x="628" y="2715"/>
                    <a:pt x="628" y="2464"/>
                  </a:cubicBezTo>
                  <a:cubicBezTo>
                    <a:pt x="628" y="2213"/>
                    <a:pt x="733" y="1962"/>
                    <a:pt x="900" y="1794"/>
                  </a:cubicBezTo>
                  <a:lnTo>
                    <a:pt x="1800" y="895"/>
                  </a:lnTo>
                  <a:cubicBezTo>
                    <a:pt x="1988" y="727"/>
                    <a:pt x="2218" y="623"/>
                    <a:pt x="2469" y="623"/>
                  </a:cubicBezTo>
                  <a:close/>
                  <a:moveTo>
                    <a:pt x="8265" y="633"/>
                  </a:moveTo>
                  <a:cubicBezTo>
                    <a:pt x="8506" y="633"/>
                    <a:pt x="8747" y="727"/>
                    <a:pt x="8935" y="915"/>
                  </a:cubicBezTo>
                  <a:lnTo>
                    <a:pt x="9835" y="1794"/>
                  </a:lnTo>
                  <a:cubicBezTo>
                    <a:pt x="10002" y="1983"/>
                    <a:pt x="10107" y="2213"/>
                    <a:pt x="10107" y="2464"/>
                  </a:cubicBezTo>
                  <a:cubicBezTo>
                    <a:pt x="10107" y="2715"/>
                    <a:pt x="10002" y="2966"/>
                    <a:pt x="9835" y="3133"/>
                  </a:cubicBezTo>
                  <a:lnTo>
                    <a:pt x="8035" y="4933"/>
                  </a:lnTo>
                  <a:lnTo>
                    <a:pt x="5796" y="2694"/>
                  </a:lnTo>
                  <a:lnTo>
                    <a:pt x="7596" y="915"/>
                  </a:lnTo>
                  <a:cubicBezTo>
                    <a:pt x="7784" y="727"/>
                    <a:pt x="8025" y="633"/>
                    <a:pt x="8265" y="633"/>
                  </a:cubicBezTo>
                  <a:close/>
                  <a:moveTo>
                    <a:pt x="5357" y="3133"/>
                  </a:moveTo>
                  <a:lnTo>
                    <a:pt x="7596" y="5372"/>
                  </a:lnTo>
                  <a:lnTo>
                    <a:pt x="5378" y="7590"/>
                  </a:lnTo>
                  <a:lnTo>
                    <a:pt x="3139" y="5351"/>
                  </a:lnTo>
                  <a:lnTo>
                    <a:pt x="5357" y="3133"/>
                  </a:lnTo>
                  <a:close/>
                  <a:moveTo>
                    <a:pt x="2700" y="5791"/>
                  </a:moveTo>
                  <a:lnTo>
                    <a:pt x="4938" y="8030"/>
                  </a:lnTo>
                  <a:lnTo>
                    <a:pt x="3139" y="9829"/>
                  </a:lnTo>
                  <a:cubicBezTo>
                    <a:pt x="2951" y="10007"/>
                    <a:pt x="2705" y="10096"/>
                    <a:pt x="2462" y="10096"/>
                  </a:cubicBezTo>
                  <a:cubicBezTo>
                    <a:pt x="2218" y="10096"/>
                    <a:pt x="1978" y="10007"/>
                    <a:pt x="1800" y="9829"/>
                  </a:cubicBezTo>
                  <a:lnTo>
                    <a:pt x="900" y="8929"/>
                  </a:lnTo>
                  <a:cubicBezTo>
                    <a:pt x="733" y="8762"/>
                    <a:pt x="628" y="8532"/>
                    <a:pt x="628" y="8260"/>
                  </a:cubicBezTo>
                  <a:cubicBezTo>
                    <a:pt x="628" y="8009"/>
                    <a:pt x="733" y="7778"/>
                    <a:pt x="900" y="7611"/>
                  </a:cubicBezTo>
                  <a:lnTo>
                    <a:pt x="2700" y="5791"/>
                  </a:lnTo>
                  <a:close/>
                  <a:moveTo>
                    <a:pt x="8035" y="5812"/>
                  </a:moveTo>
                  <a:lnTo>
                    <a:pt x="9814" y="7611"/>
                  </a:lnTo>
                  <a:cubicBezTo>
                    <a:pt x="10002" y="7778"/>
                    <a:pt x="10107" y="8030"/>
                    <a:pt x="10107" y="8281"/>
                  </a:cubicBezTo>
                  <a:cubicBezTo>
                    <a:pt x="10107" y="8511"/>
                    <a:pt x="10002" y="8762"/>
                    <a:pt x="9835" y="8929"/>
                  </a:cubicBezTo>
                  <a:lnTo>
                    <a:pt x="8935" y="9829"/>
                  </a:lnTo>
                  <a:cubicBezTo>
                    <a:pt x="8747" y="10007"/>
                    <a:pt x="8506" y="10096"/>
                    <a:pt x="8265" y="10096"/>
                  </a:cubicBezTo>
                  <a:cubicBezTo>
                    <a:pt x="8025" y="10096"/>
                    <a:pt x="7784" y="10007"/>
                    <a:pt x="7596" y="9829"/>
                  </a:cubicBezTo>
                  <a:lnTo>
                    <a:pt x="5817" y="8050"/>
                  </a:lnTo>
                  <a:lnTo>
                    <a:pt x="8035" y="5812"/>
                  </a:lnTo>
                  <a:close/>
                  <a:moveTo>
                    <a:pt x="2469" y="0"/>
                  </a:moveTo>
                  <a:cubicBezTo>
                    <a:pt x="2067" y="0"/>
                    <a:pt x="1664" y="152"/>
                    <a:pt x="1360" y="455"/>
                  </a:cubicBezTo>
                  <a:lnTo>
                    <a:pt x="461" y="1355"/>
                  </a:lnTo>
                  <a:cubicBezTo>
                    <a:pt x="168" y="1648"/>
                    <a:pt x="0" y="2045"/>
                    <a:pt x="0" y="2464"/>
                  </a:cubicBezTo>
                  <a:cubicBezTo>
                    <a:pt x="0" y="2882"/>
                    <a:pt x="168" y="3280"/>
                    <a:pt x="461" y="3573"/>
                  </a:cubicBezTo>
                  <a:lnTo>
                    <a:pt x="2239" y="5351"/>
                  </a:lnTo>
                  <a:lnTo>
                    <a:pt x="461" y="7151"/>
                  </a:lnTo>
                  <a:cubicBezTo>
                    <a:pt x="168" y="7444"/>
                    <a:pt x="0" y="7841"/>
                    <a:pt x="0" y="8260"/>
                  </a:cubicBezTo>
                  <a:cubicBezTo>
                    <a:pt x="0" y="8678"/>
                    <a:pt x="168" y="9076"/>
                    <a:pt x="461" y="9390"/>
                  </a:cubicBezTo>
                  <a:lnTo>
                    <a:pt x="1360" y="10268"/>
                  </a:lnTo>
                  <a:cubicBezTo>
                    <a:pt x="1653" y="10582"/>
                    <a:pt x="2072" y="10729"/>
                    <a:pt x="2469" y="10729"/>
                  </a:cubicBezTo>
                  <a:cubicBezTo>
                    <a:pt x="2867" y="10729"/>
                    <a:pt x="3265" y="10582"/>
                    <a:pt x="3578" y="10268"/>
                  </a:cubicBezTo>
                  <a:lnTo>
                    <a:pt x="5378" y="8490"/>
                  </a:lnTo>
                  <a:lnTo>
                    <a:pt x="7156" y="10268"/>
                  </a:lnTo>
                  <a:cubicBezTo>
                    <a:pt x="7470" y="10582"/>
                    <a:pt x="7868" y="10729"/>
                    <a:pt x="8265" y="10729"/>
                  </a:cubicBezTo>
                  <a:cubicBezTo>
                    <a:pt x="8684" y="10729"/>
                    <a:pt x="9081" y="10582"/>
                    <a:pt x="9374" y="10268"/>
                  </a:cubicBezTo>
                  <a:lnTo>
                    <a:pt x="10274" y="9390"/>
                  </a:lnTo>
                  <a:cubicBezTo>
                    <a:pt x="10567" y="9076"/>
                    <a:pt x="10734" y="8699"/>
                    <a:pt x="10734" y="8260"/>
                  </a:cubicBezTo>
                  <a:cubicBezTo>
                    <a:pt x="10734" y="7841"/>
                    <a:pt x="10567" y="7465"/>
                    <a:pt x="10274" y="7151"/>
                  </a:cubicBezTo>
                  <a:lnTo>
                    <a:pt x="8495" y="5372"/>
                  </a:lnTo>
                  <a:lnTo>
                    <a:pt x="10274" y="3573"/>
                  </a:lnTo>
                  <a:cubicBezTo>
                    <a:pt x="10567" y="3280"/>
                    <a:pt x="10734" y="2882"/>
                    <a:pt x="10734" y="2464"/>
                  </a:cubicBezTo>
                  <a:cubicBezTo>
                    <a:pt x="10734" y="2045"/>
                    <a:pt x="10567" y="1648"/>
                    <a:pt x="10274" y="1355"/>
                  </a:cubicBezTo>
                  <a:lnTo>
                    <a:pt x="9374" y="455"/>
                  </a:lnTo>
                  <a:cubicBezTo>
                    <a:pt x="9071" y="152"/>
                    <a:pt x="8668" y="0"/>
                    <a:pt x="8265" y="0"/>
                  </a:cubicBezTo>
                  <a:cubicBezTo>
                    <a:pt x="7862" y="0"/>
                    <a:pt x="7460" y="152"/>
                    <a:pt x="7156" y="455"/>
                  </a:cubicBezTo>
                  <a:lnTo>
                    <a:pt x="5357" y="2255"/>
                  </a:lnTo>
                  <a:lnTo>
                    <a:pt x="3578" y="455"/>
                  </a:lnTo>
                  <a:cubicBezTo>
                    <a:pt x="3275" y="152"/>
                    <a:pt x="2872" y="0"/>
                    <a:pt x="2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8455149" y="615240"/>
              <a:ext cx="34884" cy="35737"/>
            </a:xfrm>
            <a:custGeom>
              <a:avLst/>
              <a:gdLst/>
              <a:ahLst/>
              <a:cxnLst/>
              <a:rect l="l" t="t" r="r" b="b"/>
              <a:pathLst>
                <a:path w="900" h="922" extrusionOk="0">
                  <a:moveTo>
                    <a:pt x="440" y="0"/>
                  </a:moveTo>
                  <a:lnTo>
                    <a:pt x="0" y="440"/>
                  </a:lnTo>
                  <a:lnTo>
                    <a:pt x="461" y="921"/>
                  </a:lnTo>
                  <a:lnTo>
                    <a:pt x="900" y="482"/>
                  </a:lnTo>
                  <a:lnTo>
                    <a:pt x="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8490033" y="650938"/>
              <a:ext cx="34070" cy="33256"/>
            </a:xfrm>
            <a:custGeom>
              <a:avLst/>
              <a:gdLst/>
              <a:ahLst/>
              <a:cxnLst/>
              <a:rect l="l" t="t" r="r" b="b"/>
              <a:pathLst>
                <a:path w="879" h="858" extrusionOk="0">
                  <a:moveTo>
                    <a:pt x="460" y="0"/>
                  </a:moveTo>
                  <a:lnTo>
                    <a:pt x="0" y="439"/>
                  </a:lnTo>
                  <a:lnTo>
                    <a:pt x="419" y="858"/>
                  </a:lnTo>
                  <a:lnTo>
                    <a:pt x="879" y="419"/>
                  </a:lnTo>
                  <a:lnTo>
                    <a:pt x="4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8420265" y="649310"/>
              <a:ext cx="35737" cy="35698"/>
            </a:xfrm>
            <a:custGeom>
              <a:avLst/>
              <a:gdLst/>
              <a:ahLst/>
              <a:cxnLst/>
              <a:rect l="l" t="t" r="r" b="b"/>
              <a:pathLst>
                <a:path w="922" h="921" extrusionOk="0">
                  <a:moveTo>
                    <a:pt x="440" y="0"/>
                  </a:moveTo>
                  <a:lnTo>
                    <a:pt x="1" y="461"/>
                  </a:lnTo>
                  <a:lnTo>
                    <a:pt x="482" y="921"/>
                  </a:lnTo>
                  <a:lnTo>
                    <a:pt x="921" y="481"/>
                  </a:lnTo>
                  <a:lnTo>
                    <a:pt x="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8455963" y="684969"/>
              <a:ext cx="33295" cy="33295"/>
            </a:xfrm>
            <a:custGeom>
              <a:avLst/>
              <a:gdLst/>
              <a:ahLst/>
              <a:cxnLst/>
              <a:rect l="l" t="t" r="r" b="b"/>
              <a:pathLst>
                <a:path w="859" h="859" extrusionOk="0">
                  <a:moveTo>
                    <a:pt x="440" y="1"/>
                  </a:moveTo>
                  <a:lnTo>
                    <a:pt x="0" y="440"/>
                  </a:lnTo>
                  <a:lnTo>
                    <a:pt x="419" y="859"/>
                  </a:lnTo>
                  <a:lnTo>
                    <a:pt x="858" y="419"/>
                  </a:lnTo>
                  <a:lnTo>
                    <a:pt x="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8662748" y="407602"/>
              <a:ext cx="35737" cy="34923"/>
            </a:xfrm>
            <a:custGeom>
              <a:avLst/>
              <a:gdLst/>
              <a:ahLst/>
              <a:cxnLst/>
              <a:rect l="l" t="t" r="r" b="b"/>
              <a:pathLst>
                <a:path w="922" h="901" extrusionOk="0">
                  <a:moveTo>
                    <a:pt x="440" y="1"/>
                  </a:moveTo>
                  <a:lnTo>
                    <a:pt x="1" y="440"/>
                  </a:lnTo>
                  <a:lnTo>
                    <a:pt x="482" y="901"/>
                  </a:lnTo>
                  <a:lnTo>
                    <a:pt x="921" y="461"/>
                  </a:lnTo>
                  <a:lnTo>
                    <a:pt x="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8698446" y="442486"/>
              <a:ext cx="33295" cy="34109"/>
            </a:xfrm>
            <a:custGeom>
              <a:avLst/>
              <a:gdLst/>
              <a:ahLst/>
              <a:cxnLst/>
              <a:rect l="l" t="t" r="r" b="b"/>
              <a:pathLst>
                <a:path w="859" h="880" extrusionOk="0">
                  <a:moveTo>
                    <a:pt x="440" y="1"/>
                  </a:moveTo>
                  <a:lnTo>
                    <a:pt x="0" y="461"/>
                  </a:lnTo>
                  <a:lnTo>
                    <a:pt x="419" y="879"/>
                  </a:lnTo>
                  <a:lnTo>
                    <a:pt x="858" y="419"/>
                  </a:lnTo>
                  <a:lnTo>
                    <a:pt x="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2"/>
            <p:cNvSpPr/>
            <p:nvPr/>
          </p:nvSpPr>
          <p:spPr>
            <a:xfrm>
              <a:off x="8628678" y="441672"/>
              <a:ext cx="34923" cy="35737"/>
            </a:xfrm>
            <a:custGeom>
              <a:avLst/>
              <a:gdLst/>
              <a:ahLst/>
              <a:cxnLst/>
              <a:rect l="l" t="t" r="r" b="b"/>
              <a:pathLst>
                <a:path w="901" h="922" extrusionOk="0">
                  <a:moveTo>
                    <a:pt x="440" y="1"/>
                  </a:moveTo>
                  <a:lnTo>
                    <a:pt x="1" y="440"/>
                  </a:lnTo>
                  <a:lnTo>
                    <a:pt x="461" y="921"/>
                  </a:lnTo>
                  <a:lnTo>
                    <a:pt x="901" y="482"/>
                  </a:lnTo>
                  <a:lnTo>
                    <a:pt x="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2"/>
            <p:cNvSpPr/>
            <p:nvPr/>
          </p:nvSpPr>
          <p:spPr>
            <a:xfrm>
              <a:off x="8663562" y="477370"/>
              <a:ext cx="34109" cy="33295"/>
            </a:xfrm>
            <a:custGeom>
              <a:avLst/>
              <a:gdLst/>
              <a:ahLst/>
              <a:cxnLst/>
              <a:rect l="l" t="t" r="r" b="b"/>
              <a:pathLst>
                <a:path w="880" h="859" extrusionOk="0">
                  <a:moveTo>
                    <a:pt x="461" y="0"/>
                  </a:moveTo>
                  <a:lnTo>
                    <a:pt x="1" y="440"/>
                  </a:lnTo>
                  <a:lnTo>
                    <a:pt x="419" y="858"/>
                  </a:lnTo>
                  <a:lnTo>
                    <a:pt x="879" y="419"/>
                  </a:lnTo>
                  <a:lnTo>
                    <a:pt x="4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8663562" y="615240"/>
              <a:ext cx="35737" cy="35737"/>
            </a:xfrm>
            <a:custGeom>
              <a:avLst/>
              <a:gdLst/>
              <a:ahLst/>
              <a:cxnLst/>
              <a:rect l="l" t="t" r="r" b="b"/>
              <a:pathLst>
                <a:path w="922" h="922" extrusionOk="0">
                  <a:moveTo>
                    <a:pt x="482" y="0"/>
                  </a:moveTo>
                  <a:lnTo>
                    <a:pt x="1" y="482"/>
                  </a:lnTo>
                  <a:lnTo>
                    <a:pt x="461" y="921"/>
                  </a:lnTo>
                  <a:lnTo>
                    <a:pt x="921" y="461"/>
                  </a:lnTo>
                  <a:lnTo>
                    <a:pt x="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8630306" y="650938"/>
              <a:ext cx="33295" cy="33256"/>
            </a:xfrm>
            <a:custGeom>
              <a:avLst/>
              <a:gdLst/>
              <a:ahLst/>
              <a:cxnLst/>
              <a:rect l="l" t="t" r="r" b="b"/>
              <a:pathLst>
                <a:path w="859" h="858" extrusionOk="0">
                  <a:moveTo>
                    <a:pt x="419" y="0"/>
                  </a:moveTo>
                  <a:lnTo>
                    <a:pt x="1" y="419"/>
                  </a:lnTo>
                  <a:lnTo>
                    <a:pt x="440" y="858"/>
                  </a:lnTo>
                  <a:lnTo>
                    <a:pt x="859" y="439"/>
                  </a:lnTo>
                  <a:lnTo>
                    <a:pt x="4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8698446" y="650124"/>
              <a:ext cx="34923" cy="34884"/>
            </a:xfrm>
            <a:custGeom>
              <a:avLst/>
              <a:gdLst/>
              <a:ahLst/>
              <a:cxnLst/>
              <a:rect l="l" t="t" r="r" b="b"/>
              <a:pathLst>
                <a:path w="901" h="900" extrusionOk="0">
                  <a:moveTo>
                    <a:pt x="461" y="0"/>
                  </a:moveTo>
                  <a:lnTo>
                    <a:pt x="0" y="460"/>
                  </a:lnTo>
                  <a:lnTo>
                    <a:pt x="440" y="900"/>
                  </a:lnTo>
                  <a:lnTo>
                    <a:pt x="900" y="440"/>
                  </a:lnTo>
                  <a:lnTo>
                    <a:pt x="4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8664376" y="684969"/>
              <a:ext cx="34109" cy="34109"/>
            </a:xfrm>
            <a:custGeom>
              <a:avLst/>
              <a:gdLst/>
              <a:ahLst/>
              <a:cxnLst/>
              <a:rect l="l" t="t" r="r" b="b"/>
              <a:pathLst>
                <a:path w="880" h="880" extrusionOk="0">
                  <a:moveTo>
                    <a:pt x="440" y="1"/>
                  </a:moveTo>
                  <a:lnTo>
                    <a:pt x="1" y="440"/>
                  </a:lnTo>
                  <a:lnTo>
                    <a:pt x="461" y="880"/>
                  </a:lnTo>
                  <a:lnTo>
                    <a:pt x="879" y="461"/>
                  </a:lnTo>
                  <a:lnTo>
                    <a:pt x="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8455963" y="407602"/>
              <a:ext cx="34884" cy="34923"/>
            </a:xfrm>
            <a:custGeom>
              <a:avLst/>
              <a:gdLst/>
              <a:ahLst/>
              <a:cxnLst/>
              <a:rect l="l" t="t" r="r" b="b"/>
              <a:pathLst>
                <a:path w="900" h="901" extrusionOk="0">
                  <a:moveTo>
                    <a:pt x="461" y="1"/>
                  </a:moveTo>
                  <a:lnTo>
                    <a:pt x="0" y="461"/>
                  </a:lnTo>
                  <a:lnTo>
                    <a:pt x="440" y="901"/>
                  </a:lnTo>
                  <a:lnTo>
                    <a:pt x="900" y="440"/>
                  </a:lnTo>
                  <a:lnTo>
                    <a:pt x="4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8421893" y="442486"/>
              <a:ext cx="34109" cy="34109"/>
            </a:xfrm>
            <a:custGeom>
              <a:avLst/>
              <a:gdLst/>
              <a:ahLst/>
              <a:cxnLst/>
              <a:rect l="l" t="t" r="r" b="b"/>
              <a:pathLst>
                <a:path w="880" h="880" extrusionOk="0">
                  <a:moveTo>
                    <a:pt x="440" y="1"/>
                  </a:moveTo>
                  <a:lnTo>
                    <a:pt x="0" y="440"/>
                  </a:lnTo>
                  <a:lnTo>
                    <a:pt x="461" y="879"/>
                  </a:lnTo>
                  <a:lnTo>
                    <a:pt x="879" y="461"/>
                  </a:lnTo>
                  <a:lnTo>
                    <a:pt x="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8490033" y="442486"/>
              <a:ext cx="35698" cy="34923"/>
            </a:xfrm>
            <a:custGeom>
              <a:avLst/>
              <a:gdLst/>
              <a:ahLst/>
              <a:cxnLst/>
              <a:rect l="l" t="t" r="r" b="b"/>
              <a:pathLst>
                <a:path w="921" h="901" extrusionOk="0">
                  <a:moveTo>
                    <a:pt x="481" y="1"/>
                  </a:moveTo>
                  <a:lnTo>
                    <a:pt x="0" y="461"/>
                  </a:lnTo>
                  <a:lnTo>
                    <a:pt x="460" y="900"/>
                  </a:lnTo>
                  <a:lnTo>
                    <a:pt x="921" y="440"/>
                  </a:lnTo>
                  <a:lnTo>
                    <a:pt x="4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8456777" y="477370"/>
              <a:ext cx="33256" cy="33295"/>
            </a:xfrm>
            <a:custGeom>
              <a:avLst/>
              <a:gdLst/>
              <a:ahLst/>
              <a:cxnLst/>
              <a:rect l="l" t="t" r="r" b="b"/>
              <a:pathLst>
                <a:path w="858" h="859" extrusionOk="0">
                  <a:moveTo>
                    <a:pt x="419" y="0"/>
                  </a:moveTo>
                  <a:lnTo>
                    <a:pt x="0" y="419"/>
                  </a:lnTo>
                  <a:lnTo>
                    <a:pt x="440" y="858"/>
                  </a:lnTo>
                  <a:lnTo>
                    <a:pt x="858" y="440"/>
                  </a:lnTo>
                  <a:lnTo>
                    <a:pt x="4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5" name="Google Shape;525;p32"/>
          <p:cNvSpPr txBox="1">
            <a:spLocks noGrp="1"/>
          </p:cNvSpPr>
          <p:nvPr>
            <p:ph type="body" idx="1"/>
          </p:nvPr>
        </p:nvSpPr>
        <p:spPr>
          <a:xfrm>
            <a:off x="4572000" y="1354925"/>
            <a:ext cx="4475400" cy="32445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 sz="2000" dirty="0">
                <a:solidFill>
                  <a:schemeClr val="tx1"/>
                </a:solidFill>
                <a:uFill>
                  <a:noFill/>
                </a:uFill>
                <a:hlinkClick r:id="rId9">
                  <a:extLst>
                    <a:ext uri="{A12FA001-AC4F-418D-AE19-62706E023703}">
                      <ahyp:hlinkClr xmlns:ahyp="http://schemas.microsoft.com/office/drawing/2018/hyperlinkcolor" val="tx"/>
                    </a:ext>
                  </a:extLst>
                </a:hlinkClick>
              </a:rPr>
              <a:t>Communications Management</a:t>
            </a:r>
            <a:endParaRPr sz="2000" dirty="0">
              <a:solidFill>
                <a:schemeClr val="tx1"/>
              </a:solidFill>
            </a:endParaRPr>
          </a:p>
          <a:p>
            <a:pPr marL="457200" lvl="0" indent="-355600" algn="l" rtl="0">
              <a:spcBef>
                <a:spcPts val="0"/>
              </a:spcBef>
              <a:spcAft>
                <a:spcPts val="0"/>
              </a:spcAft>
              <a:buSzPts val="2000"/>
              <a:buChar char="●"/>
            </a:pPr>
            <a:r>
              <a:rPr lang="en" sz="2000" dirty="0">
                <a:solidFill>
                  <a:schemeClr val="tx1"/>
                </a:solidFill>
                <a:uFill>
                  <a:noFill/>
                </a:uFill>
                <a:hlinkClick r:id="rId10">
                  <a:extLst>
                    <a:ext uri="{A12FA001-AC4F-418D-AE19-62706E023703}">
                      <ahyp:hlinkClr xmlns:ahyp="http://schemas.microsoft.com/office/drawing/2018/hyperlinkcolor" val="tx"/>
                    </a:ext>
                  </a:extLst>
                </a:hlinkClick>
              </a:rPr>
              <a:t>Risk Management</a:t>
            </a:r>
            <a:endParaRPr sz="2000" dirty="0">
              <a:solidFill>
                <a:schemeClr val="tx1"/>
              </a:solidFill>
            </a:endParaRPr>
          </a:p>
          <a:p>
            <a:pPr marL="457200" lvl="0" indent="-355600" algn="l" rtl="0">
              <a:spcBef>
                <a:spcPts val="0"/>
              </a:spcBef>
              <a:spcAft>
                <a:spcPts val="0"/>
              </a:spcAft>
              <a:buSzPts val="2000"/>
              <a:buChar char="●"/>
            </a:pPr>
            <a:r>
              <a:rPr lang="en" sz="2000" dirty="0">
                <a:solidFill>
                  <a:schemeClr val="tx1"/>
                </a:solidFill>
                <a:uFill>
                  <a:noFill/>
                </a:uFill>
                <a:hlinkClick r:id="rId11">
                  <a:extLst>
                    <a:ext uri="{A12FA001-AC4F-418D-AE19-62706E023703}">
                      <ahyp:hlinkClr xmlns:ahyp="http://schemas.microsoft.com/office/drawing/2018/hyperlinkcolor" val="tx"/>
                    </a:ext>
                  </a:extLst>
                </a:hlinkClick>
              </a:rPr>
              <a:t>Procurement Management</a:t>
            </a:r>
            <a:endParaRPr sz="2000" dirty="0">
              <a:solidFill>
                <a:schemeClr val="tx1"/>
              </a:solidFill>
            </a:endParaRPr>
          </a:p>
          <a:p>
            <a:pPr marL="457200" lvl="0" indent="-355600" algn="l" rtl="0">
              <a:spcBef>
                <a:spcPts val="0"/>
              </a:spcBef>
              <a:spcAft>
                <a:spcPts val="0"/>
              </a:spcAft>
              <a:buSzPts val="2000"/>
              <a:buChar char="●"/>
            </a:pPr>
            <a:r>
              <a:rPr lang="en" sz="2000" dirty="0">
                <a:solidFill>
                  <a:schemeClr val="tx1"/>
                </a:solidFill>
                <a:uFill>
                  <a:noFill/>
                </a:uFill>
                <a:hlinkClick r:id="rId12">
                  <a:extLst>
                    <a:ext uri="{A12FA001-AC4F-418D-AE19-62706E023703}">
                      <ahyp:hlinkClr xmlns:ahyp="http://schemas.microsoft.com/office/drawing/2018/hyperlinkcolor" val="tx"/>
                    </a:ext>
                  </a:extLst>
                </a:hlinkClick>
              </a:rPr>
              <a:t>Stakeholder Management</a:t>
            </a:r>
            <a:endParaRPr sz="2000" dirty="0">
              <a:solidFill>
                <a:schemeClr val="tx1"/>
              </a:solidFill>
            </a:endParaRPr>
          </a:p>
          <a:p>
            <a:pPr marL="457200" lvl="0" indent="-355600" algn="l" rtl="0">
              <a:spcBef>
                <a:spcPts val="0"/>
              </a:spcBef>
              <a:spcAft>
                <a:spcPts val="0"/>
              </a:spcAft>
              <a:buSzPts val="2000"/>
              <a:buChar char="●"/>
            </a:pPr>
            <a:r>
              <a:rPr lang="en" sz="2000" dirty="0">
                <a:solidFill>
                  <a:schemeClr val="tx1"/>
                </a:solidFill>
                <a:uFill>
                  <a:noFill/>
                </a:uFill>
                <a:hlinkClick r:id="rId13">
                  <a:extLst>
                    <a:ext uri="{A12FA001-AC4F-418D-AE19-62706E023703}">
                      <ahyp:hlinkClr xmlns:ahyp="http://schemas.microsoft.com/office/drawing/2018/hyperlinkcolor" val="tx"/>
                    </a:ext>
                  </a:extLst>
                </a:hlinkClick>
              </a:rPr>
              <a:t>Cost Management</a:t>
            </a:r>
            <a:endParaRPr sz="2000" dirty="0">
              <a:solidFill>
                <a:schemeClr val="tx1"/>
              </a:solidFill>
            </a:endParaRPr>
          </a:p>
          <a:p>
            <a:pPr marL="457200" lvl="0" indent="-355600" algn="l" rtl="0">
              <a:spcBef>
                <a:spcPts val="0"/>
              </a:spcBef>
              <a:spcAft>
                <a:spcPts val="0"/>
              </a:spcAft>
              <a:buSzPts val="2000"/>
              <a:buChar char="●"/>
            </a:pPr>
            <a:r>
              <a:rPr lang="en" sz="2000" dirty="0"/>
              <a:t>Questions</a:t>
            </a:r>
            <a:endParaRPr sz="2000" dirty="0"/>
          </a:p>
          <a:p>
            <a:pPr marL="457200" lvl="0" indent="0" algn="l" rtl="0">
              <a:spcBef>
                <a:spcPts val="600"/>
              </a:spcBef>
              <a:spcAft>
                <a:spcPts val="600"/>
              </a:spcAft>
              <a:buNone/>
            </a:pPr>
            <a:endParaRPr sz="2000" dirty="0"/>
          </a:p>
        </p:txBody>
      </p:sp>
      <p:cxnSp>
        <p:nvCxnSpPr>
          <p:cNvPr id="526" name="Google Shape;526;p32"/>
          <p:cNvCxnSpPr/>
          <p:nvPr/>
        </p:nvCxnSpPr>
        <p:spPr>
          <a:xfrm>
            <a:off x="2817288" y="4361850"/>
            <a:ext cx="3618600" cy="0"/>
          </a:xfrm>
          <a:prstGeom prst="straightConnector1">
            <a:avLst/>
          </a:prstGeom>
          <a:noFill/>
          <a:ln w="28575" cap="flat" cmpd="sng">
            <a:solidFill>
              <a:schemeClr val="dk1"/>
            </a:solidFill>
            <a:prstDash val="solid"/>
            <a:round/>
            <a:headEnd type="none" w="med" len="med"/>
            <a:tailEnd type="none" w="med" len="med"/>
          </a:ln>
        </p:spPr>
      </p:cxnSp>
      <p:grpSp>
        <p:nvGrpSpPr>
          <p:cNvPr id="527" name="Google Shape;527;p32"/>
          <p:cNvGrpSpPr/>
          <p:nvPr/>
        </p:nvGrpSpPr>
        <p:grpSpPr>
          <a:xfrm>
            <a:off x="2388701" y="3947018"/>
            <a:ext cx="4366593" cy="570708"/>
            <a:chOff x="2388713" y="3132618"/>
            <a:chExt cx="4366593" cy="570708"/>
          </a:xfrm>
        </p:grpSpPr>
        <p:grpSp>
          <p:nvGrpSpPr>
            <p:cNvPr id="528" name="Google Shape;528;p32"/>
            <p:cNvGrpSpPr/>
            <p:nvPr/>
          </p:nvGrpSpPr>
          <p:grpSpPr>
            <a:xfrm>
              <a:off x="2388713" y="3182416"/>
              <a:ext cx="443284" cy="520910"/>
              <a:chOff x="6186075" y="2782464"/>
              <a:chExt cx="352344" cy="414012"/>
            </a:xfrm>
          </p:grpSpPr>
          <p:sp>
            <p:nvSpPr>
              <p:cNvPr id="529" name="Google Shape;529;p32"/>
              <p:cNvSpPr/>
              <p:nvPr/>
            </p:nvSpPr>
            <p:spPr>
              <a:xfrm rot="10800000">
                <a:off x="6190719" y="2828781"/>
                <a:ext cx="196500" cy="102300"/>
              </a:xfrm>
              <a:prstGeom prst="trapezoid">
                <a:avLst>
                  <a:gd name="adj" fmla="val 3142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32"/>
              <p:cNvGrpSpPr/>
              <p:nvPr/>
            </p:nvGrpSpPr>
            <p:grpSpPr>
              <a:xfrm>
                <a:off x="6186075" y="3115175"/>
                <a:ext cx="297952" cy="81301"/>
                <a:chOff x="6186075" y="3115175"/>
                <a:chExt cx="297952" cy="81301"/>
              </a:xfrm>
            </p:grpSpPr>
            <p:sp>
              <p:nvSpPr>
                <p:cNvPr id="531" name="Google Shape;531;p32"/>
                <p:cNvSpPr/>
                <p:nvPr/>
              </p:nvSpPr>
              <p:spPr>
                <a:xfrm>
                  <a:off x="6186075" y="3116061"/>
                  <a:ext cx="150642" cy="80415"/>
                </a:xfrm>
                <a:custGeom>
                  <a:avLst/>
                  <a:gdLst/>
                  <a:ahLst/>
                  <a:cxnLst/>
                  <a:rect l="l" t="t" r="r" b="b"/>
                  <a:pathLst>
                    <a:path w="3767" h="1905" extrusionOk="0">
                      <a:moveTo>
                        <a:pt x="2490" y="0"/>
                      </a:moveTo>
                      <a:lnTo>
                        <a:pt x="1026" y="189"/>
                      </a:lnTo>
                      <a:cubicBezTo>
                        <a:pt x="419" y="398"/>
                        <a:pt x="0" y="1026"/>
                        <a:pt x="0" y="1674"/>
                      </a:cubicBezTo>
                      <a:lnTo>
                        <a:pt x="0" y="1905"/>
                      </a:lnTo>
                      <a:lnTo>
                        <a:pt x="3767" y="1905"/>
                      </a:lnTo>
                      <a:lnTo>
                        <a:pt x="3767" y="1695"/>
                      </a:lnTo>
                      <a:lnTo>
                        <a:pt x="2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6333384" y="3115175"/>
                  <a:ext cx="150642" cy="81301"/>
                </a:xfrm>
                <a:custGeom>
                  <a:avLst/>
                  <a:gdLst/>
                  <a:ahLst/>
                  <a:cxnLst/>
                  <a:rect l="l" t="t" r="r" b="b"/>
                  <a:pathLst>
                    <a:path w="3767" h="1926" extrusionOk="0">
                      <a:moveTo>
                        <a:pt x="1256" y="1"/>
                      </a:moveTo>
                      <a:lnTo>
                        <a:pt x="0" y="1716"/>
                      </a:lnTo>
                      <a:lnTo>
                        <a:pt x="0" y="1926"/>
                      </a:lnTo>
                      <a:lnTo>
                        <a:pt x="3767" y="1926"/>
                      </a:lnTo>
                      <a:lnTo>
                        <a:pt x="3767" y="1695"/>
                      </a:lnTo>
                      <a:cubicBezTo>
                        <a:pt x="3767" y="1047"/>
                        <a:pt x="3348" y="419"/>
                        <a:pt x="2741" y="210"/>
                      </a:cubicBezTo>
                      <a:lnTo>
                        <a:pt x="12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3" name="Google Shape;533;p32"/>
              <p:cNvSpPr/>
              <p:nvPr/>
            </p:nvSpPr>
            <p:spPr>
              <a:xfrm>
                <a:off x="6196535" y="2782464"/>
                <a:ext cx="341884" cy="389698"/>
              </a:xfrm>
              <a:custGeom>
                <a:avLst/>
                <a:gdLst/>
                <a:ahLst/>
                <a:cxnLst/>
                <a:rect l="l" t="t" r="r" b="b"/>
                <a:pathLst>
                  <a:path w="9417" h="10734" extrusionOk="0">
                    <a:moveTo>
                      <a:pt x="4395" y="628"/>
                    </a:moveTo>
                    <a:lnTo>
                      <a:pt x="4395" y="1276"/>
                    </a:lnTo>
                    <a:lnTo>
                      <a:pt x="3767" y="1276"/>
                    </a:lnTo>
                    <a:lnTo>
                      <a:pt x="3767" y="1904"/>
                    </a:lnTo>
                    <a:lnTo>
                      <a:pt x="4395" y="1904"/>
                    </a:lnTo>
                    <a:lnTo>
                      <a:pt x="4395" y="2532"/>
                    </a:lnTo>
                    <a:lnTo>
                      <a:pt x="3202" y="2532"/>
                    </a:lnTo>
                    <a:lnTo>
                      <a:pt x="2616" y="628"/>
                    </a:lnTo>
                    <a:close/>
                    <a:moveTo>
                      <a:pt x="6822" y="628"/>
                    </a:moveTo>
                    <a:lnTo>
                      <a:pt x="6341" y="2532"/>
                    </a:lnTo>
                    <a:lnTo>
                      <a:pt x="5022" y="2532"/>
                    </a:lnTo>
                    <a:lnTo>
                      <a:pt x="5022" y="1904"/>
                    </a:lnTo>
                    <a:lnTo>
                      <a:pt x="5650" y="1904"/>
                    </a:lnTo>
                    <a:lnTo>
                      <a:pt x="5650" y="1276"/>
                    </a:lnTo>
                    <a:lnTo>
                      <a:pt x="5022" y="1276"/>
                    </a:lnTo>
                    <a:lnTo>
                      <a:pt x="5022" y="628"/>
                    </a:lnTo>
                    <a:close/>
                    <a:moveTo>
                      <a:pt x="7010" y="2469"/>
                    </a:moveTo>
                    <a:cubicBezTo>
                      <a:pt x="7282" y="2867"/>
                      <a:pt x="7470" y="3306"/>
                      <a:pt x="7512" y="3787"/>
                    </a:cubicBezTo>
                    <a:lnTo>
                      <a:pt x="4206" y="3787"/>
                    </a:lnTo>
                    <a:lnTo>
                      <a:pt x="3579" y="3160"/>
                    </a:lnTo>
                    <a:lnTo>
                      <a:pt x="6843" y="3160"/>
                    </a:lnTo>
                    <a:lnTo>
                      <a:pt x="7010" y="2469"/>
                    </a:lnTo>
                    <a:close/>
                    <a:moveTo>
                      <a:pt x="2491" y="2364"/>
                    </a:moveTo>
                    <a:lnTo>
                      <a:pt x="2742" y="3160"/>
                    </a:lnTo>
                    <a:lnTo>
                      <a:pt x="3328" y="3160"/>
                    </a:lnTo>
                    <a:lnTo>
                      <a:pt x="2700" y="3787"/>
                    </a:lnTo>
                    <a:lnTo>
                      <a:pt x="2512" y="3787"/>
                    </a:lnTo>
                    <a:cubicBezTo>
                      <a:pt x="2281" y="3787"/>
                      <a:pt x="2072" y="3850"/>
                      <a:pt x="1884" y="3955"/>
                    </a:cubicBezTo>
                    <a:cubicBezTo>
                      <a:pt x="1905" y="3369"/>
                      <a:pt x="2135" y="2825"/>
                      <a:pt x="2491" y="2364"/>
                    </a:cubicBezTo>
                    <a:close/>
                    <a:moveTo>
                      <a:pt x="2512" y="4436"/>
                    </a:moveTo>
                    <a:lnTo>
                      <a:pt x="2512" y="5377"/>
                    </a:lnTo>
                    <a:cubicBezTo>
                      <a:pt x="2512" y="5482"/>
                      <a:pt x="2512" y="5587"/>
                      <a:pt x="2533" y="5691"/>
                    </a:cubicBezTo>
                    <a:lnTo>
                      <a:pt x="2512" y="5691"/>
                    </a:lnTo>
                    <a:cubicBezTo>
                      <a:pt x="2156" y="5691"/>
                      <a:pt x="1884" y="5398"/>
                      <a:pt x="1884" y="5064"/>
                    </a:cubicBezTo>
                    <a:cubicBezTo>
                      <a:pt x="1884" y="4708"/>
                      <a:pt x="2156" y="4436"/>
                      <a:pt x="2512" y="4436"/>
                    </a:cubicBezTo>
                    <a:close/>
                    <a:moveTo>
                      <a:pt x="6906" y="4436"/>
                    </a:moveTo>
                    <a:cubicBezTo>
                      <a:pt x="7261" y="4436"/>
                      <a:pt x="7533" y="4708"/>
                      <a:pt x="7533" y="5064"/>
                    </a:cubicBezTo>
                    <a:cubicBezTo>
                      <a:pt x="7533" y="5398"/>
                      <a:pt x="7261" y="5691"/>
                      <a:pt x="6906" y="5691"/>
                    </a:cubicBezTo>
                    <a:lnTo>
                      <a:pt x="6885" y="5691"/>
                    </a:lnTo>
                    <a:cubicBezTo>
                      <a:pt x="6906" y="5587"/>
                      <a:pt x="6906" y="5482"/>
                      <a:pt x="6906" y="5377"/>
                    </a:cubicBezTo>
                    <a:lnTo>
                      <a:pt x="6906" y="4436"/>
                    </a:lnTo>
                    <a:close/>
                    <a:moveTo>
                      <a:pt x="3453" y="3934"/>
                    </a:moveTo>
                    <a:lnTo>
                      <a:pt x="3955" y="4436"/>
                    </a:lnTo>
                    <a:lnTo>
                      <a:pt x="6278" y="4436"/>
                    </a:lnTo>
                    <a:lnTo>
                      <a:pt x="6278" y="5357"/>
                    </a:lnTo>
                    <a:cubicBezTo>
                      <a:pt x="6278" y="6235"/>
                      <a:pt x="5566" y="6947"/>
                      <a:pt x="4709" y="6947"/>
                    </a:cubicBezTo>
                    <a:cubicBezTo>
                      <a:pt x="3830" y="6947"/>
                      <a:pt x="3139" y="6235"/>
                      <a:pt x="3139" y="5377"/>
                    </a:cubicBezTo>
                    <a:lnTo>
                      <a:pt x="3139" y="4248"/>
                    </a:lnTo>
                    <a:lnTo>
                      <a:pt x="3453" y="3934"/>
                    </a:lnTo>
                    <a:close/>
                    <a:moveTo>
                      <a:pt x="1842" y="6131"/>
                    </a:moveTo>
                    <a:cubicBezTo>
                      <a:pt x="2030" y="6235"/>
                      <a:pt x="2261" y="6319"/>
                      <a:pt x="2512" y="6319"/>
                    </a:cubicBezTo>
                    <a:lnTo>
                      <a:pt x="2721" y="6319"/>
                    </a:lnTo>
                    <a:cubicBezTo>
                      <a:pt x="2867" y="6612"/>
                      <a:pt x="3056" y="6863"/>
                      <a:pt x="3307" y="7072"/>
                    </a:cubicBezTo>
                    <a:lnTo>
                      <a:pt x="3202" y="7533"/>
                    </a:lnTo>
                    <a:lnTo>
                      <a:pt x="1507" y="7763"/>
                    </a:lnTo>
                    <a:lnTo>
                      <a:pt x="1465" y="7763"/>
                    </a:lnTo>
                    <a:cubicBezTo>
                      <a:pt x="1340" y="7805"/>
                      <a:pt x="1235" y="7867"/>
                      <a:pt x="1110" y="7930"/>
                    </a:cubicBezTo>
                    <a:lnTo>
                      <a:pt x="921" y="7846"/>
                    </a:lnTo>
                    <a:cubicBezTo>
                      <a:pt x="733" y="7742"/>
                      <a:pt x="628" y="7554"/>
                      <a:pt x="628" y="7344"/>
                    </a:cubicBezTo>
                    <a:lnTo>
                      <a:pt x="628" y="7030"/>
                    </a:lnTo>
                    <a:cubicBezTo>
                      <a:pt x="658" y="7033"/>
                      <a:pt x="687" y="7034"/>
                      <a:pt x="717" y="7034"/>
                    </a:cubicBezTo>
                    <a:cubicBezTo>
                      <a:pt x="922" y="7034"/>
                      <a:pt x="1136" y="6973"/>
                      <a:pt x="1319" y="6863"/>
                    </a:cubicBezTo>
                    <a:cubicBezTo>
                      <a:pt x="1591" y="6696"/>
                      <a:pt x="1779" y="6424"/>
                      <a:pt x="1842" y="6131"/>
                    </a:cubicBezTo>
                    <a:close/>
                    <a:moveTo>
                      <a:pt x="7575" y="6131"/>
                    </a:moveTo>
                    <a:cubicBezTo>
                      <a:pt x="7638" y="6424"/>
                      <a:pt x="7826" y="6696"/>
                      <a:pt x="8098" y="6863"/>
                    </a:cubicBezTo>
                    <a:cubicBezTo>
                      <a:pt x="8281" y="6973"/>
                      <a:pt x="8495" y="7034"/>
                      <a:pt x="8700" y="7034"/>
                    </a:cubicBezTo>
                    <a:cubicBezTo>
                      <a:pt x="8730" y="7034"/>
                      <a:pt x="8759" y="7033"/>
                      <a:pt x="8789" y="7030"/>
                    </a:cubicBezTo>
                    <a:lnTo>
                      <a:pt x="8789" y="7344"/>
                    </a:lnTo>
                    <a:cubicBezTo>
                      <a:pt x="8789" y="7554"/>
                      <a:pt x="8684" y="7742"/>
                      <a:pt x="8496" y="7846"/>
                    </a:cubicBezTo>
                    <a:lnTo>
                      <a:pt x="8307" y="7930"/>
                    </a:lnTo>
                    <a:cubicBezTo>
                      <a:pt x="8182" y="7867"/>
                      <a:pt x="8077" y="7826"/>
                      <a:pt x="7952" y="7763"/>
                    </a:cubicBezTo>
                    <a:lnTo>
                      <a:pt x="7910" y="7763"/>
                    </a:lnTo>
                    <a:lnTo>
                      <a:pt x="6215" y="7533"/>
                    </a:lnTo>
                    <a:lnTo>
                      <a:pt x="6090" y="7072"/>
                    </a:lnTo>
                    <a:cubicBezTo>
                      <a:pt x="6341" y="6863"/>
                      <a:pt x="6550" y="6612"/>
                      <a:pt x="6696" y="6319"/>
                    </a:cubicBezTo>
                    <a:lnTo>
                      <a:pt x="6906" y="6319"/>
                    </a:lnTo>
                    <a:cubicBezTo>
                      <a:pt x="7157" y="6319"/>
                      <a:pt x="7366" y="6256"/>
                      <a:pt x="7575" y="6131"/>
                    </a:cubicBezTo>
                    <a:close/>
                    <a:moveTo>
                      <a:pt x="5525" y="7407"/>
                    </a:moveTo>
                    <a:lnTo>
                      <a:pt x="5671" y="7951"/>
                    </a:lnTo>
                    <a:lnTo>
                      <a:pt x="4709" y="9269"/>
                    </a:lnTo>
                    <a:lnTo>
                      <a:pt x="3746" y="7951"/>
                    </a:lnTo>
                    <a:lnTo>
                      <a:pt x="3893" y="7407"/>
                    </a:lnTo>
                    <a:cubicBezTo>
                      <a:pt x="4144" y="7512"/>
                      <a:pt x="4416" y="7574"/>
                      <a:pt x="4709" y="7574"/>
                    </a:cubicBezTo>
                    <a:cubicBezTo>
                      <a:pt x="5002" y="7574"/>
                      <a:pt x="5274" y="7512"/>
                      <a:pt x="5525" y="7407"/>
                    </a:cubicBezTo>
                    <a:close/>
                    <a:moveTo>
                      <a:pt x="3139" y="8181"/>
                    </a:moveTo>
                    <a:lnTo>
                      <a:pt x="4395" y="9897"/>
                    </a:lnTo>
                    <a:lnTo>
                      <a:pt x="4395" y="10106"/>
                    </a:lnTo>
                    <a:lnTo>
                      <a:pt x="628" y="10106"/>
                    </a:lnTo>
                    <a:lnTo>
                      <a:pt x="628" y="9876"/>
                    </a:lnTo>
                    <a:cubicBezTo>
                      <a:pt x="628" y="9207"/>
                      <a:pt x="1047" y="8600"/>
                      <a:pt x="1654" y="8370"/>
                    </a:cubicBezTo>
                    <a:lnTo>
                      <a:pt x="3139" y="8181"/>
                    </a:lnTo>
                    <a:close/>
                    <a:moveTo>
                      <a:pt x="6278" y="8181"/>
                    </a:moveTo>
                    <a:lnTo>
                      <a:pt x="7763" y="8370"/>
                    </a:lnTo>
                    <a:cubicBezTo>
                      <a:pt x="8370" y="8600"/>
                      <a:pt x="8789" y="9207"/>
                      <a:pt x="8789" y="9876"/>
                    </a:cubicBezTo>
                    <a:lnTo>
                      <a:pt x="8789" y="10106"/>
                    </a:lnTo>
                    <a:lnTo>
                      <a:pt x="5022" y="10106"/>
                    </a:lnTo>
                    <a:lnTo>
                      <a:pt x="5022" y="9897"/>
                    </a:lnTo>
                    <a:lnTo>
                      <a:pt x="6278" y="8181"/>
                    </a:lnTo>
                    <a:close/>
                    <a:moveTo>
                      <a:pt x="1758" y="0"/>
                    </a:moveTo>
                    <a:lnTo>
                      <a:pt x="2281" y="1653"/>
                    </a:lnTo>
                    <a:cubicBezTo>
                      <a:pt x="1612" y="2302"/>
                      <a:pt x="1256" y="3160"/>
                      <a:pt x="1256" y="4164"/>
                    </a:cubicBezTo>
                    <a:lnTo>
                      <a:pt x="1256" y="5859"/>
                    </a:lnTo>
                    <a:cubicBezTo>
                      <a:pt x="1256" y="6047"/>
                      <a:pt x="1152" y="6214"/>
                      <a:pt x="984" y="6319"/>
                    </a:cubicBezTo>
                    <a:cubicBezTo>
                      <a:pt x="892" y="6377"/>
                      <a:pt x="794" y="6409"/>
                      <a:pt x="693" y="6409"/>
                    </a:cubicBezTo>
                    <a:cubicBezTo>
                      <a:pt x="610" y="6409"/>
                      <a:pt x="525" y="6387"/>
                      <a:pt x="440" y="6340"/>
                    </a:cubicBezTo>
                    <a:lnTo>
                      <a:pt x="1" y="6110"/>
                    </a:lnTo>
                    <a:lnTo>
                      <a:pt x="1" y="7344"/>
                    </a:lnTo>
                    <a:cubicBezTo>
                      <a:pt x="1" y="7763"/>
                      <a:pt x="210" y="8160"/>
                      <a:pt x="566" y="8370"/>
                    </a:cubicBezTo>
                    <a:cubicBezTo>
                      <a:pt x="210" y="8767"/>
                      <a:pt x="1" y="9311"/>
                      <a:pt x="1" y="9876"/>
                    </a:cubicBezTo>
                    <a:lnTo>
                      <a:pt x="1" y="10734"/>
                    </a:lnTo>
                    <a:lnTo>
                      <a:pt x="9416" y="10734"/>
                    </a:lnTo>
                    <a:lnTo>
                      <a:pt x="9416" y="9876"/>
                    </a:lnTo>
                    <a:cubicBezTo>
                      <a:pt x="9416" y="9311"/>
                      <a:pt x="9207" y="8767"/>
                      <a:pt x="8831" y="8370"/>
                    </a:cubicBezTo>
                    <a:cubicBezTo>
                      <a:pt x="9207" y="8160"/>
                      <a:pt x="9416" y="7763"/>
                      <a:pt x="9416" y="7344"/>
                    </a:cubicBezTo>
                    <a:lnTo>
                      <a:pt x="9416" y="6110"/>
                    </a:lnTo>
                    <a:lnTo>
                      <a:pt x="8956" y="6340"/>
                    </a:lnTo>
                    <a:cubicBezTo>
                      <a:pt x="8881" y="6387"/>
                      <a:pt x="8801" y="6409"/>
                      <a:pt x="8721" y="6409"/>
                    </a:cubicBezTo>
                    <a:cubicBezTo>
                      <a:pt x="8623" y="6409"/>
                      <a:pt x="8525" y="6377"/>
                      <a:pt x="8433" y="6319"/>
                    </a:cubicBezTo>
                    <a:cubicBezTo>
                      <a:pt x="8266" y="6214"/>
                      <a:pt x="8161" y="6047"/>
                      <a:pt x="8161" y="5859"/>
                    </a:cubicBezTo>
                    <a:lnTo>
                      <a:pt x="8161" y="4122"/>
                    </a:lnTo>
                    <a:cubicBezTo>
                      <a:pt x="8161" y="3222"/>
                      <a:pt x="7826" y="2364"/>
                      <a:pt x="7198" y="1716"/>
                    </a:cubicBezTo>
                    <a:lnTo>
                      <a:pt x="76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32"/>
            <p:cNvGrpSpPr/>
            <p:nvPr/>
          </p:nvGrpSpPr>
          <p:grpSpPr>
            <a:xfrm>
              <a:off x="4319992" y="3198188"/>
              <a:ext cx="507720" cy="489404"/>
              <a:chOff x="1936232" y="3385616"/>
              <a:chExt cx="403561" cy="388972"/>
            </a:xfrm>
          </p:grpSpPr>
          <p:sp>
            <p:nvSpPr>
              <p:cNvPr id="535" name="Google Shape;535;p32"/>
              <p:cNvSpPr/>
              <p:nvPr/>
            </p:nvSpPr>
            <p:spPr>
              <a:xfrm>
                <a:off x="1936232" y="3620219"/>
                <a:ext cx="87226" cy="87251"/>
              </a:xfrm>
              <a:custGeom>
                <a:avLst/>
                <a:gdLst/>
                <a:ahLst/>
                <a:cxnLst/>
                <a:rect l="l" t="t" r="r" b="b"/>
                <a:pathLst>
                  <a:path w="1256" h="1256" extrusionOk="0">
                    <a:moveTo>
                      <a:pt x="628" y="1"/>
                    </a:moveTo>
                    <a:cubicBezTo>
                      <a:pt x="293" y="1"/>
                      <a:pt x="1" y="273"/>
                      <a:pt x="1" y="628"/>
                    </a:cubicBezTo>
                    <a:cubicBezTo>
                      <a:pt x="1" y="963"/>
                      <a:pt x="293" y="1256"/>
                      <a:pt x="628" y="1256"/>
                    </a:cubicBezTo>
                    <a:cubicBezTo>
                      <a:pt x="984" y="1256"/>
                      <a:pt x="1256" y="963"/>
                      <a:pt x="1256" y="628"/>
                    </a:cubicBezTo>
                    <a:cubicBezTo>
                      <a:pt x="1256" y="273"/>
                      <a:pt x="984" y="1"/>
                      <a:pt x="628" y="1"/>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2"/>
              <p:cNvSpPr/>
              <p:nvPr/>
            </p:nvSpPr>
            <p:spPr>
              <a:xfrm>
                <a:off x="2108750" y="3432765"/>
                <a:ext cx="113949" cy="113600"/>
              </a:xfrm>
              <a:custGeom>
                <a:avLst/>
                <a:gdLst/>
                <a:ahLst/>
                <a:cxnLst/>
                <a:rect l="l" t="t" r="r" b="b"/>
                <a:pathLst>
                  <a:path w="1884" h="1926" extrusionOk="0">
                    <a:moveTo>
                      <a:pt x="0" y="0"/>
                    </a:moveTo>
                    <a:lnTo>
                      <a:pt x="0" y="1925"/>
                    </a:lnTo>
                    <a:lnTo>
                      <a:pt x="1883" y="1925"/>
                    </a:lnTo>
                    <a:lnTo>
                      <a:pt x="1883" y="0"/>
                    </a:ln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2"/>
              <p:cNvSpPr/>
              <p:nvPr/>
            </p:nvSpPr>
            <p:spPr>
              <a:xfrm>
                <a:off x="1950095" y="3385616"/>
                <a:ext cx="389698" cy="388972"/>
              </a:xfrm>
              <a:custGeom>
                <a:avLst/>
                <a:gdLst/>
                <a:ahLst/>
                <a:cxnLst/>
                <a:rect l="l" t="t" r="r" b="b"/>
                <a:pathLst>
                  <a:path w="10734" h="10714" extrusionOk="0">
                    <a:moveTo>
                      <a:pt x="8202" y="628"/>
                    </a:moveTo>
                    <a:lnTo>
                      <a:pt x="8202" y="2532"/>
                    </a:lnTo>
                    <a:lnTo>
                      <a:pt x="6319" y="2532"/>
                    </a:lnTo>
                    <a:lnTo>
                      <a:pt x="6319" y="628"/>
                    </a:lnTo>
                    <a:close/>
                    <a:moveTo>
                      <a:pt x="1883" y="6298"/>
                    </a:moveTo>
                    <a:cubicBezTo>
                      <a:pt x="2239" y="6298"/>
                      <a:pt x="2511" y="6591"/>
                      <a:pt x="2511" y="6926"/>
                    </a:cubicBezTo>
                    <a:cubicBezTo>
                      <a:pt x="2511" y="7282"/>
                      <a:pt x="2239" y="7554"/>
                      <a:pt x="1883" y="7554"/>
                    </a:cubicBezTo>
                    <a:cubicBezTo>
                      <a:pt x="1548" y="7554"/>
                      <a:pt x="1256" y="7282"/>
                      <a:pt x="1256" y="6926"/>
                    </a:cubicBezTo>
                    <a:cubicBezTo>
                      <a:pt x="1256" y="6591"/>
                      <a:pt x="1548" y="6298"/>
                      <a:pt x="1883" y="6298"/>
                    </a:cubicBezTo>
                    <a:close/>
                    <a:moveTo>
                      <a:pt x="9165" y="6298"/>
                    </a:moveTo>
                    <a:cubicBezTo>
                      <a:pt x="9688" y="6298"/>
                      <a:pt x="10106" y="6717"/>
                      <a:pt x="10106" y="7240"/>
                    </a:cubicBezTo>
                    <a:lnTo>
                      <a:pt x="10106" y="7554"/>
                    </a:lnTo>
                    <a:lnTo>
                      <a:pt x="3787" y="7554"/>
                    </a:lnTo>
                    <a:lnTo>
                      <a:pt x="3787" y="6298"/>
                    </a:lnTo>
                    <a:close/>
                    <a:moveTo>
                      <a:pt x="10106" y="8182"/>
                    </a:moveTo>
                    <a:lnTo>
                      <a:pt x="10106" y="8809"/>
                    </a:lnTo>
                    <a:lnTo>
                      <a:pt x="628" y="8809"/>
                    </a:lnTo>
                    <a:lnTo>
                      <a:pt x="628" y="8182"/>
                    </a:lnTo>
                    <a:close/>
                    <a:moveTo>
                      <a:pt x="5691" y="0"/>
                    </a:moveTo>
                    <a:lnTo>
                      <a:pt x="5691" y="3160"/>
                    </a:lnTo>
                    <a:lnTo>
                      <a:pt x="6947" y="3160"/>
                    </a:lnTo>
                    <a:lnTo>
                      <a:pt x="6947" y="4101"/>
                    </a:lnTo>
                    <a:cubicBezTo>
                      <a:pt x="6947" y="4269"/>
                      <a:pt x="6800" y="4415"/>
                      <a:pt x="6633" y="4415"/>
                    </a:cubicBezTo>
                    <a:lnTo>
                      <a:pt x="4101" y="4415"/>
                    </a:lnTo>
                    <a:cubicBezTo>
                      <a:pt x="3578" y="4415"/>
                      <a:pt x="3160" y="4855"/>
                      <a:pt x="3160" y="5357"/>
                    </a:cubicBezTo>
                    <a:lnTo>
                      <a:pt x="3160" y="7554"/>
                    </a:lnTo>
                    <a:lnTo>
                      <a:pt x="2971" y="7554"/>
                    </a:lnTo>
                    <a:cubicBezTo>
                      <a:pt x="3097" y="7366"/>
                      <a:pt x="3160" y="7156"/>
                      <a:pt x="3160" y="6926"/>
                    </a:cubicBezTo>
                    <a:cubicBezTo>
                      <a:pt x="3160" y="6236"/>
                      <a:pt x="2595" y="5671"/>
                      <a:pt x="1883" y="5671"/>
                    </a:cubicBezTo>
                    <a:cubicBezTo>
                      <a:pt x="1193" y="5671"/>
                      <a:pt x="628" y="6236"/>
                      <a:pt x="628" y="6926"/>
                    </a:cubicBezTo>
                    <a:cubicBezTo>
                      <a:pt x="628" y="7156"/>
                      <a:pt x="691" y="7387"/>
                      <a:pt x="795" y="7554"/>
                    </a:cubicBezTo>
                    <a:lnTo>
                      <a:pt x="628" y="7554"/>
                    </a:lnTo>
                    <a:lnTo>
                      <a:pt x="628" y="3788"/>
                    </a:lnTo>
                    <a:lnTo>
                      <a:pt x="0" y="3788"/>
                    </a:lnTo>
                    <a:lnTo>
                      <a:pt x="0" y="10713"/>
                    </a:lnTo>
                    <a:lnTo>
                      <a:pt x="628" y="10713"/>
                    </a:lnTo>
                    <a:lnTo>
                      <a:pt x="628" y="9437"/>
                    </a:lnTo>
                    <a:lnTo>
                      <a:pt x="10106" y="9437"/>
                    </a:lnTo>
                    <a:lnTo>
                      <a:pt x="10106" y="10713"/>
                    </a:lnTo>
                    <a:lnTo>
                      <a:pt x="10734" y="10713"/>
                    </a:lnTo>
                    <a:lnTo>
                      <a:pt x="10734" y="7240"/>
                    </a:lnTo>
                    <a:cubicBezTo>
                      <a:pt x="10734" y="6382"/>
                      <a:pt x="10023" y="5671"/>
                      <a:pt x="9165" y="5671"/>
                    </a:cubicBezTo>
                    <a:lnTo>
                      <a:pt x="3787" y="5671"/>
                    </a:lnTo>
                    <a:lnTo>
                      <a:pt x="3787" y="5357"/>
                    </a:lnTo>
                    <a:cubicBezTo>
                      <a:pt x="3787" y="5190"/>
                      <a:pt x="3913" y="5043"/>
                      <a:pt x="4101" y="5043"/>
                    </a:cubicBezTo>
                    <a:lnTo>
                      <a:pt x="6633" y="5043"/>
                    </a:lnTo>
                    <a:cubicBezTo>
                      <a:pt x="7135" y="5043"/>
                      <a:pt x="7574" y="4625"/>
                      <a:pt x="7574" y="4101"/>
                    </a:cubicBezTo>
                    <a:lnTo>
                      <a:pt x="7574" y="3160"/>
                    </a:lnTo>
                    <a:lnTo>
                      <a:pt x="8830" y="3160"/>
                    </a:lnTo>
                    <a:lnTo>
                      <a:pt x="88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32"/>
            <p:cNvGrpSpPr/>
            <p:nvPr/>
          </p:nvGrpSpPr>
          <p:grpSpPr>
            <a:xfrm>
              <a:off x="5318486" y="3231032"/>
              <a:ext cx="470162" cy="423402"/>
              <a:chOff x="4009262" y="1648300"/>
              <a:chExt cx="443131" cy="399059"/>
            </a:xfrm>
          </p:grpSpPr>
          <p:sp>
            <p:nvSpPr>
              <p:cNvPr id="539" name="Google Shape;539;p32"/>
              <p:cNvSpPr/>
              <p:nvPr/>
            </p:nvSpPr>
            <p:spPr>
              <a:xfrm>
                <a:off x="4009262" y="1694112"/>
                <a:ext cx="400372" cy="353248"/>
              </a:xfrm>
              <a:custGeom>
                <a:avLst/>
                <a:gdLst/>
                <a:ahLst/>
                <a:cxnLst/>
                <a:rect l="l" t="t" r="r" b="b"/>
                <a:pathLst>
                  <a:path w="11028" h="9730" extrusionOk="0">
                    <a:moveTo>
                      <a:pt x="3901" y="0"/>
                    </a:moveTo>
                    <a:cubicBezTo>
                      <a:pt x="3773" y="0"/>
                      <a:pt x="3645" y="7"/>
                      <a:pt x="3516" y="21"/>
                    </a:cubicBezTo>
                    <a:cubicBezTo>
                      <a:pt x="2679" y="126"/>
                      <a:pt x="1905" y="523"/>
                      <a:pt x="1319" y="1151"/>
                    </a:cubicBezTo>
                    <a:lnTo>
                      <a:pt x="1068" y="1444"/>
                    </a:lnTo>
                    <a:cubicBezTo>
                      <a:pt x="0" y="2637"/>
                      <a:pt x="42" y="4478"/>
                      <a:pt x="1193" y="5629"/>
                    </a:cubicBezTo>
                    <a:lnTo>
                      <a:pt x="2344" y="6800"/>
                    </a:lnTo>
                    <a:cubicBezTo>
                      <a:pt x="2511" y="6947"/>
                      <a:pt x="2721" y="7051"/>
                      <a:pt x="2972" y="7072"/>
                    </a:cubicBezTo>
                    <a:cubicBezTo>
                      <a:pt x="2972" y="7302"/>
                      <a:pt x="3076" y="7512"/>
                      <a:pt x="3244" y="7679"/>
                    </a:cubicBezTo>
                    <a:cubicBezTo>
                      <a:pt x="3411" y="7846"/>
                      <a:pt x="3620" y="7951"/>
                      <a:pt x="3850" y="7951"/>
                    </a:cubicBezTo>
                    <a:cubicBezTo>
                      <a:pt x="3871" y="8181"/>
                      <a:pt x="3955" y="8411"/>
                      <a:pt x="4122" y="8579"/>
                    </a:cubicBezTo>
                    <a:cubicBezTo>
                      <a:pt x="4290" y="8746"/>
                      <a:pt x="4520" y="8830"/>
                      <a:pt x="4750" y="8851"/>
                    </a:cubicBezTo>
                    <a:cubicBezTo>
                      <a:pt x="4750" y="9081"/>
                      <a:pt x="4855" y="9290"/>
                      <a:pt x="5022" y="9458"/>
                    </a:cubicBezTo>
                    <a:cubicBezTo>
                      <a:pt x="5190" y="9646"/>
                      <a:pt x="5441" y="9730"/>
                      <a:pt x="5692" y="9730"/>
                    </a:cubicBezTo>
                    <a:cubicBezTo>
                      <a:pt x="5922" y="9730"/>
                      <a:pt x="6173" y="9646"/>
                      <a:pt x="6340" y="9458"/>
                    </a:cubicBezTo>
                    <a:lnTo>
                      <a:pt x="7240" y="8579"/>
                    </a:lnTo>
                    <a:cubicBezTo>
                      <a:pt x="7407" y="8411"/>
                      <a:pt x="7491" y="8181"/>
                      <a:pt x="7512" y="7951"/>
                    </a:cubicBezTo>
                    <a:cubicBezTo>
                      <a:pt x="7742" y="7951"/>
                      <a:pt x="7951" y="7846"/>
                      <a:pt x="8119" y="7679"/>
                    </a:cubicBezTo>
                    <a:cubicBezTo>
                      <a:pt x="8286" y="7512"/>
                      <a:pt x="8391" y="7302"/>
                      <a:pt x="8412" y="7072"/>
                    </a:cubicBezTo>
                    <a:cubicBezTo>
                      <a:pt x="8621" y="7051"/>
                      <a:pt x="8851" y="6968"/>
                      <a:pt x="9019" y="6800"/>
                    </a:cubicBezTo>
                    <a:cubicBezTo>
                      <a:pt x="9186" y="6633"/>
                      <a:pt x="9270" y="6403"/>
                      <a:pt x="9291" y="6173"/>
                    </a:cubicBezTo>
                    <a:cubicBezTo>
                      <a:pt x="9521" y="6173"/>
                      <a:pt x="9730" y="6068"/>
                      <a:pt x="9897" y="5901"/>
                    </a:cubicBezTo>
                    <a:lnTo>
                      <a:pt x="10065" y="5754"/>
                    </a:lnTo>
                    <a:cubicBezTo>
                      <a:pt x="10672" y="5126"/>
                      <a:pt x="11027" y="4310"/>
                      <a:pt x="11027" y="3473"/>
                    </a:cubicBezTo>
                    <a:cubicBezTo>
                      <a:pt x="11027" y="2616"/>
                      <a:pt x="10672" y="1820"/>
                      <a:pt x="10065" y="1193"/>
                    </a:cubicBezTo>
                    <a:lnTo>
                      <a:pt x="9667" y="795"/>
                    </a:lnTo>
                    <a:lnTo>
                      <a:pt x="9646" y="795"/>
                    </a:lnTo>
                    <a:cubicBezTo>
                      <a:pt x="9044" y="287"/>
                      <a:pt x="8289" y="33"/>
                      <a:pt x="7503" y="33"/>
                    </a:cubicBezTo>
                    <a:cubicBezTo>
                      <a:pt x="7416" y="33"/>
                      <a:pt x="7328" y="36"/>
                      <a:pt x="7240" y="42"/>
                    </a:cubicBezTo>
                    <a:cubicBezTo>
                      <a:pt x="6696" y="84"/>
                      <a:pt x="6173" y="251"/>
                      <a:pt x="5713" y="523"/>
                    </a:cubicBezTo>
                    <a:cubicBezTo>
                      <a:pt x="5155" y="174"/>
                      <a:pt x="4539" y="0"/>
                      <a:pt x="3901" y="0"/>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2"/>
              <p:cNvSpPr/>
              <p:nvPr/>
            </p:nvSpPr>
            <p:spPr>
              <a:xfrm>
                <a:off x="4197187" y="1672762"/>
                <a:ext cx="239323" cy="148487"/>
              </a:xfrm>
              <a:custGeom>
                <a:avLst/>
                <a:gdLst/>
                <a:ahLst/>
                <a:cxnLst/>
                <a:rect l="l" t="t" r="r" b="b"/>
                <a:pathLst>
                  <a:path w="6592" h="4090" extrusionOk="0">
                    <a:moveTo>
                      <a:pt x="3476" y="1"/>
                    </a:moveTo>
                    <a:cubicBezTo>
                      <a:pt x="2709" y="1"/>
                      <a:pt x="1929" y="308"/>
                      <a:pt x="1340" y="909"/>
                    </a:cubicBezTo>
                    <a:lnTo>
                      <a:pt x="147" y="2101"/>
                    </a:lnTo>
                    <a:cubicBezTo>
                      <a:pt x="0" y="2248"/>
                      <a:pt x="0" y="2478"/>
                      <a:pt x="147" y="2624"/>
                    </a:cubicBezTo>
                    <a:cubicBezTo>
                      <a:pt x="218" y="2696"/>
                      <a:pt x="310" y="2733"/>
                      <a:pt x="406" y="2733"/>
                    </a:cubicBezTo>
                    <a:cubicBezTo>
                      <a:pt x="480" y="2733"/>
                      <a:pt x="556" y="2712"/>
                      <a:pt x="628" y="2666"/>
                    </a:cubicBezTo>
                    <a:lnTo>
                      <a:pt x="2323" y="1536"/>
                    </a:lnTo>
                    <a:cubicBezTo>
                      <a:pt x="2491" y="1421"/>
                      <a:pt x="2686" y="1366"/>
                      <a:pt x="2881" y="1366"/>
                    </a:cubicBezTo>
                    <a:cubicBezTo>
                      <a:pt x="3147" y="1366"/>
                      <a:pt x="3415" y="1469"/>
                      <a:pt x="3620" y="1662"/>
                    </a:cubicBezTo>
                    <a:cubicBezTo>
                      <a:pt x="3705" y="1747"/>
                      <a:pt x="3825" y="1804"/>
                      <a:pt x="3944" y="1804"/>
                    </a:cubicBezTo>
                    <a:cubicBezTo>
                      <a:pt x="4030" y="1804"/>
                      <a:pt x="4115" y="1774"/>
                      <a:pt x="4185" y="1704"/>
                    </a:cubicBezTo>
                    <a:lnTo>
                      <a:pt x="4541" y="1327"/>
                    </a:lnTo>
                    <a:lnTo>
                      <a:pt x="5001" y="1767"/>
                    </a:lnTo>
                    <a:lnTo>
                      <a:pt x="4625" y="2143"/>
                    </a:lnTo>
                    <a:cubicBezTo>
                      <a:pt x="4520" y="2227"/>
                      <a:pt x="4415" y="2311"/>
                      <a:pt x="4311" y="2352"/>
                    </a:cubicBezTo>
                    <a:lnTo>
                      <a:pt x="5880" y="3922"/>
                    </a:lnTo>
                    <a:cubicBezTo>
                      <a:pt x="5922" y="3964"/>
                      <a:pt x="5964" y="4026"/>
                      <a:pt x="6006" y="4089"/>
                    </a:cubicBezTo>
                    <a:cubicBezTo>
                      <a:pt x="6591" y="3106"/>
                      <a:pt x="6445" y="1850"/>
                      <a:pt x="5587" y="971"/>
                    </a:cubicBezTo>
                    <a:lnTo>
                      <a:pt x="5210" y="616"/>
                    </a:lnTo>
                    <a:cubicBezTo>
                      <a:pt x="4714" y="203"/>
                      <a:pt x="4099" y="1"/>
                      <a:pt x="34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2"/>
              <p:cNvSpPr/>
              <p:nvPr/>
            </p:nvSpPr>
            <p:spPr>
              <a:xfrm>
                <a:off x="4144273" y="1824986"/>
                <a:ext cx="62228" cy="59803"/>
              </a:xfrm>
              <a:custGeom>
                <a:avLst/>
                <a:gdLst/>
                <a:ahLst/>
                <a:cxnLst/>
                <a:rect l="l" t="t" r="r" b="b"/>
                <a:pathLst>
                  <a:path w="1591" h="1529" extrusionOk="0">
                    <a:moveTo>
                      <a:pt x="1235" y="1"/>
                    </a:moveTo>
                    <a:cubicBezTo>
                      <a:pt x="1151" y="1"/>
                      <a:pt x="1067" y="32"/>
                      <a:pt x="1005" y="95"/>
                    </a:cubicBezTo>
                    <a:lnTo>
                      <a:pt x="126" y="974"/>
                    </a:lnTo>
                    <a:cubicBezTo>
                      <a:pt x="0" y="1099"/>
                      <a:pt x="0" y="1309"/>
                      <a:pt x="126" y="1434"/>
                    </a:cubicBezTo>
                    <a:cubicBezTo>
                      <a:pt x="189" y="1497"/>
                      <a:pt x="267" y="1528"/>
                      <a:pt x="346" y="1528"/>
                    </a:cubicBezTo>
                    <a:cubicBezTo>
                      <a:pt x="424" y="1528"/>
                      <a:pt x="503" y="1497"/>
                      <a:pt x="565" y="1434"/>
                    </a:cubicBezTo>
                    <a:lnTo>
                      <a:pt x="1465" y="535"/>
                    </a:lnTo>
                    <a:cubicBezTo>
                      <a:pt x="1591" y="409"/>
                      <a:pt x="1591" y="221"/>
                      <a:pt x="1465" y="95"/>
                    </a:cubicBezTo>
                    <a:cubicBezTo>
                      <a:pt x="1402" y="32"/>
                      <a:pt x="1319"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2"/>
              <p:cNvSpPr/>
              <p:nvPr/>
            </p:nvSpPr>
            <p:spPr>
              <a:xfrm>
                <a:off x="4178741" y="1856604"/>
                <a:ext cx="61407" cy="59803"/>
              </a:xfrm>
              <a:custGeom>
                <a:avLst/>
                <a:gdLst/>
                <a:ahLst/>
                <a:cxnLst/>
                <a:rect l="l" t="t" r="r" b="b"/>
                <a:pathLst>
                  <a:path w="1570" h="1529" extrusionOk="0">
                    <a:moveTo>
                      <a:pt x="1224" y="1"/>
                    </a:moveTo>
                    <a:cubicBezTo>
                      <a:pt x="1146" y="1"/>
                      <a:pt x="1067" y="32"/>
                      <a:pt x="1004" y="95"/>
                    </a:cubicBezTo>
                    <a:lnTo>
                      <a:pt x="105" y="995"/>
                    </a:lnTo>
                    <a:cubicBezTo>
                      <a:pt x="0" y="1120"/>
                      <a:pt x="0" y="1308"/>
                      <a:pt x="105" y="1434"/>
                    </a:cubicBezTo>
                    <a:cubicBezTo>
                      <a:pt x="167" y="1497"/>
                      <a:pt x="251" y="1528"/>
                      <a:pt x="335" y="1528"/>
                    </a:cubicBezTo>
                    <a:cubicBezTo>
                      <a:pt x="419" y="1528"/>
                      <a:pt x="502" y="1497"/>
                      <a:pt x="565" y="1434"/>
                    </a:cubicBezTo>
                    <a:lnTo>
                      <a:pt x="1444" y="555"/>
                    </a:lnTo>
                    <a:cubicBezTo>
                      <a:pt x="1569" y="430"/>
                      <a:pt x="1569" y="220"/>
                      <a:pt x="1444" y="95"/>
                    </a:cubicBezTo>
                    <a:cubicBezTo>
                      <a:pt x="1381" y="32"/>
                      <a:pt x="1303" y="1"/>
                      <a:pt x="1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2"/>
              <p:cNvSpPr/>
              <p:nvPr/>
            </p:nvSpPr>
            <p:spPr>
              <a:xfrm>
                <a:off x="4209777" y="1888106"/>
                <a:ext cx="61446" cy="59177"/>
              </a:xfrm>
              <a:custGeom>
                <a:avLst/>
                <a:gdLst/>
                <a:ahLst/>
                <a:cxnLst/>
                <a:rect l="l" t="t" r="r" b="b"/>
                <a:pathLst>
                  <a:path w="1571" h="1513" extrusionOk="0">
                    <a:moveTo>
                      <a:pt x="1235" y="0"/>
                    </a:moveTo>
                    <a:cubicBezTo>
                      <a:pt x="1152" y="0"/>
                      <a:pt x="1068" y="32"/>
                      <a:pt x="1005" y="95"/>
                    </a:cubicBezTo>
                    <a:lnTo>
                      <a:pt x="126" y="973"/>
                    </a:lnTo>
                    <a:cubicBezTo>
                      <a:pt x="1" y="1099"/>
                      <a:pt x="1" y="1308"/>
                      <a:pt x="126" y="1434"/>
                    </a:cubicBezTo>
                    <a:cubicBezTo>
                      <a:pt x="189" y="1486"/>
                      <a:pt x="268" y="1512"/>
                      <a:pt x="346" y="1512"/>
                    </a:cubicBezTo>
                    <a:cubicBezTo>
                      <a:pt x="425" y="1512"/>
                      <a:pt x="503" y="1486"/>
                      <a:pt x="566" y="1434"/>
                    </a:cubicBezTo>
                    <a:lnTo>
                      <a:pt x="1466" y="534"/>
                    </a:lnTo>
                    <a:cubicBezTo>
                      <a:pt x="1570" y="408"/>
                      <a:pt x="1570" y="220"/>
                      <a:pt x="1466" y="95"/>
                    </a:cubicBezTo>
                    <a:cubicBezTo>
                      <a:pt x="1403" y="32"/>
                      <a:pt x="1319" y="0"/>
                      <a:pt x="1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2"/>
              <p:cNvSpPr/>
              <p:nvPr/>
            </p:nvSpPr>
            <p:spPr>
              <a:xfrm>
                <a:off x="4244170" y="1922485"/>
                <a:ext cx="61407" cy="59764"/>
              </a:xfrm>
              <a:custGeom>
                <a:avLst/>
                <a:gdLst/>
                <a:ahLst/>
                <a:cxnLst/>
                <a:rect l="l" t="t" r="r" b="b"/>
                <a:pathLst>
                  <a:path w="1570" h="1528" extrusionOk="0">
                    <a:moveTo>
                      <a:pt x="1225" y="0"/>
                    </a:moveTo>
                    <a:cubicBezTo>
                      <a:pt x="1146" y="0"/>
                      <a:pt x="1068" y="32"/>
                      <a:pt x="1005" y="94"/>
                    </a:cubicBezTo>
                    <a:lnTo>
                      <a:pt x="105" y="994"/>
                    </a:lnTo>
                    <a:cubicBezTo>
                      <a:pt x="1" y="1120"/>
                      <a:pt x="1" y="1308"/>
                      <a:pt x="105" y="1434"/>
                    </a:cubicBezTo>
                    <a:cubicBezTo>
                      <a:pt x="168" y="1496"/>
                      <a:pt x="252" y="1528"/>
                      <a:pt x="335" y="1528"/>
                    </a:cubicBezTo>
                    <a:cubicBezTo>
                      <a:pt x="419" y="1528"/>
                      <a:pt x="503" y="1496"/>
                      <a:pt x="566" y="1434"/>
                    </a:cubicBezTo>
                    <a:lnTo>
                      <a:pt x="1444" y="555"/>
                    </a:lnTo>
                    <a:cubicBezTo>
                      <a:pt x="1570" y="429"/>
                      <a:pt x="1570" y="220"/>
                      <a:pt x="1444" y="94"/>
                    </a:cubicBezTo>
                    <a:cubicBezTo>
                      <a:pt x="1382" y="32"/>
                      <a:pt x="1303"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2"/>
              <p:cNvSpPr/>
              <p:nvPr/>
            </p:nvSpPr>
            <p:spPr>
              <a:xfrm>
                <a:off x="4051295" y="1648300"/>
                <a:ext cx="401098" cy="353248"/>
              </a:xfrm>
              <a:custGeom>
                <a:avLst/>
                <a:gdLst/>
                <a:ahLst/>
                <a:cxnLst/>
                <a:rect l="l" t="t" r="r" b="b"/>
                <a:pathLst>
                  <a:path w="11048" h="9730" extrusionOk="0">
                    <a:moveTo>
                      <a:pt x="7519" y="656"/>
                    </a:moveTo>
                    <a:cubicBezTo>
                      <a:pt x="8140" y="656"/>
                      <a:pt x="8753" y="853"/>
                      <a:pt x="9248" y="1256"/>
                    </a:cubicBezTo>
                    <a:lnTo>
                      <a:pt x="9625" y="1632"/>
                    </a:lnTo>
                    <a:cubicBezTo>
                      <a:pt x="10483" y="2511"/>
                      <a:pt x="10629" y="3745"/>
                      <a:pt x="10044" y="4750"/>
                    </a:cubicBezTo>
                    <a:cubicBezTo>
                      <a:pt x="10023" y="4687"/>
                      <a:pt x="9960" y="4624"/>
                      <a:pt x="9918" y="4562"/>
                    </a:cubicBezTo>
                    <a:lnTo>
                      <a:pt x="8349" y="3013"/>
                    </a:lnTo>
                    <a:cubicBezTo>
                      <a:pt x="8474" y="2971"/>
                      <a:pt x="8579" y="2888"/>
                      <a:pt x="8663" y="2804"/>
                    </a:cubicBezTo>
                    <a:lnTo>
                      <a:pt x="9039" y="2427"/>
                    </a:lnTo>
                    <a:lnTo>
                      <a:pt x="8600" y="1988"/>
                    </a:lnTo>
                    <a:lnTo>
                      <a:pt x="8223" y="2365"/>
                    </a:lnTo>
                    <a:cubicBezTo>
                      <a:pt x="8158" y="2430"/>
                      <a:pt x="8080" y="2457"/>
                      <a:pt x="8000" y="2457"/>
                    </a:cubicBezTo>
                    <a:cubicBezTo>
                      <a:pt x="7876" y="2457"/>
                      <a:pt x="7747" y="2391"/>
                      <a:pt x="7658" y="2302"/>
                    </a:cubicBezTo>
                    <a:cubicBezTo>
                      <a:pt x="7459" y="2114"/>
                      <a:pt x="7201" y="2019"/>
                      <a:pt x="6942" y="2019"/>
                    </a:cubicBezTo>
                    <a:cubicBezTo>
                      <a:pt x="6739" y="2019"/>
                      <a:pt x="6536" y="2078"/>
                      <a:pt x="6361" y="2197"/>
                    </a:cubicBezTo>
                    <a:lnTo>
                      <a:pt x="4666" y="3327"/>
                    </a:lnTo>
                    <a:cubicBezTo>
                      <a:pt x="4594" y="3372"/>
                      <a:pt x="4518" y="3394"/>
                      <a:pt x="4444" y="3394"/>
                    </a:cubicBezTo>
                    <a:cubicBezTo>
                      <a:pt x="4348" y="3394"/>
                      <a:pt x="4256" y="3356"/>
                      <a:pt x="4185" y="3285"/>
                    </a:cubicBezTo>
                    <a:cubicBezTo>
                      <a:pt x="4038" y="3139"/>
                      <a:pt x="4038" y="2888"/>
                      <a:pt x="4185" y="2741"/>
                    </a:cubicBezTo>
                    <a:lnTo>
                      <a:pt x="5378" y="1549"/>
                    </a:lnTo>
                    <a:cubicBezTo>
                      <a:pt x="5968" y="958"/>
                      <a:pt x="6750" y="656"/>
                      <a:pt x="7519" y="656"/>
                    </a:cubicBezTo>
                    <a:close/>
                    <a:moveTo>
                      <a:pt x="3916" y="4928"/>
                    </a:moveTo>
                    <a:cubicBezTo>
                      <a:pt x="3997" y="4928"/>
                      <a:pt x="4080" y="4959"/>
                      <a:pt x="4143" y="5022"/>
                    </a:cubicBezTo>
                    <a:cubicBezTo>
                      <a:pt x="4269" y="5147"/>
                      <a:pt x="4269" y="5336"/>
                      <a:pt x="4143" y="5461"/>
                    </a:cubicBezTo>
                    <a:lnTo>
                      <a:pt x="3243" y="6340"/>
                    </a:lnTo>
                    <a:cubicBezTo>
                      <a:pt x="3181" y="6403"/>
                      <a:pt x="3102" y="6434"/>
                      <a:pt x="3024" y="6434"/>
                    </a:cubicBezTo>
                    <a:cubicBezTo>
                      <a:pt x="2945" y="6434"/>
                      <a:pt x="2867" y="6403"/>
                      <a:pt x="2804" y="6340"/>
                    </a:cubicBezTo>
                    <a:cubicBezTo>
                      <a:pt x="2678" y="6214"/>
                      <a:pt x="2678" y="6026"/>
                      <a:pt x="2804" y="5901"/>
                    </a:cubicBezTo>
                    <a:lnTo>
                      <a:pt x="3704" y="5022"/>
                    </a:lnTo>
                    <a:cubicBezTo>
                      <a:pt x="3756" y="4959"/>
                      <a:pt x="3834" y="4928"/>
                      <a:pt x="3916" y="4928"/>
                    </a:cubicBezTo>
                    <a:close/>
                    <a:moveTo>
                      <a:pt x="4802" y="5806"/>
                    </a:moveTo>
                    <a:cubicBezTo>
                      <a:pt x="4881" y="5806"/>
                      <a:pt x="4959" y="5838"/>
                      <a:pt x="5022" y="5901"/>
                    </a:cubicBezTo>
                    <a:cubicBezTo>
                      <a:pt x="5147" y="6026"/>
                      <a:pt x="5147" y="6214"/>
                      <a:pt x="5022" y="6340"/>
                    </a:cubicBezTo>
                    <a:lnTo>
                      <a:pt x="4143" y="7240"/>
                    </a:lnTo>
                    <a:cubicBezTo>
                      <a:pt x="4080" y="7303"/>
                      <a:pt x="3997" y="7334"/>
                      <a:pt x="3913" y="7334"/>
                    </a:cubicBezTo>
                    <a:cubicBezTo>
                      <a:pt x="3829" y="7334"/>
                      <a:pt x="3745" y="7303"/>
                      <a:pt x="3683" y="7240"/>
                    </a:cubicBezTo>
                    <a:cubicBezTo>
                      <a:pt x="3578" y="7114"/>
                      <a:pt x="3578" y="6905"/>
                      <a:pt x="3683" y="6779"/>
                    </a:cubicBezTo>
                    <a:lnTo>
                      <a:pt x="4582" y="5901"/>
                    </a:lnTo>
                    <a:cubicBezTo>
                      <a:pt x="4645" y="5838"/>
                      <a:pt x="4724" y="5806"/>
                      <a:pt x="4802" y="5806"/>
                    </a:cubicBezTo>
                    <a:close/>
                    <a:moveTo>
                      <a:pt x="3907" y="637"/>
                    </a:moveTo>
                    <a:cubicBezTo>
                      <a:pt x="4328" y="637"/>
                      <a:pt x="4752" y="730"/>
                      <a:pt x="5147" y="921"/>
                    </a:cubicBezTo>
                    <a:cubicBezTo>
                      <a:pt x="5064" y="984"/>
                      <a:pt x="5001" y="1046"/>
                      <a:pt x="4917" y="1109"/>
                    </a:cubicBezTo>
                    <a:lnTo>
                      <a:pt x="3725" y="2302"/>
                    </a:lnTo>
                    <a:cubicBezTo>
                      <a:pt x="3348" y="2699"/>
                      <a:pt x="3348" y="3327"/>
                      <a:pt x="3725" y="3725"/>
                    </a:cubicBezTo>
                    <a:cubicBezTo>
                      <a:pt x="3930" y="3918"/>
                      <a:pt x="4191" y="4020"/>
                      <a:pt x="4451" y="4020"/>
                    </a:cubicBezTo>
                    <a:cubicBezTo>
                      <a:pt x="4642" y="4020"/>
                      <a:pt x="4833" y="3965"/>
                      <a:pt x="5001" y="3850"/>
                    </a:cubicBezTo>
                    <a:lnTo>
                      <a:pt x="6696" y="2720"/>
                    </a:lnTo>
                    <a:cubicBezTo>
                      <a:pt x="6768" y="2675"/>
                      <a:pt x="6848" y="2653"/>
                      <a:pt x="6928" y="2653"/>
                    </a:cubicBezTo>
                    <a:cubicBezTo>
                      <a:pt x="7032" y="2653"/>
                      <a:pt x="7136" y="2691"/>
                      <a:pt x="7219" y="2762"/>
                    </a:cubicBezTo>
                    <a:lnTo>
                      <a:pt x="9458" y="5022"/>
                    </a:lnTo>
                    <a:cubicBezTo>
                      <a:pt x="9583" y="5147"/>
                      <a:pt x="9583" y="5336"/>
                      <a:pt x="9479" y="5461"/>
                    </a:cubicBezTo>
                    <a:cubicBezTo>
                      <a:pt x="9416" y="5524"/>
                      <a:pt x="9332" y="5555"/>
                      <a:pt x="9248" y="5555"/>
                    </a:cubicBezTo>
                    <a:cubicBezTo>
                      <a:pt x="9165" y="5555"/>
                      <a:pt x="9081" y="5524"/>
                      <a:pt x="9018" y="5461"/>
                    </a:cubicBezTo>
                    <a:lnTo>
                      <a:pt x="7240" y="3683"/>
                    </a:lnTo>
                    <a:lnTo>
                      <a:pt x="6800" y="4122"/>
                    </a:lnTo>
                    <a:lnTo>
                      <a:pt x="8579" y="5901"/>
                    </a:lnTo>
                    <a:cubicBezTo>
                      <a:pt x="8704" y="6026"/>
                      <a:pt x="8704" y="6214"/>
                      <a:pt x="8579" y="6340"/>
                    </a:cubicBezTo>
                    <a:cubicBezTo>
                      <a:pt x="8516" y="6403"/>
                      <a:pt x="8438" y="6434"/>
                      <a:pt x="8359" y="6434"/>
                    </a:cubicBezTo>
                    <a:cubicBezTo>
                      <a:pt x="8281" y="6434"/>
                      <a:pt x="8202" y="6403"/>
                      <a:pt x="8139" y="6340"/>
                    </a:cubicBezTo>
                    <a:lnTo>
                      <a:pt x="6361" y="4562"/>
                    </a:lnTo>
                    <a:lnTo>
                      <a:pt x="5922" y="5022"/>
                    </a:lnTo>
                    <a:lnTo>
                      <a:pt x="7700" y="6800"/>
                    </a:lnTo>
                    <a:cubicBezTo>
                      <a:pt x="7805" y="6905"/>
                      <a:pt x="7805" y="7114"/>
                      <a:pt x="7700" y="7240"/>
                    </a:cubicBezTo>
                    <a:cubicBezTo>
                      <a:pt x="7637" y="7303"/>
                      <a:pt x="7554" y="7334"/>
                      <a:pt x="7470" y="7334"/>
                    </a:cubicBezTo>
                    <a:cubicBezTo>
                      <a:pt x="7386" y="7334"/>
                      <a:pt x="7303" y="7303"/>
                      <a:pt x="7240" y="7240"/>
                    </a:cubicBezTo>
                    <a:cubicBezTo>
                      <a:pt x="7072" y="7072"/>
                      <a:pt x="6863" y="6968"/>
                      <a:pt x="6633" y="6968"/>
                    </a:cubicBezTo>
                    <a:cubicBezTo>
                      <a:pt x="6612" y="6738"/>
                      <a:pt x="6528" y="6507"/>
                      <a:pt x="6361" y="6340"/>
                    </a:cubicBezTo>
                    <a:cubicBezTo>
                      <a:pt x="6194" y="6173"/>
                      <a:pt x="5984" y="6089"/>
                      <a:pt x="5733" y="6068"/>
                    </a:cubicBezTo>
                    <a:cubicBezTo>
                      <a:pt x="5733" y="5838"/>
                      <a:pt x="5629" y="5629"/>
                      <a:pt x="5461" y="5461"/>
                    </a:cubicBezTo>
                    <a:cubicBezTo>
                      <a:pt x="5294" y="5294"/>
                      <a:pt x="5085" y="5189"/>
                      <a:pt x="4854" y="5189"/>
                    </a:cubicBezTo>
                    <a:cubicBezTo>
                      <a:pt x="4834" y="4959"/>
                      <a:pt x="4750" y="4729"/>
                      <a:pt x="4582" y="4562"/>
                    </a:cubicBezTo>
                    <a:cubicBezTo>
                      <a:pt x="4394" y="4384"/>
                      <a:pt x="4154" y="4295"/>
                      <a:pt x="3913" y="4295"/>
                    </a:cubicBezTo>
                    <a:cubicBezTo>
                      <a:pt x="3672" y="4295"/>
                      <a:pt x="3432" y="4384"/>
                      <a:pt x="3243" y="4562"/>
                    </a:cubicBezTo>
                    <a:lnTo>
                      <a:pt x="2365" y="5461"/>
                    </a:lnTo>
                    <a:cubicBezTo>
                      <a:pt x="2281" y="5524"/>
                      <a:pt x="2218" y="5629"/>
                      <a:pt x="2176" y="5712"/>
                    </a:cubicBezTo>
                    <a:lnTo>
                      <a:pt x="1632" y="5189"/>
                    </a:lnTo>
                    <a:cubicBezTo>
                      <a:pt x="732" y="4269"/>
                      <a:pt x="691" y="2825"/>
                      <a:pt x="1549" y="1862"/>
                    </a:cubicBezTo>
                    <a:lnTo>
                      <a:pt x="1800" y="1569"/>
                    </a:lnTo>
                    <a:cubicBezTo>
                      <a:pt x="2357" y="958"/>
                      <a:pt x="3127" y="637"/>
                      <a:pt x="3907" y="637"/>
                    </a:cubicBezTo>
                    <a:close/>
                    <a:moveTo>
                      <a:pt x="5691" y="6701"/>
                    </a:moveTo>
                    <a:cubicBezTo>
                      <a:pt x="5775" y="6701"/>
                      <a:pt x="5859" y="6727"/>
                      <a:pt x="5922" y="6779"/>
                    </a:cubicBezTo>
                    <a:cubicBezTo>
                      <a:pt x="6026" y="6905"/>
                      <a:pt x="6026" y="7114"/>
                      <a:pt x="5922" y="7240"/>
                    </a:cubicBezTo>
                    <a:lnTo>
                      <a:pt x="5022" y="8119"/>
                    </a:lnTo>
                    <a:cubicBezTo>
                      <a:pt x="4959" y="8181"/>
                      <a:pt x="4881" y="8213"/>
                      <a:pt x="4802" y="8213"/>
                    </a:cubicBezTo>
                    <a:cubicBezTo>
                      <a:pt x="4724" y="8213"/>
                      <a:pt x="4645" y="8181"/>
                      <a:pt x="4582" y="8119"/>
                    </a:cubicBezTo>
                    <a:cubicBezTo>
                      <a:pt x="4457" y="7993"/>
                      <a:pt x="4457" y="7805"/>
                      <a:pt x="4582" y="7679"/>
                    </a:cubicBezTo>
                    <a:lnTo>
                      <a:pt x="5461" y="6779"/>
                    </a:lnTo>
                    <a:cubicBezTo>
                      <a:pt x="5524" y="6727"/>
                      <a:pt x="5608" y="6701"/>
                      <a:pt x="5691" y="6701"/>
                    </a:cubicBezTo>
                    <a:close/>
                    <a:moveTo>
                      <a:pt x="6581" y="7585"/>
                    </a:moveTo>
                    <a:cubicBezTo>
                      <a:pt x="6659" y="7585"/>
                      <a:pt x="6738" y="7616"/>
                      <a:pt x="6800" y="7679"/>
                    </a:cubicBezTo>
                    <a:cubicBezTo>
                      <a:pt x="6926" y="7805"/>
                      <a:pt x="6926" y="7993"/>
                      <a:pt x="6800" y="8119"/>
                    </a:cubicBezTo>
                    <a:lnTo>
                      <a:pt x="5922" y="9018"/>
                    </a:lnTo>
                    <a:cubicBezTo>
                      <a:pt x="5859" y="9081"/>
                      <a:pt x="5775" y="9112"/>
                      <a:pt x="5691" y="9112"/>
                    </a:cubicBezTo>
                    <a:cubicBezTo>
                      <a:pt x="5608" y="9112"/>
                      <a:pt x="5524" y="9081"/>
                      <a:pt x="5461" y="9018"/>
                    </a:cubicBezTo>
                    <a:cubicBezTo>
                      <a:pt x="5357" y="8893"/>
                      <a:pt x="5357" y="8683"/>
                      <a:pt x="5461" y="8558"/>
                    </a:cubicBezTo>
                    <a:lnTo>
                      <a:pt x="6361" y="7679"/>
                    </a:lnTo>
                    <a:cubicBezTo>
                      <a:pt x="6424" y="7616"/>
                      <a:pt x="6502" y="7585"/>
                      <a:pt x="6581" y="7585"/>
                    </a:cubicBezTo>
                    <a:close/>
                    <a:moveTo>
                      <a:pt x="3917" y="0"/>
                    </a:moveTo>
                    <a:cubicBezTo>
                      <a:pt x="3790" y="0"/>
                      <a:pt x="3663" y="7"/>
                      <a:pt x="3536" y="21"/>
                    </a:cubicBezTo>
                    <a:cubicBezTo>
                      <a:pt x="2678" y="126"/>
                      <a:pt x="1904" y="523"/>
                      <a:pt x="1339" y="1151"/>
                    </a:cubicBezTo>
                    <a:lnTo>
                      <a:pt x="1088" y="1444"/>
                    </a:lnTo>
                    <a:cubicBezTo>
                      <a:pt x="0" y="2637"/>
                      <a:pt x="63" y="4478"/>
                      <a:pt x="1214" y="5629"/>
                    </a:cubicBezTo>
                    <a:lnTo>
                      <a:pt x="2365" y="6779"/>
                    </a:lnTo>
                    <a:cubicBezTo>
                      <a:pt x="2532" y="6947"/>
                      <a:pt x="2741" y="7051"/>
                      <a:pt x="2971" y="7072"/>
                    </a:cubicBezTo>
                    <a:cubicBezTo>
                      <a:pt x="2992" y="7303"/>
                      <a:pt x="3097" y="7512"/>
                      <a:pt x="3243" y="7679"/>
                    </a:cubicBezTo>
                    <a:cubicBezTo>
                      <a:pt x="3411" y="7847"/>
                      <a:pt x="3641" y="7930"/>
                      <a:pt x="3871" y="7951"/>
                    </a:cubicBezTo>
                    <a:cubicBezTo>
                      <a:pt x="3871" y="8181"/>
                      <a:pt x="3976" y="8391"/>
                      <a:pt x="4143" y="8579"/>
                    </a:cubicBezTo>
                    <a:cubicBezTo>
                      <a:pt x="4310" y="8746"/>
                      <a:pt x="4541" y="8830"/>
                      <a:pt x="4750" y="8851"/>
                    </a:cubicBezTo>
                    <a:cubicBezTo>
                      <a:pt x="4771" y="9060"/>
                      <a:pt x="4854" y="9290"/>
                      <a:pt x="5022" y="9458"/>
                    </a:cubicBezTo>
                    <a:cubicBezTo>
                      <a:pt x="5210" y="9646"/>
                      <a:pt x="5461" y="9730"/>
                      <a:pt x="5691" y="9730"/>
                    </a:cubicBezTo>
                    <a:cubicBezTo>
                      <a:pt x="5942" y="9730"/>
                      <a:pt x="6173" y="9646"/>
                      <a:pt x="6361" y="9458"/>
                    </a:cubicBezTo>
                    <a:lnTo>
                      <a:pt x="7261" y="8579"/>
                    </a:lnTo>
                    <a:cubicBezTo>
                      <a:pt x="7428" y="8411"/>
                      <a:pt x="7512" y="8181"/>
                      <a:pt x="7533" y="7951"/>
                    </a:cubicBezTo>
                    <a:cubicBezTo>
                      <a:pt x="7742" y="7951"/>
                      <a:pt x="7972" y="7847"/>
                      <a:pt x="8139" y="7679"/>
                    </a:cubicBezTo>
                    <a:cubicBezTo>
                      <a:pt x="8307" y="7512"/>
                      <a:pt x="8411" y="7303"/>
                      <a:pt x="8411" y="7072"/>
                    </a:cubicBezTo>
                    <a:cubicBezTo>
                      <a:pt x="8642" y="7051"/>
                      <a:pt x="8872" y="6968"/>
                      <a:pt x="9039" y="6779"/>
                    </a:cubicBezTo>
                    <a:cubicBezTo>
                      <a:pt x="9207" y="6633"/>
                      <a:pt x="9290" y="6403"/>
                      <a:pt x="9311" y="6173"/>
                    </a:cubicBezTo>
                    <a:cubicBezTo>
                      <a:pt x="9520" y="6152"/>
                      <a:pt x="9751" y="6068"/>
                      <a:pt x="9918" y="5901"/>
                    </a:cubicBezTo>
                    <a:lnTo>
                      <a:pt x="10064" y="5754"/>
                    </a:lnTo>
                    <a:cubicBezTo>
                      <a:pt x="10692" y="5126"/>
                      <a:pt x="11048" y="4310"/>
                      <a:pt x="11048" y="3473"/>
                    </a:cubicBezTo>
                    <a:cubicBezTo>
                      <a:pt x="11027" y="2616"/>
                      <a:pt x="10692" y="1800"/>
                      <a:pt x="10064" y="1193"/>
                    </a:cubicBezTo>
                    <a:lnTo>
                      <a:pt x="9667" y="795"/>
                    </a:lnTo>
                    <a:cubicBezTo>
                      <a:pt x="9064" y="287"/>
                      <a:pt x="8309" y="33"/>
                      <a:pt x="7508" y="33"/>
                    </a:cubicBezTo>
                    <a:cubicBezTo>
                      <a:pt x="7419" y="33"/>
                      <a:pt x="7330" y="36"/>
                      <a:pt x="7240" y="42"/>
                    </a:cubicBezTo>
                    <a:cubicBezTo>
                      <a:pt x="6717" y="84"/>
                      <a:pt x="6194" y="251"/>
                      <a:pt x="5712" y="502"/>
                    </a:cubicBezTo>
                    <a:cubicBezTo>
                      <a:pt x="5173" y="172"/>
                      <a:pt x="4546" y="0"/>
                      <a:pt x="3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6" name="Google Shape;546;p32"/>
            <p:cNvGrpSpPr/>
            <p:nvPr/>
          </p:nvGrpSpPr>
          <p:grpSpPr>
            <a:xfrm>
              <a:off x="3336506" y="3211842"/>
              <a:ext cx="466859" cy="461601"/>
              <a:chOff x="3889298" y="3913474"/>
              <a:chExt cx="414176" cy="409511"/>
            </a:xfrm>
          </p:grpSpPr>
          <p:sp>
            <p:nvSpPr>
              <p:cNvPr id="547" name="Google Shape;547;p32"/>
              <p:cNvSpPr/>
              <p:nvPr/>
            </p:nvSpPr>
            <p:spPr>
              <a:xfrm rot="8100000" flipH="1">
                <a:off x="4084289" y="4165509"/>
                <a:ext cx="128976" cy="125582"/>
              </a:xfrm>
              <a:prstGeom prst="round2SameRect">
                <a:avLst>
                  <a:gd name="adj1" fmla="val 31201"/>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2"/>
              <p:cNvSpPr/>
              <p:nvPr/>
            </p:nvSpPr>
            <p:spPr>
              <a:xfrm flipH="1">
                <a:off x="3889298" y="3913474"/>
                <a:ext cx="414176" cy="409511"/>
              </a:xfrm>
              <a:custGeom>
                <a:avLst/>
                <a:gdLst/>
                <a:ahLst/>
                <a:cxnLst/>
                <a:rect l="l" t="t" r="r" b="b"/>
                <a:pathLst>
                  <a:path w="11973" h="11839" extrusionOk="0">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9" name="Google Shape;549;p32"/>
            <p:cNvGrpSpPr/>
            <p:nvPr/>
          </p:nvGrpSpPr>
          <p:grpSpPr>
            <a:xfrm>
              <a:off x="6292730" y="3132618"/>
              <a:ext cx="462576" cy="494578"/>
              <a:chOff x="6292730" y="3132618"/>
              <a:chExt cx="462576" cy="494578"/>
            </a:xfrm>
          </p:grpSpPr>
          <p:grpSp>
            <p:nvGrpSpPr>
              <p:cNvPr id="550" name="Google Shape;550;p32"/>
              <p:cNvGrpSpPr/>
              <p:nvPr/>
            </p:nvGrpSpPr>
            <p:grpSpPr>
              <a:xfrm>
                <a:off x="6292730" y="3132618"/>
                <a:ext cx="462576" cy="494578"/>
                <a:chOff x="5970735" y="3154600"/>
                <a:chExt cx="426770" cy="456295"/>
              </a:xfrm>
            </p:grpSpPr>
            <p:sp>
              <p:nvSpPr>
                <p:cNvPr id="551" name="Google Shape;551;p32"/>
                <p:cNvSpPr/>
                <p:nvPr/>
              </p:nvSpPr>
              <p:spPr>
                <a:xfrm flipH="1">
                  <a:off x="5970735" y="3345820"/>
                  <a:ext cx="82007" cy="72083"/>
                </a:xfrm>
                <a:custGeom>
                  <a:avLst/>
                  <a:gdLst/>
                  <a:ahLst/>
                  <a:cxnLst/>
                  <a:rect l="l" t="t" r="r" b="b"/>
                  <a:pathLst>
                    <a:path w="41681" h="36637" extrusionOk="0">
                      <a:moveTo>
                        <a:pt x="13113" y="0"/>
                      </a:moveTo>
                      <a:cubicBezTo>
                        <a:pt x="10043" y="0"/>
                        <a:pt x="6974" y="1165"/>
                        <a:pt x="4645" y="3493"/>
                      </a:cubicBezTo>
                      <a:cubicBezTo>
                        <a:pt x="251" y="7908"/>
                        <a:pt x="0" y="14960"/>
                        <a:pt x="3913" y="19646"/>
                      </a:cubicBezTo>
                      <a:cubicBezTo>
                        <a:pt x="4143" y="19918"/>
                        <a:pt x="4394" y="20190"/>
                        <a:pt x="4645" y="20462"/>
                      </a:cubicBezTo>
                      <a:lnTo>
                        <a:pt x="20840" y="36636"/>
                      </a:lnTo>
                      <a:lnTo>
                        <a:pt x="37035" y="20462"/>
                      </a:lnTo>
                      <a:cubicBezTo>
                        <a:pt x="37286" y="20190"/>
                        <a:pt x="37537" y="19918"/>
                        <a:pt x="37768" y="19646"/>
                      </a:cubicBezTo>
                      <a:cubicBezTo>
                        <a:pt x="41680" y="14960"/>
                        <a:pt x="41429" y="7908"/>
                        <a:pt x="37035" y="3493"/>
                      </a:cubicBezTo>
                      <a:cubicBezTo>
                        <a:pt x="34706" y="1165"/>
                        <a:pt x="31632" y="0"/>
                        <a:pt x="28559" y="0"/>
                      </a:cubicBezTo>
                      <a:cubicBezTo>
                        <a:pt x="25807" y="0"/>
                        <a:pt x="23055" y="934"/>
                        <a:pt x="20840" y="2803"/>
                      </a:cubicBezTo>
                      <a:cubicBezTo>
                        <a:pt x="18616" y="934"/>
                        <a:pt x="15864" y="0"/>
                        <a:pt x="13113" y="0"/>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2" name="Google Shape;552;p32"/>
                <p:cNvGrpSpPr/>
                <p:nvPr/>
              </p:nvGrpSpPr>
              <p:grpSpPr>
                <a:xfrm flipH="1">
                  <a:off x="6057319" y="3270727"/>
                  <a:ext cx="340186" cy="340168"/>
                  <a:chOff x="5053900" y="3804850"/>
                  <a:chExt cx="483150" cy="483125"/>
                </a:xfrm>
              </p:grpSpPr>
              <p:sp>
                <p:nvSpPr>
                  <p:cNvPr id="553" name="Google Shape;553;p32"/>
                  <p:cNvSpPr/>
                  <p:nvPr/>
                </p:nvSpPr>
                <p:spPr>
                  <a:xfrm>
                    <a:off x="5053900" y="3804850"/>
                    <a:ext cx="483150" cy="483125"/>
                  </a:xfrm>
                  <a:custGeom>
                    <a:avLst/>
                    <a:gdLst/>
                    <a:ahLst/>
                    <a:cxnLst/>
                    <a:rect l="l" t="t" r="r" b="b"/>
                    <a:pathLst>
                      <a:path w="19326" h="19325" extrusionOk="0">
                        <a:moveTo>
                          <a:pt x="9663" y="1132"/>
                        </a:moveTo>
                        <a:cubicBezTo>
                          <a:pt x="14367" y="1132"/>
                          <a:pt x="18193" y="4958"/>
                          <a:pt x="18193" y="9662"/>
                        </a:cubicBezTo>
                        <a:cubicBezTo>
                          <a:pt x="18193" y="14367"/>
                          <a:pt x="14367" y="18192"/>
                          <a:pt x="9663" y="18192"/>
                        </a:cubicBezTo>
                        <a:cubicBezTo>
                          <a:pt x="4959" y="18192"/>
                          <a:pt x="1133" y="14367"/>
                          <a:pt x="1133" y="9662"/>
                        </a:cubicBezTo>
                        <a:cubicBezTo>
                          <a:pt x="1133" y="4958"/>
                          <a:pt x="4959" y="1132"/>
                          <a:pt x="9663" y="1132"/>
                        </a:cubicBezTo>
                        <a:close/>
                        <a:moveTo>
                          <a:pt x="9663" y="0"/>
                        </a:moveTo>
                        <a:cubicBezTo>
                          <a:pt x="7094" y="0"/>
                          <a:pt x="4669" y="1009"/>
                          <a:pt x="2839" y="2838"/>
                        </a:cubicBezTo>
                        <a:cubicBezTo>
                          <a:pt x="1009" y="4668"/>
                          <a:pt x="1" y="7093"/>
                          <a:pt x="1" y="9662"/>
                        </a:cubicBezTo>
                        <a:cubicBezTo>
                          <a:pt x="1" y="12232"/>
                          <a:pt x="1009" y="14657"/>
                          <a:pt x="2839" y="16486"/>
                        </a:cubicBezTo>
                        <a:cubicBezTo>
                          <a:pt x="4669" y="18316"/>
                          <a:pt x="7094" y="19325"/>
                          <a:pt x="9663" y="19325"/>
                        </a:cubicBezTo>
                        <a:cubicBezTo>
                          <a:pt x="12233" y="19325"/>
                          <a:pt x="14657" y="18316"/>
                          <a:pt x="16487" y="16486"/>
                        </a:cubicBezTo>
                        <a:cubicBezTo>
                          <a:pt x="18317" y="14657"/>
                          <a:pt x="19325" y="12232"/>
                          <a:pt x="19325" y="9662"/>
                        </a:cubicBezTo>
                        <a:cubicBezTo>
                          <a:pt x="19325" y="7093"/>
                          <a:pt x="18317" y="4668"/>
                          <a:pt x="16487" y="2838"/>
                        </a:cubicBezTo>
                        <a:cubicBezTo>
                          <a:pt x="14657" y="1009"/>
                          <a:pt x="12233" y="0"/>
                          <a:pt x="9663" y="0"/>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54" name="Google Shape;554;p32"/>
                  <p:cNvSpPr/>
                  <p:nvPr/>
                </p:nvSpPr>
                <p:spPr>
                  <a:xfrm rot="10800000">
                    <a:off x="5170122" y="4066248"/>
                    <a:ext cx="250675" cy="92765"/>
                  </a:xfrm>
                  <a:custGeom>
                    <a:avLst/>
                    <a:gdLst/>
                    <a:ahLst/>
                    <a:cxnLst/>
                    <a:rect l="l" t="t" r="r" b="b"/>
                    <a:pathLst>
                      <a:path w="10026" h="4529" extrusionOk="0">
                        <a:moveTo>
                          <a:pt x="5006" y="0"/>
                        </a:moveTo>
                        <a:cubicBezTo>
                          <a:pt x="2684" y="0"/>
                          <a:pt x="659" y="1572"/>
                          <a:pt x="79" y="3820"/>
                        </a:cubicBezTo>
                        <a:cubicBezTo>
                          <a:pt x="1" y="4125"/>
                          <a:pt x="182" y="4433"/>
                          <a:pt x="487" y="4511"/>
                        </a:cubicBezTo>
                        <a:cubicBezTo>
                          <a:pt x="533" y="4523"/>
                          <a:pt x="580" y="4528"/>
                          <a:pt x="625" y="4528"/>
                        </a:cubicBezTo>
                        <a:cubicBezTo>
                          <a:pt x="878" y="4528"/>
                          <a:pt x="1109" y="4359"/>
                          <a:pt x="1175" y="4103"/>
                        </a:cubicBezTo>
                        <a:cubicBezTo>
                          <a:pt x="1625" y="2352"/>
                          <a:pt x="3205" y="1126"/>
                          <a:pt x="5013" y="1126"/>
                        </a:cubicBezTo>
                        <a:cubicBezTo>
                          <a:pt x="6822" y="1126"/>
                          <a:pt x="8401" y="2352"/>
                          <a:pt x="8851" y="4103"/>
                        </a:cubicBezTo>
                        <a:cubicBezTo>
                          <a:pt x="8917" y="4359"/>
                          <a:pt x="9148" y="4528"/>
                          <a:pt x="9401" y="4528"/>
                        </a:cubicBezTo>
                        <a:cubicBezTo>
                          <a:pt x="9447" y="4528"/>
                          <a:pt x="9493" y="4523"/>
                          <a:pt x="9539" y="4511"/>
                        </a:cubicBezTo>
                        <a:cubicBezTo>
                          <a:pt x="9844" y="4433"/>
                          <a:pt x="10025" y="4125"/>
                          <a:pt x="9947" y="3820"/>
                        </a:cubicBezTo>
                        <a:cubicBezTo>
                          <a:pt x="9368" y="1572"/>
                          <a:pt x="7342" y="0"/>
                          <a:pt x="5020" y="0"/>
                        </a:cubicBezTo>
                        <a:cubicBezTo>
                          <a:pt x="5018" y="0"/>
                          <a:pt x="5015" y="0"/>
                          <a:pt x="5013" y="0"/>
                        </a:cubicBezTo>
                        <a:cubicBezTo>
                          <a:pt x="5011" y="0"/>
                          <a:pt x="5009" y="0"/>
                          <a:pt x="5006" y="0"/>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55" name="Google Shape;555;p32"/>
                <p:cNvSpPr/>
                <p:nvPr/>
              </p:nvSpPr>
              <p:spPr>
                <a:xfrm flipH="1">
                  <a:off x="6008853" y="3188525"/>
                  <a:ext cx="119937" cy="105331"/>
                </a:xfrm>
                <a:custGeom>
                  <a:avLst/>
                  <a:gdLst/>
                  <a:ahLst/>
                  <a:cxnLst/>
                  <a:rect l="l" t="t" r="r" b="b"/>
                  <a:pathLst>
                    <a:path w="41681" h="36637" extrusionOk="0">
                      <a:moveTo>
                        <a:pt x="13113" y="0"/>
                      </a:moveTo>
                      <a:cubicBezTo>
                        <a:pt x="10043" y="0"/>
                        <a:pt x="6974" y="1165"/>
                        <a:pt x="4645" y="3493"/>
                      </a:cubicBezTo>
                      <a:cubicBezTo>
                        <a:pt x="251" y="7908"/>
                        <a:pt x="0" y="14960"/>
                        <a:pt x="3913" y="19646"/>
                      </a:cubicBezTo>
                      <a:cubicBezTo>
                        <a:pt x="4143" y="19918"/>
                        <a:pt x="4394" y="20190"/>
                        <a:pt x="4645" y="20462"/>
                      </a:cubicBezTo>
                      <a:lnTo>
                        <a:pt x="20840" y="36636"/>
                      </a:lnTo>
                      <a:lnTo>
                        <a:pt x="37035" y="20462"/>
                      </a:lnTo>
                      <a:cubicBezTo>
                        <a:pt x="37286" y="20190"/>
                        <a:pt x="37537" y="19918"/>
                        <a:pt x="37768" y="19646"/>
                      </a:cubicBezTo>
                      <a:cubicBezTo>
                        <a:pt x="41680" y="14960"/>
                        <a:pt x="41429" y="7908"/>
                        <a:pt x="37035" y="3493"/>
                      </a:cubicBezTo>
                      <a:cubicBezTo>
                        <a:pt x="34706" y="1165"/>
                        <a:pt x="31632" y="0"/>
                        <a:pt x="28559" y="0"/>
                      </a:cubicBezTo>
                      <a:cubicBezTo>
                        <a:pt x="25807" y="0"/>
                        <a:pt x="23055" y="934"/>
                        <a:pt x="20840" y="2803"/>
                      </a:cubicBezTo>
                      <a:cubicBezTo>
                        <a:pt x="18616" y="934"/>
                        <a:pt x="15864" y="0"/>
                        <a:pt x="13113" y="0"/>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flipH="1">
                  <a:off x="5979778" y="3154600"/>
                  <a:ext cx="119937" cy="105331"/>
                </a:xfrm>
                <a:custGeom>
                  <a:avLst/>
                  <a:gdLst/>
                  <a:ahLst/>
                  <a:cxnLst/>
                  <a:rect l="l" t="t" r="r" b="b"/>
                  <a:pathLst>
                    <a:path w="41681" h="36637" extrusionOk="0">
                      <a:moveTo>
                        <a:pt x="13113" y="0"/>
                      </a:moveTo>
                      <a:cubicBezTo>
                        <a:pt x="10043" y="0"/>
                        <a:pt x="6974" y="1165"/>
                        <a:pt x="4645" y="3493"/>
                      </a:cubicBezTo>
                      <a:cubicBezTo>
                        <a:pt x="251" y="7908"/>
                        <a:pt x="0" y="14960"/>
                        <a:pt x="3913" y="19646"/>
                      </a:cubicBezTo>
                      <a:cubicBezTo>
                        <a:pt x="4143" y="19918"/>
                        <a:pt x="4394" y="20190"/>
                        <a:pt x="4645" y="20462"/>
                      </a:cubicBezTo>
                      <a:lnTo>
                        <a:pt x="20840" y="36636"/>
                      </a:lnTo>
                      <a:lnTo>
                        <a:pt x="37035" y="20462"/>
                      </a:lnTo>
                      <a:cubicBezTo>
                        <a:pt x="37286" y="20190"/>
                        <a:pt x="37537" y="19918"/>
                        <a:pt x="37768" y="19646"/>
                      </a:cubicBezTo>
                      <a:cubicBezTo>
                        <a:pt x="41680" y="14960"/>
                        <a:pt x="41429" y="7908"/>
                        <a:pt x="37035" y="3493"/>
                      </a:cubicBezTo>
                      <a:cubicBezTo>
                        <a:pt x="34706" y="1165"/>
                        <a:pt x="31632" y="0"/>
                        <a:pt x="28559" y="0"/>
                      </a:cubicBezTo>
                      <a:cubicBezTo>
                        <a:pt x="25807" y="0"/>
                        <a:pt x="23055" y="934"/>
                        <a:pt x="20840" y="2803"/>
                      </a:cubicBezTo>
                      <a:cubicBezTo>
                        <a:pt x="18616" y="934"/>
                        <a:pt x="15864" y="0"/>
                        <a:pt x="13113"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7" name="Google Shape;557;p32"/>
              <p:cNvSpPr/>
              <p:nvPr/>
            </p:nvSpPr>
            <p:spPr>
              <a:xfrm>
                <a:off x="6498063" y="3391575"/>
                <a:ext cx="51900" cy="51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2"/>
              <p:cNvSpPr/>
              <p:nvPr/>
            </p:nvSpPr>
            <p:spPr>
              <a:xfrm>
                <a:off x="6596180" y="3391575"/>
                <a:ext cx="51900" cy="51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p50"/>
          <p:cNvSpPr txBox="1">
            <a:spLocks noGrp="1"/>
          </p:cNvSpPr>
          <p:nvPr>
            <p:ph type="title"/>
          </p:nvPr>
        </p:nvSpPr>
        <p:spPr>
          <a:xfrm>
            <a:off x="730050" y="2793325"/>
            <a:ext cx="2390100" cy="646800"/>
          </a:xfrm>
          <a:prstGeom prst="rect">
            <a:avLst/>
          </a:prstGeom>
          <a:solidFill>
            <a:srgbClr val="CC4125"/>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1500"/>
              <a:t>Developer/Database Administrators Productivity Metrics</a:t>
            </a:r>
            <a:endParaRPr sz="1500"/>
          </a:p>
        </p:txBody>
      </p:sp>
      <p:sp>
        <p:nvSpPr>
          <p:cNvPr id="1021" name="Google Shape;1021;p50"/>
          <p:cNvSpPr txBox="1">
            <a:spLocks noGrp="1"/>
          </p:cNvSpPr>
          <p:nvPr>
            <p:ph type="title" idx="3"/>
          </p:nvPr>
        </p:nvSpPr>
        <p:spPr>
          <a:xfrm>
            <a:off x="3452375" y="1725100"/>
            <a:ext cx="2390100" cy="765600"/>
          </a:xfrm>
          <a:prstGeom prst="rect">
            <a:avLst/>
          </a:prstGeom>
          <a:solidFill>
            <a:srgbClr val="CC4125"/>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000"/>
              <a:t>Customer Satisfaction Score</a:t>
            </a:r>
            <a:endParaRPr sz="2000"/>
          </a:p>
        </p:txBody>
      </p:sp>
      <p:sp>
        <p:nvSpPr>
          <p:cNvPr id="1022" name="Google Shape;1022;p50"/>
          <p:cNvSpPr txBox="1">
            <a:spLocks noGrp="1"/>
          </p:cNvSpPr>
          <p:nvPr>
            <p:ph type="title" idx="6"/>
          </p:nvPr>
        </p:nvSpPr>
        <p:spPr>
          <a:xfrm>
            <a:off x="6216900" y="2793175"/>
            <a:ext cx="2276100" cy="646800"/>
          </a:xfrm>
          <a:prstGeom prst="rect">
            <a:avLst/>
          </a:prstGeom>
          <a:solidFill>
            <a:srgbClr val="CC4125"/>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000"/>
              <a:t>Earned Value Management (EV)</a:t>
            </a:r>
            <a:endParaRPr sz="2000"/>
          </a:p>
        </p:txBody>
      </p:sp>
      <p:sp>
        <p:nvSpPr>
          <p:cNvPr id="1023" name="Google Shape;1023;p50"/>
          <p:cNvSpPr txBox="1">
            <a:spLocks noGrp="1"/>
          </p:cNvSpPr>
          <p:nvPr>
            <p:ph type="title" idx="9"/>
          </p:nvPr>
        </p:nvSpPr>
        <p:spPr>
          <a:xfrm>
            <a:off x="1655550" y="427062"/>
            <a:ext cx="5832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Metrics Collection</a:t>
            </a:r>
            <a:endParaRPr u="none"/>
          </a:p>
        </p:txBody>
      </p:sp>
      <p:grpSp>
        <p:nvGrpSpPr>
          <p:cNvPr id="1024" name="Google Shape;1024;p50"/>
          <p:cNvGrpSpPr/>
          <p:nvPr/>
        </p:nvGrpSpPr>
        <p:grpSpPr>
          <a:xfrm>
            <a:off x="1746551" y="1368151"/>
            <a:ext cx="357094" cy="465424"/>
            <a:chOff x="6892085" y="3385616"/>
            <a:chExt cx="341652" cy="445297"/>
          </a:xfrm>
        </p:grpSpPr>
        <p:sp>
          <p:nvSpPr>
            <p:cNvPr id="1025" name="Google Shape;1025;p50"/>
            <p:cNvSpPr/>
            <p:nvPr/>
          </p:nvSpPr>
          <p:spPr>
            <a:xfrm>
              <a:off x="6892085" y="3441179"/>
              <a:ext cx="296285" cy="389734"/>
            </a:xfrm>
            <a:custGeom>
              <a:avLst/>
              <a:gdLst/>
              <a:ahLst/>
              <a:cxnLst/>
              <a:rect l="l" t="t" r="r" b="b"/>
              <a:pathLst>
                <a:path w="8161" h="10735" extrusionOk="0">
                  <a:moveTo>
                    <a:pt x="4080" y="0"/>
                  </a:moveTo>
                  <a:lnTo>
                    <a:pt x="1067" y="3871"/>
                  </a:lnTo>
                  <a:cubicBezTo>
                    <a:pt x="335" y="4666"/>
                    <a:pt x="0" y="5629"/>
                    <a:pt x="0" y="6633"/>
                  </a:cubicBezTo>
                  <a:cubicBezTo>
                    <a:pt x="0" y="8893"/>
                    <a:pt x="1820" y="10734"/>
                    <a:pt x="4080" y="10734"/>
                  </a:cubicBezTo>
                  <a:cubicBezTo>
                    <a:pt x="6319" y="10734"/>
                    <a:pt x="8160" y="8893"/>
                    <a:pt x="8160" y="6633"/>
                  </a:cubicBezTo>
                  <a:cubicBezTo>
                    <a:pt x="8160" y="5629"/>
                    <a:pt x="7805" y="4666"/>
                    <a:pt x="7093" y="3871"/>
                  </a:cubicBezTo>
                  <a:lnTo>
                    <a:pt x="4080" y="0"/>
                  </a:ln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0"/>
            <p:cNvSpPr/>
            <p:nvPr/>
          </p:nvSpPr>
          <p:spPr>
            <a:xfrm>
              <a:off x="7014143" y="3559080"/>
              <a:ext cx="139200" cy="139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0"/>
            <p:cNvSpPr/>
            <p:nvPr/>
          </p:nvSpPr>
          <p:spPr>
            <a:xfrm>
              <a:off x="6982290" y="3523870"/>
              <a:ext cx="205123" cy="204397"/>
            </a:xfrm>
            <a:custGeom>
              <a:avLst/>
              <a:gdLst/>
              <a:ahLst/>
              <a:cxnLst/>
              <a:rect l="l" t="t" r="r" b="b"/>
              <a:pathLst>
                <a:path w="5650" h="5630" extrusionOk="0">
                  <a:moveTo>
                    <a:pt x="2825" y="1235"/>
                  </a:moveTo>
                  <a:cubicBezTo>
                    <a:pt x="3704" y="1235"/>
                    <a:pt x="4415" y="1946"/>
                    <a:pt x="4415" y="2804"/>
                  </a:cubicBezTo>
                  <a:cubicBezTo>
                    <a:pt x="4415" y="3683"/>
                    <a:pt x="3704" y="4374"/>
                    <a:pt x="2825" y="4374"/>
                  </a:cubicBezTo>
                  <a:cubicBezTo>
                    <a:pt x="1967" y="4374"/>
                    <a:pt x="1256" y="3683"/>
                    <a:pt x="1256" y="2804"/>
                  </a:cubicBezTo>
                  <a:cubicBezTo>
                    <a:pt x="1256" y="1946"/>
                    <a:pt x="1967" y="1235"/>
                    <a:pt x="2825" y="1235"/>
                  </a:cubicBezTo>
                  <a:close/>
                  <a:moveTo>
                    <a:pt x="2511" y="1"/>
                  </a:moveTo>
                  <a:lnTo>
                    <a:pt x="2511" y="628"/>
                  </a:lnTo>
                  <a:cubicBezTo>
                    <a:pt x="2155" y="691"/>
                    <a:pt x="1800" y="838"/>
                    <a:pt x="1528" y="1047"/>
                  </a:cubicBezTo>
                  <a:lnTo>
                    <a:pt x="1067" y="586"/>
                  </a:lnTo>
                  <a:lnTo>
                    <a:pt x="607" y="1026"/>
                  </a:lnTo>
                  <a:lnTo>
                    <a:pt x="1067" y="1486"/>
                  </a:lnTo>
                  <a:cubicBezTo>
                    <a:pt x="858" y="1779"/>
                    <a:pt x="712" y="2114"/>
                    <a:pt x="649" y="2490"/>
                  </a:cubicBezTo>
                  <a:lnTo>
                    <a:pt x="0" y="2490"/>
                  </a:lnTo>
                  <a:lnTo>
                    <a:pt x="0" y="3118"/>
                  </a:lnTo>
                  <a:lnTo>
                    <a:pt x="649" y="3118"/>
                  </a:lnTo>
                  <a:cubicBezTo>
                    <a:pt x="712" y="3495"/>
                    <a:pt x="858" y="3830"/>
                    <a:pt x="1067" y="4123"/>
                  </a:cubicBezTo>
                  <a:lnTo>
                    <a:pt x="607" y="4583"/>
                  </a:lnTo>
                  <a:lnTo>
                    <a:pt x="1067" y="5022"/>
                  </a:lnTo>
                  <a:lnTo>
                    <a:pt x="1528" y="4562"/>
                  </a:lnTo>
                  <a:cubicBezTo>
                    <a:pt x="1800" y="4792"/>
                    <a:pt x="2155" y="4939"/>
                    <a:pt x="2511" y="4980"/>
                  </a:cubicBezTo>
                  <a:lnTo>
                    <a:pt x="2511" y="5629"/>
                  </a:lnTo>
                  <a:lnTo>
                    <a:pt x="3139" y="5629"/>
                  </a:lnTo>
                  <a:lnTo>
                    <a:pt x="3139" y="4980"/>
                  </a:lnTo>
                  <a:cubicBezTo>
                    <a:pt x="3515" y="4939"/>
                    <a:pt x="3871" y="4792"/>
                    <a:pt x="4143" y="4562"/>
                  </a:cubicBezTo>
                  <a:lnTo>
                    <a:pt x="4603" y="5022"/>
                  </a:lnTo>
                  <a:lnTo>
                    <a:pt x="5064" y="4583"/>
                  </a:lnTo>
                  <a:lnTo>
                    <a:pt x="4582" y="4123"/>
                  </a:lnTo>
                  <a:cubicBezTo>
                    <a:pt x="4813" y="3830"/>
                    <a:pt x="4959" y="3495"/>
                    <a:pt x="5001" y="3118"/>
                  </a:cubicBezTo>
                  <a:lnTo>
                    <a:pt x="5650" y="3118"/>
                  </a:lnTo>
                  <a:lnTo>
                    <a:pt x="5650" y="2490"/>
                  </a:lnTo>
                  <a:lnTo>
                    <a:pt x="5001" y="2490"/>
                  </a:lnTo>
                  <a:cubicBezTo>
                    <a:pt x="4959" y="2114"/>
                    <a:pt x="4813" y="1779"/>
                    <a:pt x="4582" y="1486"/>
                  </a:cubicBezTo>
                  <a:lnTo>
                    <a:pt x="5064" y="1026"/>
                  </a:lnTo>
                  <a:lnTo>
                    <a:pt x="4603" y="586"/>
                  </a:lnTo>
                  <a:lnTo>
                    <a:pt x="4143" y="1047"/>
                  </a:lnTo>
                  <a:cubicBezTo>
                    <a:pt x="3871" y="838"/>
                    <a:pt x="3515" y="691"/>
                    <a:pt x="3139" y="628"/>
                  </a:cubicBezTo>
                  <a:lnTo>
                    <a:pt x="3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0"/>
            <p:cNvSpPr/>
            <p:nvPr/>
          </p:nvSpPr>
          <p:spPr>
            <a:xfrm>
              <a:off x="7050654" y="3591472"/>
              <a:ext cx="22800" cy="22836"/>
            </a:xfrm>
            <a:custGeom>
              <a:avLst/>
              <a:gdLst/>
              <a:ahLst/>
              <a:cxnLst/>
              <a:rect l="l" t="t" r="r" b="b"/>
              <a:pathLst>
                <a:path w="628" h="629" extrusionOk="0">
                  <a:moveTo>
                    <a:pt x="0" y="1"/>
                  </a:moveTo>
                  <a:lnTo>
                    <a:pt x="0" y="628"/>
                  </a:lnTo>
                  <a:lnTo>
                    <a:pt x="628" y="628"/>
                  </a:lnTo>
                  <a:lnTo>
                    <a:pt x="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0"/>
            <p:cNvSpPr/>
            <p:nvPr/>
          </p:nvSpPr>
          <p:spPr>
            <a:xfrm>
              <a:off x="7073454" y="3637072"/>
              <a:ext cx="22800" cy="22800"/>
            </a:xfrm>
            <a:custGeom>
              <a:avLst/>
              <a:gdLst/>
              <a:ahLst/>
              <a:cxnLst/>
              <a:rect l="l" t="t" r="r" b="b"/>
              <a:pathLst>
                <a:path w="628" h="628" extrusionOk="0">
                  <a:moveTo>
                    <a:pt x="0" y="0"/>
                  </a:moveTo>
                  <a:lnTo>
                    <a:pt x="0" y="628"/>
                  </a:lnTo>
                  <a:lnTo>
                    <a:pt x="628" y="628"/>
                  </a:lnTo>
                  <a:lnTo>
                    <a:pt x="6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0"/>
            <p:cNvSpPr/>
            <p:nvPr/>
          </p:nvSpPr>
          <p:spPr>
            <a:xfrm>
              <a:off x="7096218" y="3591472"/>
              <a:ext cx="22836" cy="22836"/>
            </a:xfrm>
            <a:custGeom>
              <a:avLst/>
              <a:gdLst/>
              <a:ahLst/>
              <a:cxnLst/>
              <a:rect l="l" t="t" r="r" b="b"/>
              <a:pathLst>
                <a:path w="629" h="629" extrusionOk="0">
                  <a:moveTo>
                    <a:pt x="1" y="1"/>
                  </a:moveTo>
                  <a:lnTo>
                    <a:pt x="1" y="628"/>
                  </a:lnTo>
                  <a:lnTo>
                    <a:pt x="628" y="628"/>
                  </a:lnTo>
                  <a:lnTo>
                    <a:pt x="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0"/>
            <p:cNvSpPr/>
            <p:nvPr/>
          </p:nvSpPr>
          <p:spPr>
            <a:xfrm>
              <a:off x="6936690" y="3385616"/>
              <a:ext cx="297048" cy="388972"/>
            </a:xfrm>
            <a:custGeom>
              <a:avLst/>
              <a:gdLst/>
              <a:ahLst/>
              <a:cxnLst/>
              <a:rect l="l" t="t" r="r" b="b"/>
              <a:pathLst>
                <a:path w="8182" h="10714" extrusionOk="0">
                  <a:moveTo>
                    <a:pt x="4081" y="1005"/>
                  </a:moveTo>
                  <a:cubicBezTo>
                    <a:pt x="6780" y="4457"/>
                    <a:pt x="6613" y="4248"/>
                    <a:pt x="6634" y="4290"/>
                  </a:cubicBezTo>
                  <a:cubicBezTo>
                    <a:pt x="7240" y="4959"/>
                    <a:pt x="7554" y="5775"/>
                    <a:pt x="7554" y="6612"/>
                  </a:cubicBezTo>
                  <a:cubicBezTo>
                    <a:pt x="7554" y="8537"/>
                    <a:pt x="5985" y="10086"/>
                    <a:pt x="4081" y="10086"/>
                  </a:cubicBezTo>
                  <a:cubicBezTo>
                    <a:pt x="2177" y="10086"/>
                    <a:pt x="628" y="8537"/>
                    <a:pt x="628" y="6612"/>
                  </a:cubicBezTo>
                  <a:cubicBezTo>
                    <a:pt x="628" y="5775"/>
                    <a:pt x="942" y="4959"/>
                    <a:pt x="1549" y="4290"/>
                  </a:cubicBezTo>
                  <a:lnTo>
                    <a:pt x="1549" y="4269"/>
                  </a:lnTo>
                  <a:lnTo>
                    <a:pt x="4081" y="1005"/>
                  </a:lnTo>
                  <a:close/>
                  <a:moveTo>
                    <a:pt x="4081" y="0"/>
                  </a:moveTo>
                  <a:lnTo>
                    <a:pt x="1068" y="3871"/>
                  </a:lnTo>
                  <a:cubicBezTo>
                    <a:pt x="356" y="4646"/>
                    <a:pt x="1" y="5629"/>
                    <a:pt x="1" y="6612"/>
                  </a:cubicBezTo>
                  <a:cubicBezTo>
                    <a:pt x="1" y="8872"/>
                    <a:pt x="1842" y="10713"/>
                    <a:pt x="4081" y="10713"/>
                  </a:cubicBezTo>
                  <a:cubicBezTo>
                    <a:pt x="6341" y="10713"/>
                    <a:pt x="8182" y="8872"/>
                    <a:pt x="8182" y="6612"/>
                  </a:cubicBezTo>
                  <a:cubicBezTo>
                    <a:pt x="8182" y="5629"/>
                    <a:pt x="7826" y="4646"/>
                    <a:pt x="7115" y="3871"/>
                  </a:cubicBezTo>
                  <a:lnTo>
                    <a:pt x="40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2" name="Google Shape;1032;p50"/>
          <p:cNvGrpSpPr/>
          <p:nvPr/>
        </p:nvGrpSpPr>
        <p:grpSpPr>
          <a:xfrm>
            <a:off x="7096605" y="618386"/>
            <a:ext cx="357132" cy="465424"/>
            <a:chOff x="6173932" y="2197502"/>
            <a:chExt cx="341688" cy="445297"/>
          </a:xfrm>
        </p:grpSpPr>
        <p:sp>
          <p:nvSpPr>
            <p:cNvPr id="1033" name="Google Shape;1033;p50"/>
            <p:cNvSpPr/>
            <p:nvPr/>
          </p:nvSpPr>
          <p:spPr>
            <a:xfrm>
              <a:off x="6173932" y="2253826"/>
              <a:ext cx="296285" cy="388972"/>
            </a:xfrm>
            <a:custGeom>
              <a:avLst/>
              <a:gdLst/>
              <a:ahLst/>
              <a:cxnLst/>
              <a:rect l="l" t="t" r="r" b="b"/>
              <a:pathLst>
                <a:path w="8161" h="10714" extrusionOk="0">
                  <a:moveTo>
                    <a:pt x="4081" y="1"/>
                  </a:moveTo>
                  <a:lnTo>
                    <a:pt x="1068" y="3872"/>
                  </a:lnTo>
                  <a:cubicBezTo>
                    <a:pt x="357" y="4646"/>
                    <a:pt x="1" y="5608"/>
                    <a:pt x="1" y="6613"/>
                  </a:cubicBezTo>
                  <a:cubicBezTo>
                    <a:pt x="1" y="8872"/>
                    <a:pt x="1842" y="10714"/>
                    <a:pt x="4081" y="10714"/>
                  </a:cubicBezTo>
                  <a:cubicBezTo>
                    <a:pt x="6341" y="10714"/>
                    <a:pt x="8161" y="8872"/>
                    <a:pt x="8161" y="6613"/>
                  </a:cubicBezTo>
                  <a:cubicBezTo>
                    <a:pt x="8161" y="5629"/>
                    <a:pt x="7826" y="4646"/>
                    <a:pt x="7094" y="3872"/>
                  </a:cubicBezTo>
                  <a:lnTo>
                    <a:pt x="4081" y="1"/>
                  </a:ln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0"/>
            <p:cNvSpPr/>
            <p:nvPr/>
          </p:nvSpPr>
          <p:spPr>
            <a:xfrm>
              <a:off x="6284246" y="2345579"/>
              <a:ext cx="175500" cy="175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0"/>
            <p:cNvSpPr/>
            <p:nvPr/>
          </p:nvSpPr>
          <p:spPr>
            <a:xfrm>
              <a:off x="6219335" y="2197502"/>
              <a:ext cx="296285" cy="389734"/>
            </a:xfrm>
            <a:custGeom>
              <a:avLst/>
              <a:gdLst/>
              <a:ahLst/>
              <a:cxnLst/>
              <a:rect l="l" t="t" r="r" b="b"/>
              <a:pathLst>
                <a:path w="8161" h="10735" extrusionOk="0">
                  <a:moveTo>
                    <a:pt x="4081" y="1026"/>
                  </a:moveTo>
                  <a:lnTo>
                    <a:pt x="6612" y="4269"/>
                  </a:lnTo>
                  <a:lnTo>
                    <a:pt x="6633" y="4290"/>
                  </a:lnTo>
                  <a:cubicBezTo>
                    <a:pt x="7240" y="4960"/>
                    <a:pt x="7533" y="5776"/>
                    <a:pt x="7533" y="6634"/>
                  </a:cubicBezTo>
                  <a:cubicBezTo>
                    <a:pt x="7533" y="8538"/>
                    <a:pt x="5985" y="10107"/>
                    <a:pt x="4081" y="10107"/>
                  </a:cubicBezTo>
                  <a:cubicBezTo>
                    <a:pt x="2177" y="10107"/>
                    <a:pt x="628" y="8538"/>
                    <a:pt x="628" y="6634"/>
                  </a:cubicBezTo>
                  <a:cubicBezTo>
                    <a:pt x="628" y="5776"/>
                    <a:pt x="921" y="4960"/>
                    <a:pt x="1528" y="4290"/>
                  </a:cubicBezTo>
                  <a:lnTo>
                    <a:pt x="1549" y="4290"/>
                  </a:lnTo>
                  <a:lnTo>
                    <a:pt x="4081" y="1026"/>
                  </a:lnTo>
                  <a:close/>
                  <a:moveTo>
                    <a:pt x="4081" y="1"/>
                  </a:moveTo>
                  <a:lnTo>
                    <a:pt x="1068" y="3872"/>
                  </a:lnTo>
                  <a:cubicBezTo>
                    <a:pt x="356" y="4667"/>
                    <a:pt x="0" y="5629"/>
                    <a:pt x="0" y="6634"/>
                  </a:cubicBezTo>
                  <a:cubicBezTo>
                    <a:pt x="0" y="8893"/>
                    <a:pt x="1821" y="10735"/>
                    <a:pt x="4081" y="10735"/>
                  </a:cubicBezTo>
                  <a:cubicBezTo>
                    <a:pt x="6340" y="10735"/>
                    <a:pt x="8161" y="8893"/>
                    <a:pt x="8161" y="6634"/>
                  </a:cubicBezTo>
                  <a:cubicBezTo>
                    <a:pt x="8161" y="5629"/>
                    <a:pt x="7805" y="4667"/>
                    <a:pt x="7094" y="3872"/>
                  </a:cubicBezTo>
                  <a:lnTo>
                    <a:pt x="40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0"/>
            <p:cNvSpPr/>
            <p:nvPr/>
          </p:nvSpPr>
          <p:spPr>
            <a:xfrm>
              <a:off x="6264899" y="2335029"/>
              <a:ext cx="205160" cy="205886"/>
            </a:xfrm>
            <a:custGeom>
              <a:avLst/>
              <a:gdLst/>
              <a:ahLst/>
              <a:cxnLst/>
              <a:rect l="l" t="t" r="r" b="b"/>
              <a:pathLst>
                <a:path w="5651" h="5671" extrusionOk="0">
                  <a:moveTo>
                    <a:pt x="2826" y="628"/>
                  </a:moveTo>
                  <a:cubicBezTo>
                    <a:pt x="4039" y="628"/>
                    <a:pt x="5023" y="1632"/>
                    <a:pt x="5023" y="2846"/>
                  </a:cubicBezTo>
                  <a:cubicBezTo>
                    <a:pt x="5023" y="4059"/>
                    <a:pt x="4039" y="5043"/>
                    <a:pt x="2826" y="5043"/>
                  </a:cubicBezTo>
                  <a:cubicBezTo>
                    <a:pt x="1612" y="5043"/>
                    <a:pt x="629" y="4059"/>
                    <a:pt x="629" y="2846"/>
                  </a:cubicBezTo>
                  <a:cubicBezTo>
                    <a:pt x="629" y="1632"/>
                    <a:pt x="1612" y="628"/>
                    <a:pt x="2826" y="628"/>
                  </a:cubicBezTo>
                  <a:close/>
                  <a:moveTo>
                    <a:pt x="2826" y="0"/>
                  </a:moveTo>
                  <a:cubicBezTo>
                    <a:pt x="1256" y="0"/>
                    <a:pt x="1" y="1276"/>
                    <a:pt x="1" y="2846"/>
                  </a:cubicBezTo>
                  <a:cubicBezTo>
                    <a:pt x="1" y="4394"/>
                    <a:pt x="1256" y="5670"/>
                    <a:pt x="2826" y="5670"/>
                  </a:cubicBezTo>
                  <a:cubicBezTo>
                    <a:pt x="4374" y="5670"/>
                    <a:pt x="5650" y="4394"/>
                    <a:pt x="5650" y="2846"/>
                  </a:cubicBezTo>
                  <a:cubicBezTo>
                    <a:pt x="5650" y="1276"/>
                    <a:pt x="4395" y="0"/>
                    <a:pt x="2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0"/>
            <p:cNvSpPr/>
            <p:nvPr/>
          </p:nvSpPr>
          <p:spPr>
            <a:xfrm>
              <a:off x="6310499" y="2381355"/>
              <a:ext cx="113961" cy="113961"/>
            </a:xfrm>
            <a:custGeom>
              <a:avLst/>
              <a:gdLst/>
              <a:ahLst/>
              <a:cxnLst/>
              <a:rect l="l" t="t" r="r" b="b"/>
              <a:pathLst>
                <a:path w="3139" h="3139" extrusionOk="0">
                  <a:moveTo>
                    <a:pt x="1256" y="0"/>
                  </a:moveTo>
                  <a:lnTo>
                    <a:pt x="1256" y="1256"/>
                  </a:lnTo>
                  <a:lnTo>
                    <a:pt x="0" y="1256"/>
                  </a:lnTo>
                  <a:lnTo>
                    <a:pt x="0" y="1884"/>
                  </a:lnTo>
                  <a:lnTo>
                    <a:pt x="1256" y="1884"/>
                  </a:lnTo>
                  <a:lnTo>
                    <a:pt x="1256" y="3139"/>
                  </a:lnTo>
                  <a:lnTo>
                    <a:pt x="1883" y="3139"/>
                  </a:lnTo>
                  <a:lnTo>
                    <a:pt x="1883" y="1884"/>
                  </a:lnTo>
                  <a:lnTo>
                    <a:pt x="3139" y="1884"/>
                  </a:lnTo>
                  <a:lnTo>
                    <a:pt x="3139" y="1256"/>
                  </a:lnTo>
                  <a:lnTo>
                    <a:pt x="1883" y="1256"/>
                  </a:lnTo>
                  <a:lnTo>
                    <a:pt x="18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8" name="Google Shape;1038;p50"/>
          <p:cNvSpPr txBox="1">
            <a:spLocks noGrp="1"/>
          </p:cNvSpPr>
          <p:nvPr>
            <p:ph type="title"/>
          </p:nvPr>
        </p:nvSpPr>
        <p:spPr>
          <a:xfrm>
            <a:off x="730050" y="3571300"/>
            <a:ext cx="2390100" cy="572700"/>
          </a:xfrm>
          <a:prstGeom prst="rect">
            <a:avLst/>
          </a:prstGeom>
          <a:solidFill>
            <a:schemeClr val="accent1"/>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000"/>
              <a:t>Gross Profit Margin</a:t>
            </a:r>
            <a:endParaRPr sz="2000"/>
          </a:p>
        </p:txBody>
      </p:sp>
      <p:sp>
        <p:nvSpPr>
          <p:cNvPr id="1039" name="Google Shape;1039;p50"/>
          <p:cNvSpPr txBox="1">
            <a:spLocks noGrp="1"/>
          </p:cNvSpPr>
          <p:nvPr>
            <p:ph type="title" idx="3"/>
          </p:nvPr>
        </p:nvSpPr>
        <p:spPr>
          <a:xfrm>
            <a:off x="3473475" y="2764275"/>
            <a:ext cx="2390100" cy="765600"/>
          </a:xfrm>
          <a:prstGeom prst="rect">
            <a:avLst/>
          </a:prstGeom>
          <a:solidFill>
            <a:schemeClr val="accent1"/>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000"/>
              <a:t>Return on Investment (ROI)</a:t>
            </a:r>
            <a:endParaRPr sz="2000"/>
          </a:p>
        </p:txBody>
      </p:sp>
      <p:sp>
        <p:nvSpPr>
          <p:cNvPr id="1040" name="Google Shape;1040;p50"/>
          <p:cNvSpPr txBox="1">
            <a:spLocks noGrp="1"/>
          </p:cNvSpPr>
          <p:nvPr>
            <p:ph type="title" idx="6"/>
          </p:nvPr>
        </p:nvSpPr>
        <p:spPr>
          <a:xfrm>
            <a:off x="6216900" y="3529875"/>
            <a:ext cx="2276100" cy="614100"/>
          </a:xfrm>
          <a:prstGeom prst="rect">
            <a:avLst/>
          </a:prstGeom>
          <a:solidFill>
            <a:schemeClr val="accent1"/>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000"/>
              <a:t>Schedule Variance (SV)</a:t>
            </a:r>
            <a:endParaRPr sz="2000"/>
          </a:p>
        </p:txBody>
      </p:sp>
      <p:sp>
        <p:nvSpPr>
          <p:cNvPr id="1041" name="Google Shape;1041;p50"/>
          <p:cNvSpPr txBox="1">
            <a:spLocks noGrp="1"/>
          </p:cNvSpPr>
          <p:nvPr>
            <p:ph type="title"/>
          </p:nvPr>
        </p:nvSpPr>
        <p:spPr>
          <a:xfrm>
            <a:off x="730050" y="2089450"/>
            <a:ext cx="2390100" cy="572700"/>
          </a:xfrm>
          <a:prstGeom prst="rect">
            <a:avLst/>
          </a:prstGeom>
          <a:solidFill>
            <a:srgbClr val="E06666"/>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000"/>
              <a:t>Productivity Score</a:t>
            </a:r>
            <a:endParaRPr sz="2000"/>
          </a:p>
        </p:txBody>
      </p:sp>
      <p:sp>
        <p:nvSpPr>
          <p:cNvPr id="1042" name="Google Shape;1042;p50"/>
          <p:cNvSpPr txBox="1">
            <a:spLocks noGrp="1"/>
          </p:cNvSpPr>
          <p:nvPr>
            <p:ph type="title"/>
          </p:nvPr>
        </p:nvSpPr>
        <p:spPr>
          <a:xfrm>
            <a:off x="6216900" y="2089500"/>
            <a:ext cx="2276100" cy="572700"/>
          </a:xfrm>
          <a:prstGeom prst="rect">
            <a:avLst/>
          </a:prstGeom>
          <a:solidFill>
            <a:srgbClr val="E06666"/>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000"/>
              <a:t>Operational Metrics</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Google Shape;1047;p51"/>
          <p:cNvSpPr/>
          <p:nvPr/>
        </p:nvSpPr>
        <p:spPr>
          <a:xfrm>
            <a:off x="1416750" y="1167675"/>
            <a:ext cx="1389600" cy="375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1"/>
          <p:cNvSpPr txBox="1">
            <a:spLocks noGrp="1"/>
          </p:cNvSpPr>
          <p:nvPr>
            <p:ph type="title"/>
          </p:nvPr>
        </p:nvSpPr>
        <p:spPr>
          <a:xfrm>
            <a:off x="1655550" y="253149"/>
            <a:ext cx="5832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a:t>Project Reporting and Communication</a:t>
            </a:r>
            <a:endParaRPr sz="3500" u="none"/>
          </a:p>
        </p:txBody>
      </p:sp>
      <p:graphicFrame>
        <p:nvGraphicFramePr>
          <p:cNvPr id="1049" name="Google Shape;1049;p51"/>
          <p:cNvGraphicFramePr/>
          <p:nvPr/>
        </p:nvGraphicFramePr>
        <p:xfrm>
          <a:off x="1690234" y="1055722"/>
          <a:ext cx="5640975" cy="3781365"/>
        </p:xfrm>
        <a:graphic>
          <a:graphicData uri="http://schemas.openxmlformats.org/drawingml/2006/table">
            <a:tbl>
              <a:tblPr>
                <a:noFill/>
                <a:tableStyleId>{ADF56D66-59CD-46D6-8690-AB68ABD92D28}</a:tableStyleId>
              </a:tblPr>
              <a:tblGrid>
                <a:gridCol w="1187675">
                  <a:extLst>
                    <a:ext uri="{9D8B030D-6E8A-4147-A177-3AD203B41FA5}">
                      <a16:colId xmlns:a16="http://schemas.microsoft.com/office/drawing/2014/main" val="20000"/>
                    </a:ext>
                  </a:extLst>
                </a:gridCol>
                <a:gridCol w="1243250">
                  <a:extLst>
                    <a:ext uri="{9D8B030D-6E8A-4147-A177-3AD203B41FA5}">
                      <a16:colId xmlns:a16="http://schemas.microsoft.com/office/drawing/2014/main" val="20001"/>
                    </a:ext>
                  </a:extLst>
                </a:gridCol>
                <a:gridCol w="3210050">
                  <a:extLst>
                    <a:ext uri="{9D8B030D-6E8A-4147-A177-3AD203B41FA5}">
                      <a16:colId xmlns:a16="http://schemas.microsoft.com/office/drawing/2014/main" val="20002"/>
                    </a:ext>
                  </a:extLst>
                </a:gridCol>
              </a:tblGrid>
              <a:tr h="672525">
                <a:tc>
                  <a:txBody>
                    <a:bodyPr/>
                    <a:lstStyle/>
                    <a:p>
                      <a:pPr marL="0" lvl="0" indent="0" algn="ctr" rtl="0">
                        <a:lnSpc>
                          <a:spcPct val="100000"/>
                        </a:lnSpc>
                        <a:spcBef>
                          <a:spcPts val="0"/>
                        </a:spcBef>
                        <a:spcAft>
                          <a:spcPts val="0"/>
                        </a:spcAft>
                        <a:buNone/>
                      </a:pPr>
                      <a:r>
                        <a:rPr lang="en" sz="1000" b="1">
                          <a:solidFill>
                            <a:schemeClr val="lt1"/>
                          </a:solidFill>
                          <a:latin typeface="Karla"/>
                          <a:ea typeface="Karla"/>
                          <a:cs typeface="Karla"/>
                          <a:sym typeface="Karla"/>
                        </a:rPr>
                        <a:t>Communication Type</a:t>
                      </a:r>
                      <a:endParaRPr sz="1000" b="1">
                        <a:solidFill>
                          <a:schemeClr val="lt1"/>
                        </a:solidFill>
                        <a:latin typeface="Karla"/>
                        <a:ea typeface="Karla"/>
                        <a:cs typeface="Karla"/>
                        <a:sym typeface="Karla"/>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b="1">
                          <a:solidFill>
                            <a:schemeClr val="lt2"/>
                          </a:solidFill>
                          <a:latin typeface="Karla"/>
                          <a:ea typeface="Karla"/>
                          <a:cs typeface="Karla"/>
                          <a:sym typeface="Karla"/>
                        </a:rPr>
                        <a:t>Communication Schedule</a:t>
                      </a:r>
                      <a:endParaRPr sz="1000" b="1">
                        <a:solidFill>
                          <a:schemeClr val="lt2"/>
                        </a:solidFill>
                        <a:latin typeface="Karla"/>
                        <a:ea typeface="Karla"/>
                        <a:cs typeface="Karla"/>
                        <a:sym typeface="Karla"/>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Karla"/>
                          <a:ea typeface="Karla"/>
                          <a:cs typeface="Karla"/>
                          <a:sym typeface="Karla"/>
                        </a:rPr>
                        <a:t>Communication Mechanism</a:t>
                      </a:r>
                      <a:endParaRPr sz="1200">
                        <a:solidFill>
                          <a:schemeClr val="dk1"/>
                        </a:solidFill>
                        <a:latin typeface="Karla"/>
                        <a:ea typeface="Karla"/>
                        <a:cs typeface="Karla"/>
                        <a:sym typeface="Karla"/>
                      </a:endParaRPr>
                    </a:p>
                  </a:txBody>
                  <a:tcPr marL="228600" marR="228600"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72525">
                <a:tc>
                  <a:txBody>
                    <a:bodyPr/>
                    <a:lstStyle/>
                    <a:p>
                      <a:pPr marL="0" lvl="0" indent="0" algn="ctr" rtl="0">
                        <a:lnSpc>
                          <a:spcPct val="100000"/>
                        </a:lnSpc>
                        <a:spcBef>
                          <a:spcPts val="0"/>
                        </a:spcBef>
                        <a:spcAft>
                          <a:spcPts val="0"/>
                        </a:spcAft>
                        <a:buNone/>
                      </a:pPr>
                      <a:r>
                        <a:rPr lang="en" b="1">
                          <a:solidFill>
                            <a:schemeClr val="lt1"/>
                          </a:solidFill>
                          <a:latin typeface="Poppins"/>
                          <a:ea typeface="Poppins"/>
                          <a:cs typeface="Poppins"/>
                          <a:sym typeface="Poppins"/>
                        </a:rPr>
                        <a:t>Kickoff Meeting</a:t>
                      </a:r>
                      <a:endParaRPr b="1">
                        <a:solidFill>
                          <a:schemeClr val="lt1"/>
                        </a:solidFill>
                        <a:latin typeface="Poppins"/>
                        <a:ea typeface="Poppins"/>
                        <a:cs typeface="Poppins"/>
                        <a:sym typeface="Poppins"/>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b="1">
                          <a:solidFill>
                            <a:schemeClr val="lt2"/>
                          </a:solidFill>
                          <a:latin typeface="Poppins"/>
                          <a:ea typeface="Poppins"/>
                          <a:cs typeface="Poppins"/>
                          <a:sym typeface="Poppins"/>
                        </a:rPr>
                        <a:t>Once at the starting phase of the project</a:t>
                      </a:r>
                      <a:endParaRPr sz="1200" b="1">
                        <a:solidFill>
                          <a:schemeClr val="lt2"/>
                        </a:solidFill>
                        <a:latin typeface="Poppins"/>
                        <a:ea typeface="Poppins"/>
                        <a:cs typeface="Poppins"/>
                        <a:sym typeface="Poppins"/>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Karla"/>
                          <a:ea typeface="Karla"/>
                          <a:cs typeface="Karla"/>
                          <a:sym typeface="Karla"/>
                        </a:rPr>
                        <a:t>In person meeting (send video conference link for remote workers)</a:t>
                      </a:r>
                      <a:endParaRPr sz="1200">
                        <a:solidFill>
                          <a:schemeClr val="dk1"/>
                        </a:solidFill>
                        <a:latin typeface="Karla"/>
                        <a:ea typeface="Karla"/>
                        <a:cs typeface="Karla"/>
                        <a:sym typeface="Karla"/>
                      </a:endParaRPr>
                    </a:p>
                  </a:txBody>
                  <a:tcPr marL="228600" marR="228600"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72525">
                <a:tc>
                  <a:txBody>
                    <a:bodyPr/>
                    <a:lstStyle/>
                    <a:p>
                      <a:pPr marL="0" lvl="0" indent="0" algn="ctr" rtl="0">
                        <a:spcBef>
                          <a:spcPts val="0"/>
                        </a:spcBef>
                        <a:spcAft>
                          <a:spcPts val="0"/>
                        </a:spcAft>
                        <a:buClr>
                          <a:schemeClr val="dk1"/>
                        </a:buClr>
                        <a:buSzPts val="1100"/>
                        <a:buFont typeface="Arial"/>
                        <a:buNone/>
                      </a:pPr>
                      <a:r>
                        <a:rPr lang="en" sz="1200" b="1">
                          <a:solidFill>
                            <a:schemeClr val="lt1"/>
                          </a:solidFill>
                          <a:latin typeface="Poppins"/>
                          <a:ea typeface="Poppins"/>
                          <a:cs typeface="Poppins"/>
                          <a:sym typeface="Poppins"/>
                        </a:rPr>
                        <a:t>Project Team Meeting</a:t>
                      </a:r>
                      <a:endParaRPr sz="1200" b="1">
                        <a:solidFill>
                          <a:schemeClr val="lt1"/>
                        </a:solidFill>
                        <a:latin typeface="Poppins"/>
                        <a:ea typeface="Poppins"/>
                        <a:cs typeface="Poppins"/>
                        <a:sym typeface="Poppins"/>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b="1">
                          <a:solidFill>
                            <a:schemeClr val="lt2"/>
                          </a:solidFill>
                          <a:latin typeface="Poppins"/>
                          <a:ea typeface="Poppins"/>
                          <a:cs typeface="Poppins"/>
                          <a:sym typeface="Poppins"/>
                        </a:rPr>
                        <a:t>Every Monday at 11 a.m</a:t>
                      </a:r>
                      <a:endParaRPr sz="1200" b="1">
                        <a:solidFill>
                          <a:schemeClr val="lt2"/>
                        </a:solidFill>
                        <a:latin typeface="Poppins"/>
                        <a:ea typeface="Poppins"/>
                        <a:cs typeface="Poppins"/>
                        <a:sym typeface="Poppins"/>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latin typeface="Karla"/>
                          <a:ea typeface="Karla"/>
                          <a:cs typeface="Karla"/>
                          <a:sym typeface="Karla"/>
                        </a:rPr>
                        <a:t>In person meeting (send video conference link for remote workers)</a:t>
                      </a:r>
                      <a:endParaRPr sz="1200">
                        <a:solidFill>
                          <a:schemeClr val="dk1"/>
                        </a:solidFill>
                        <a:latin typeface="Karla"/>
                        <a:ea typeface="Karla"/>
                        <a:cs typeface="Karla"/>
                        <a:sym typeface="Karla"/>
                      </a:endParaRPr>
                    </a:p>
                  </a:txBody>
                  <a:tcPr marL="228600" marR="228600"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72525">
                <a:tc>
                  <a:txBody>
                    <a:bodyPr/>
                    <a:lstStyle/>
                    <a:p>
                      <a:pPr marL="0" lvl="0" indent="0" algn="ctr" rtl="0">
                        <a:spcBef>
                          <a:spcPts val="0"/>
                        </a:spcBef>
                        <a:spcAft>
                          <a:spcPts val="0"/>
                        </a:spcAft>
                        <a:buClr>
                          <a:schemeClr val="dk1"/>
                        </a:buClr>
                        <a:buSzPts val="1100"/>
                        <a:buFont typeface="Arial"/>
                        <a:buNone/>
                      </a:pPr>
                      <a:r>
                        <a:rPr lang="en" sz="1200" b="1">
                          <a:solidFill>
                            <a:schemeClr val="lt1"/>
                          </a:solidFill>
                          <a:latin typeface="Poppins"/>
                          <a:ea typeface="Poppins"/>
                          <a:cs typeface="Poppins"/>
                          <a:sym typeface="Poppins"/>
                        </a:rPr>
                        <a:t>Executive Leadership Meeting</a:t>
                      </a:r>
                      <a:endParaRPr sz="1200" b="1">
                        <a:solidFill>
                          <a:schemeClr val="lt1"/>
                        </a:solidFill>
                        <a:latin typeface="Poppins"/>
                        <a:ea typeface="Poppins"/>
                        <a:cs typeface="Poppins"/>
                        <a:sym typeface="Poppins"/>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b="1">
                          <a:solidFill>
                            <a:schemeClr val="lt2"/>
                          </a:solidFill>
                          <a:latin typeface="Poppins"/>
                          <a:ea typeface="Poppins"/>
                          <a:cs typeface="Poppins"/>
                          <a:sym typeface="Poppins"/>
                        </a:rPr>
                        <a:t>Bi-Monthly</a:t>
                      </a:r>
                      <a:endParaRPr sz="1200" b="1">
                        <a:solidFill>
                          <a:schemeClr val="lt2"/>
                        </a:solidFill>
                        <a:latin typeface="Poppins"/>
                        <a:ea typeface="Poppins"/>
                        <a:cs typeface="Poppins"/>
                        <a:sym typeface="Poppins"/>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Karla"/>
                          <a:ea typeface="Karla"/>
                          <a:cs typeface="Karla"/>
                          <a:sym typeface="Karla"/>
                        </a:rPr>
                        <a:t>Chat/Video Call on MS Teams, Document on Google Docs and Email Invite</a:t>
                      </a:r>
                      <a:endParaRPr sz="1200">
                        <a:solidFill>
                          <a:schemeClr val="dk1"/>
                        </a:solidFill>
                        <a:latin typeface="Karla"/>
                        <a:ea typeface="Karla"/>
                        <a:cs typeface="Karla"/>
                        <a:sym typeface="Karla"/>
                      </a:endParaRPr>
                    </a:p>
                  </a:txBody>
                  <a:tcPr marL="228600" marR="228600"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72525">
                <a:tc>
                  <a:txBody>
                    <a:bodyPr/>
                    <a:lstStyle/>
                    <a:p>
                      <a:pPr marL="0" lvl="0" indent="0" algn="ctr" rtl="0">
                        <a:spcBef>
                          <a:spcPts val="0"/>
                        </a:spcBef>
                        <a:spcAft>
                          <a:spcPts val="0"/>
                        </a:spcAft>
                        <a:buClr>
                          <a:schemeClr val="dk1"/>
                        </a:buClr>
                        <a:buSzPts val="1100"/>
                        <a:buFont typeface="Arial"/>
                        <a:buNone/>
                      </a:pPr>
                      <a:r>
                        <a:rPr lang="en" sz="1200" b="1">
                          <a:solidFill>
                            <a:schemeClr val="lt1"/>
                          </a:solidFill>
                          <a:latin typeface="Poppins"/>
                          <a:ea typeface="Poppins"/>
                          <a:cs typeface="Poppins"/>
                          <a:sym typeface="Poppins"/>
                        </a:rPr>
                        <a:t>Task Progress Updates</a:t>
                      </a:r>
                      <a:endParaRPr sz="1200" b="1">
                        <a:solidFill>
                          <a:schemeClr val="lt1"/>
                        </a:solidFill>
                        <a:latin typeface="Poppins"/>
                        <a:ea typeface="Poppins"/>
                        <a:cs typeface="Poppins"/>
                        <a:sym typeface="Poppins"/>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b="1">
                          <a:solidFill>
                            <a:schemeClr val="lt2"/>
                          </a:solidFill>
                          <a:latin typeface="Poppins"/>
                          <a:ea typeface="Poppins"/>
                          <a:cs typeface="Poppins"/>
                          <a:sym typeface="Poppins"/>
                        </a:rPr>
                        <a:t>Daily</a:t>
                      </a:r>
                      <a:endParaRPr sz="1200" b="1">
                        <a:solidFill>
                          <a:schemeClr val="lt2"/>
                        </a:solidFill>
                        <a:latin typeface="Poppins"/>
                        <a:ea typeface="Poppins"/>
                        <a:cs typeface="Poppins"/>
                        <a:sym typeface="Poppins"/>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 sz="1200">
                          <a:solidFill>
                            <a:schemeClr val="dk1"/>
                          </a:solidFill>
                          <a:latin typeface="Karla"/>
                          <a:ea typeface="Karla"/>
                          <a:cs typeface="Karla"/>
                          <a:sym typeface="Karla"/>
                        </a:rPr>
                        <a:t>Email or Chat on MS Teams</a:t>
                      </a:r>
                      <a:endParaRPr sz="1200">
                        <a:solidFill>
                          <a:schemeClr val="dk1"/>
                        </a:solidFill>
                        <a:latin typeface="Karla"/>
                        <a:ea typeface="Karla"/>
                        <a:cs typeface="Karla"/>
                        <a:sym typeface="Karla"/>
                      </a:endParaRPr>
                    </a:p>
                  </a:txBody>
                  <a:tcPr marL="228600" marR="228600"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pSp>
        <p:nvGrpSpPr>
          <p:cNvPr id="1050" name="Google Shape;1050;p51"/>
          <p:cNvGrpSpPr/>
          <p:nvPr/>
        </p:nvGrpSpPr>
        <p:grpSpPr>
          <a:xfrm>
            <a:off x="7912618" y="2357311"/>
            <a:ext cx="478946" cy="2786189"/>
            <a:chOff x="4930868" y="2304061"/>
            <a:chExt cx="478946" cy="2786189"/>
          </a:xfrm>
        </p:grpSpPr>
        <p:cxnSp>
          <p:nvCxnSpPr>
            <p:cNvPr id="1051" name="Google Shape;1051;p51"/>
            <p:cNvCxnSpPr/>
            <p:nvPr/>
          </p:nvCxnSpPr>
          <p:spPr>
            <a:xfrm>
              <a:off x="5170350" y="2603850"/>
              <a:ext cx="0" cy="2486400"/>
            </a:xfrm>
            <a:prstGeom prst="straightConnector1">
              <a:avLst/>
            </a:prstGeom>
            <a:noFill/>
            <a:ln w="28575" cap="flat" cmpd="sng">
              <a:solidFill>
                <a:schemeClr val="dk1"/>
              </a:solidFill>
              <a:prstDash val="solid"/>
              <a:round/>
              <a:headEnd type="none" w="med" len="med"/>
              <a:tailEnd type="none" w="med" len="med"/>
            </a:ln>
          </p:spPr>
        </p:cxnSp>
        <p:grpSp>
          <p:nvGrpSpPr>
            <p:cNvPr id="1052" name="Google Shape;1052;p51"/>
            <p:cNvGrpSpPr/>
            <p:nvPr/>
          </p:nvGrpSpPr>
          <p:grpSpPr>
            <a:xfrm>
              <a:off x="4930868" y="2304061"/>
              <a:ext cx="478946" cy="475511"/>
              <a:chOff x="2572534" y="2207377"/>
              <a:chExt cx="433749" cy="430639"/>
            </a:xfrm>
          </p:grpSpPr>
          <p:sp>
            <p:nvSpPr>
              <p:cNvPr id="1053" name="Google Shape;1053;p51"/>
              <p:cNvSpPr/>
              <p:nvPr/>
            </p:nvSpPr>
            <p:spPr>
              <a:xfrm>
                <a:off x="2572534" y="2408516"/>
                <a:ext cx="369000" cy="22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1"/>
              <p:cNvSpPr/>
              <p:nvPr/>
            </p:nvSpPr>
            <p:spPr>
              <a:xfrm>
                <a:off x="2746201" y="2408825"/>
                <a:ext cx="126778" cy="127601"/>
              </a:xfrm>
              <a:custGeom>
                <a:avLst/>
                <a:gdLst/>
                <a:ahLst/>
                <a:cxnLst/>
                <a:rect l="l" t="t" r="r" b="b"/>
                <a:pathLst>
                  <a:path w="3140" h="3160" extrusionOk="0">
                    <a:moveTo>
                      <a:pt x="1256" y="0"/>
                    </a:moveTo>
                    <a:lnTo>
                      <a:pt x="1256" y="1255"/>
                    </a:lnTo>
                    <a:lnTo>
                      <a:pt x="1" y="1255"/>
                    </a:lnTo>
                    <a:lnTo>
                      <a:pt x="1" y="1883"/>
                    </a:lnTo>
                    <a:lnTo>
                      <a:pt x="1256" y="1883"/>
                    </a:lnTo>
                    <a:lnTo>
                      <a:pt x="1256" y="3159"/>
                    </a:lnTo>
                    <a:lnTo>
                      <a:pt x="1884" y="3159"/>
                    </a:lnTo>
                    <a:lnTo>
                      <a:pt x="1884" y="1883"/>
                    </a:lnTo>
                    <a:lnTo>
                      <a:pt x="3139" y="1883"/>
                    </a:lnTo>
                    <a:lnTo>
                      <a:pt x="3139" y="1255"/>
                    </a:lnTo>
                    <a:lnTo>
                      <a:pt x="1884" y="1255"/>
                    </a:lnTo>
                    <a:lnTo>
                      <a:pt x="18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1"/>
              <p:cNvSpPr/>
              <p:nvPr/>
            </p:nvSpPr>
            <p:spPr>
              <a:xfrm>
                <a:off x="2683201" y="2345600"/>
                <a:ext cx="29649" cy="45599"/>
              </a:xfrm>
              <a:custGeom>
                <a:avLst/>
                <a:gdLst/>
                <a:ahLst/>
                <a:cxnLst/>
                <a:rect l="l" t="t" r="r" b="b"/>
                <a:pathLst>
                  <a:path w="629" h="1256" extrusionOk="0">
                    <a:moveTo>
                      <a:pt x="1" y="0"/>
                    </a:moveTo>
                    <a:lnTo>
                      <a:pt x="1" y="942"/>
                    </a:lnTo>
                    <a:cubicBezTo>
                      <a:pt x="1" y="1130"/>
                      <a:pt x="147" y="1256"/>
                      <a:pt x="314" y="1256"/>
                    </a:cubicBezTo>
                    <a:cubicBezTo>
                      <a:pt x="482" y="1256"/>
                      <a:pt x="628" y="1130"/>
                      <a:pt x="628" y="942"/>
                    </a:cubicBezTo>
                    <a:lnTo>
                      <a:pt x="6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1"/>
              <p:cNvSpPr/>
              <p:nvPr/>
            </p:nvSpPr>
            <p:spPr>
              <a:xfrm>
                <a:off x="2911853" y="2345600"/>
                <a:ext cx="32675" cy="45599"/>
              </a:xfrm>
              <a:custGeom>
                <a:avLst/>
                <a:gdLst/>
                <a:ahLst/>
                <a:cxnLst/>
                <a:rect l="l" t="t" r="r" b="b"/>
                <a:pathLst>
                  <a:path w="629" h="1256" extrusionOk="0">
                    <a:moveTo>
                      <a:pt x="1" y="0"/>
                    </a:moveTo>
                    <a:lnTo>
                      <a:pt x="1" y="942"/>
                    </a:lnTo>
                    <a:cubicBezTo>
                      <a:pt x="1" y="1130"/>
                      <a:pt x="126" y="1256"/>
                      <a:pt x="314" y="1256"/>
                    </a:cubicBezTo>
                    <a:cubicBezTo>
                      <a:pt x="482" y="1256"/>
                      <a:pt x="628" y="1130"/>
                      <a:pt x="628" y="942"/>
                    </a:cubicBezTo>
                    <a:lnTo>
                      <a:pt x="6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1"/>
              <p:cNvSpPr/>
              <p:nvPr/>
            </p:nvSpPr>
            <p:spPr>
              <a:xfrm>
                <a:off x="2616549" y="2207377"/>
                <a:ext cx="389734" cy="388972"/>
              </a:xfrm>
              <a:custGeom>
                <a:avLst/>
                <a:gdLst/>
                <a:ahLst/>
                <a:cxnLst/>
                <a:rect l="l" t="t" r="r" b="b"/>
                <a:pathLst>
                  <a:path w="10735" h="10714" extrusionOk="0">
                    <a:moveTo>
                      <a:pt x="6926" y="629"/>
                    </a:moveTo>
                    <a:lnTo>
                      <a:pt x="6926" y="1905"/>
                    </a:lnTo>
                    <a:lnTo>
                      <a:pt x="3788" y="1905"/>
                    </a:lnTo>
                    <a:lnTo>
                      <a:pt x="3788" y="629"/>
                    </a:lnTo>
                    <a:close/>
                    <a:moveTo>
                      <a:pt x="10086" y="2533"/>
                    </a:moveTo>
                    <a:lnTo>
                      <a:pt x="10086" y="3788"/>
                    </a:lnTo>
                    <a:lnTo>
                      <a:pt x="9437" y="3788"/>
                    </a:lnTo>
                    <a:lnTo>
                      <a:pt x="9437" y="3160"/>
                    </a:lnTo>
                    <a:lnTo>
                      <a:pt x="7554" y="3160"/>
                    </a:lnTo>
                    <a:lnTo>
                      <a:pt x="7554" y="3788"/>
                    </a:lnTo>
                    <a:lnTo>
                      <a:pt x="3160" y="3788"/>
                    </a:lnTo>
                    <a:lnTo>
                      <a:pt x="3160" y="3160"/>
                    </a:lnTo>
                    <a:lnTo>
                      <a:pt x="1277" y="3160"/>
                    </a:lnTo>
                    <a:lnTo>
                      <a:pt x="1277" y="3788"/>
                    </a:lnTo>
                    <a:lnTo>
                      <a:pt x="628" y="3788"/>
                    </a:lnTo>
                    <a:lnTo>
                      <a:pt x="628" y="2533"/>
                    </a:lnTo>
                    <a:close/>
                    <a:moveTo>
                      <a:pt x="2532" y="3788"/>
                    </a:moveTo>
                    <a:lnTo>
                      <a:pt x="2532" y="4730"/>
                    </a:lnTo>
                    <a:cubicBezTo>
                      <a:pt x="2532" y="4897"/>
                      <a:pt x="2386" y="5044"/>
                      <a:pt x="2218" y="5044"/>
                    </a:cubicBezTo>
                    <a:cubicBezTo>
                      <a:pt x="2051" y="5044"/>
                      <a:pt x="1905" y="4897"/>
                      <a:pt x="1905" y="4730"/>
                    </a:cubicBezTo>
                    <a:lnTo>
                      <a:pt x="1905" y="3788"/>
                    </a:lnTo>
                    <a:close/>
                    <a:moveTo>
                      <a:pt x="8830" y="3788"/>
                    </a:moveTo>
                    <a:lnTo>
                      <a:pt x="8830" y="4730"/>
                    </a:lnTo>
                    <a:cubicBezTo>
                      <a:pt x="8830" y="4897"/>
                      <a:pt x="8684" y="5044"/>
                      <a:pt x="8516" y="5044"/>
                    </a:cubicBezTo>
                    <a:cubicBezTo>
                      <a:pt x="8328" y="5044"/>
                      <a:pt x="8203" y="4897"/>
                      <a:pt x="8203" y="4730"/>
                    </a:cubicBezTo>
                    <a:lnTo>
                      <a:pt x="8203" y="3788"/>
                    </a:lnTo>
                    <a:close/>
                    <a:moveTo>
                      <a:pt x="10086" y="4416"/>
                    </a:moveTo>
                    <a:lnTo>
                      <a:pt x="10086" y="10086"/>
                    </a:lnTo>
                    <a:lnTo>
                      <a:pt x="628" y="10086"/>
                    </a:lnTo>
                    <a:lnTo>
                      <a:pt x="628" y="4416"/>
                    </a:lnTo>
                    <a:lnTo>
                      <a:pt x="1277" y="4416"/>
                    </a:lnTo>
                    <a:lnTo>
                      <a:pt x="1277" y="4730"/>
                    </a:lnTo>
                    <a:cubicBezTo>
                      <a:pt x="1277" y="5253"/>
                      <a:pt x="1695" y="5671"/>
                      <a:pt x="2218" y="5671"/>
                    </a:cubicBezTo>
                    <a:cubicBezTo>
                      <a:pt x="2742" y="5671"/>
                      <a:pt x="3160" y="5253"/>
                      <a:pt x="3160" y="4730"/>
                    </a:cubicBezTo>
                    <a:lnTo>
                      <a:pt x="3160" y="4416"/>
                    </a:lnTo>
                    <a:lnTo>
                      <a:pt x="7554" y="4416"/>
                    </a:lnTo>
                    <a:lnTo>
                      <a:pt x="7554" y="4730"/>
                    </a:lnTo>
                    <a:cubicBezTo>
                      <a:pt x="7554" y="5253"/>
                      <a:pt x="7993" y="5671"/>
                      <a:pt x="8496" y="5671"/>
                    </a:cubicBezTo>
                    <a:cubicBezTo>
                      <a:pt x="9019" y="5671"/>
                      <a:pt x="9437" y="5253"/>
                      <a:pt x="9437" y="4730"/>
                    </a:cubicBezTo>
                    <a:lnTo>
                      <a:pt x="9437" y="4416"/>
                    </a:lnTo>
                    <a:close/>
                    <a:moveTo>
                      <a:pt x="3160" y="1"/>
                    </a:moveTo>
                    <a:lnTo>
                      <a:pt x="3160" y="1905"/>
                    </a:lnTo>
                    <a:lnTo>
                      <a:pt x="1" y="1905"/>
                    </a:lnTo>
                    <a:lnTo>
                      <a:pt x="1" y="10714"/>
                    </a:lnTo>
                    <a:lnTo>
                      <a:pt x="10734" y="10714"/>
                    </a:lnTo>
                    <a:lnTo>
                      <a:pt x="10734" y="1905"/>
                    </a:lnTo>
                    <a:lnTo>
                      <a:pt x="7554" y="1905"/>
                    </a:lnTo>
                    <a:lnTo>
                      <a:pt x="75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1"/>
              <p:cNvSpPr/>
              <p:nvPr/>
            </p:nvSpPr>
            <p:spPr>
              <a:xfrm>
                <a:off x="2731276" y="2390468"/>
                <a:ext cx="160287" cy="159560"/>
              </a:xfrm>
              <a:custGeom>
                <a:avLst/>
                <a:gdLst/>
                <a:ahLst/>
                <a:cxnLst/>
                <a:rect l="l" t="t" r="r" b="b"/>
                <a:pathLst>
                  <a:path w="4415" h="4395" extrusionOk="0">
                    <a:moveTo>
                      <a:pt x="2511" y="628"/>
                    </a:moveTo>
                    <a:lnTo>
                      <a:pt x="2511" y="1884"/>
                    </a:lnTo>
                    <a:lnTo>
                      <a:pt x="3766" y="1884"/>
                    </a:lnTo>
                    <a:lnTo>
                      <a:pt x="3766" y="2511"/>
                    </a:lnTo>
                    <a:lnTo>
                      <a:pt x="2511" y="2511"/>
                    </a:lnTo>
                    <a:lnTo>
                      <a:pt x="2511" y="3767"/>
                    </a:lnTo>
                    <a:lnTo>
                      <a:pt x="1883" y="3767"/>
                    </a:lnTo>
                    <a:lnTo>
                      <a:pt x="1883" y="2511"/>
                    </a:lnTo>
                    <a:lnTo>
                      <a:pt x="628" y="2511"/>
                    </a:lnTo>
                    <a:lnTo>
                      <a:pt x="628" y="1884"/>
                    </a:lnTo>
                    <a:lnTo>
                      <a:pt x="1883" y="1884"/>
                    </a:lnTo>
                    <a:lnTo>
                      <a:pt x="1883" y="628"/>
                    </a:lnTo>
                    <a:close/>
                    <a:moveTo>
                      <a:pt x="1255" y="1"/>
                    </a:moveTo>
                    <a:lnTo>
                      <a:pt x="1255" y="1256"/>
                    </a:lnTo>
                    <a:lnTo>
                      <a:pt x="0" y="1256"/>
                    </a:lnTo>
                    <a:lnTo>
                      <a:pt x="0" y="3139"/>
                    </a:lnTo>
                    <a:lnTo>
                      <a:pt x="1255" y="3139"/>
                    </a:lnTo>
                    <a:lnTo>
                      <a:pt x="1255" y="4394"/>
                    </a:lnTo>
                    <a:lnTo>
                      <a:pt x="3139" y="4394"/>
                    </a:lnTo>
                    <a:lnTo>
                      <a:pt x="3139" y="3139"/>
                    </a:lnTo>
                    <a:lnTo>
                      <a:pt x="4415" y="3139"/>
                    </a:lnTo>
                    <a:lnTo>
                      <a:pt x="4415" y="1256"/>
                    </a:lnTo>
                    <a:lnTo>
                      <a:pt x="3139" y="1256"/>
                    </a:lnTo>
                    <a:lnTo>
                      <a:pt x="3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9" name="Google Shape;1059;p51"/>
            <p:cNvGrpSpPr/>
            <p:nvPr/>
          </p:nvGrpSpPr>
          <p:grpSpPr>
            <a:xfrm>
              <a:off x="4931554" y="3427807"/>
              <a:ext cx="477600" cy="480930"/>
              <a:chOff x="7549746" y="2197502"/>
              <a:chExt cx="432530" cy="435546"/>
            </a:xfrm>
          </p:grpSpPr>
          <p:sp>
            <p:nvSpPr>
              <p:cNvPr id="1060" name="Google Shape;1060;p51"/>
              <p:cNvSpPr/>
              <p:nvPr/>
            </p:nvSpPr>
            <p:spPr>
              <a:xfrm>
                <a:off x="7549746" y="2244076"/>
                <a:ext cx="389734" cy="388972"/>
              </a:xfrm>
              <a:custGeom>
                <a:avLst/>
                <a:gdLst/>
                <a:ahLst/>
                <a:cxnLst/>
                <a:rect l="l" t="t" r="r" b="b"/>
                <a:pathLst>
                  <a:path w="10735" h="10714" extrusionOk="0">
                    <a:moveTo>
                      <a:pt x="942" y="1"/>
                    </a:moveTo>
                    <a:cubicBezTo>
                      <a:pt x="440" y="1"/>
                      <a:pt x="1" y="419"/>
                      <a:pt x="1" y="942"/>
                    </a:cubicBezTo>
                    <a:lnTo>
                      <a:pt x="1" y="2846"/>
                    </a:lnTo>
                    <a:cubicBezTo>
                      <a:pt x="1" y="3244"/>
                      <a:pt x="273" y="3600"/>
                      <a:pt x="628" y="3725"/>
                    </a:cubicBezTo>
                    <a:lnTo>
                      <a:pt x="628" y="5734"/>
                    </a:lnTo>
                    <a:cubicBezTo>
                      <a:pt x="273" y="5859"/>
                      <a:pt x="1" y="6194"/>
                      <a:pt x="1" y="6613"/>
                    </a:cubicBezTo>
                    <a:lnTo>
                      <a:pt x="1" y="9772"/>
                    </a:lnTo>
                    <a:cubicBezTo>
                      <a:pt x="1" y="10295"/>
                      <a:pt x="440" y="10714"/>
                      <a:pt x="942" y="10714"/>
                    </a:cubicBezTo>
                    <a:lnTo>
                      <a:pt x="2867" y="10714"/>
                    </a:lnTo>
                    <a:cubicBezTo>
                      <a:pt x="3265" y="10714"/>
                      <a:pt x="3620" y="10463"/>
                      <a:pt x="3746" y="10086"/>
                    </a:cubicBezTo>
                    <a:lnTo>
                      <a:pt x="5734" y="10086"/>
                    </a:lnTo>
                    <a:cubicBezTo>
                      <a:pt x="5880" y="10463"/>
                      <a:pt x="6215" y="10714"/>
                      <a:pt x="6633" y="10714"/>
                    </a:cubicBezTo>
                    <a:lnTo>
                      <a:pt x="9793" y="10714"/>
                    </a:lnTo>
                    <a:cubicBezTo>
                      <a:pt x="10316" y="10714"/>
                      <a:pt x="10734" y="10295"/>
                      <a:pt x="10734" y="9772"/>
                    </a:cubicBezTo>
                    <a:lnTo>
                      <a:pt x="10734" y="7868"/>
                    </a:lnTo>
                    <a:cubicBezTo>
                      <a:pt x="10734" y="7450"/>
                      <a:pt x="10462" y="7115"/>
                      <a:pt x="10107" y="6968"/>
                    </a:cubicBezTo>
                    <a:lnTo>
                      <a:pt x="10107" y="4981"/>
                    </a:lnTo>
                    <a:cubicBezTo>
                      <a:pt x="10462" y="4855"/>
                      <a:pt x="10734" y="4499"/>
                      <a:pt x="10734" y="4102"/>
                    </a:cubicBezTo>
                    <a:lnTo>
                      <a:pt x="10734" y="942"/>
                    </a:lnTo>
                    <a:cubicBezTo>
                      <a:pt x="10734" y="419"/>
                      <a:pt x="10316" y="1"/>
                      <a:pt x="9793" y="1"/>
                    </a:cubicBezTo>
                    <a:lnTo>
                      <a:pt x="7889" y="1"/>
                    </a:lnTo>
                    <a:cubicBezTo>
                      <a:pt x="7470" y="1"/>
                      <a:pt x="7136" y="252"/>
                      <a:pt x="6989" y="629"/>
                    </a:cubicBezTo>
                    <a:lnTo>
                      <a:pt x="5001" y="629"/>
                    </a:lnTo>
                    <a:cubicBezTo>
                      <a:pt x="4876" y="252"/>
                      <a:pt x="4520" y="1"/>
                      <a:pt x="4123" y="1"/>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1"/>
              <p:cNvSpPr/>
              <p:nvPr/>
            </p:nvSpPr>
            <p:spPr>
              <a:xfrm>
                <a:off x="7823862" y="2221059"/>
                <a:ext cx="136008" cy="228701"/>
              </a:xfrm>
              <a:custGeom>
                <a:avLst/>
                <a:gdLst/>
                <a:ahLst/>
                <a:cxnLst/>
                <a:rect l="l" t="t" r="r" b="b"/>
                <a:pathLst>
                  <a:path w="3746" h="6299" extrusionOk="0">
                    <a:moveTo>
                      <a:pt x="1527" y="1"/>
                    </a:moveTo>
                    <a:cubicBezTo>
                      <a:pt x="1339" y="1"/>
                      <a:pt x="1214" y="126"/>
                      <a:pt x="1214" y="315"/>
                    </a:cubicBezTo>
                    <a:lnTo>
                      <a:pt x="1214" y="3160"/>
                    </a:lnTo>
                    <a:lnTo>
                      <a:pt x="0" y="3160"/>
                    </a:lnTo>
                    <a:cubicBezTo>
                      <a:pt x="126" y="3516"/>
                      <a:pt x="481" y="3788"/>
                      <a:pt x="900" y="3788"/>
                    </a:cubicBezTo>
                    <a:lnTo>
                      <a:pt x="1214" y="3788"/>
                    </a:lnTo>
                    <a:lnTo>
                      <a:pt x="1214" y="6299"/>
                    </a:lnTo>
                    <a:lnTo>
                      <a:pt x="3118" y="6299"/>
                    </a:lnTo>
                    <a:lnTo>
                      <a:pt x="3118" y="3788"/>
                    </a:lnTo>
                    <a:lnTo>
                      <a:pt x="3432" y="3788"/>
                    </a:lnTo>
                    <a:cubicBezTo>
                      <a:pt x="3599" y="3788"/>
                      <a:pt x="3745" y="3641"/>
                      <a:pt x="3745" y="3474"/>
                    </a:cubicBezTo>
                    <a:lnTo>
                      <a:pt x="3745" y="315"/>
                    </a:lnTo>
                    <a:cubicBezTo>
                      <a:pt x="3745" y="126"/>
                      <a:pt x="3599" y="1"/>
                      <a:pt x="34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1"/>
              <p:cNvSpPr/>
              <p:nvPr/>
            </p:nvSpPr>
            <p:spPr>
              <a:xfrm>
                <a:off x="7615674" y="2221059"/>
                <a:ext cx="228701" cy="135282"/>
              </a:xfrm>
              <a:custGeom>
                <a:avLst/>
                <a:gdLst/>
                <a:ahLst/>
                <a:cxnLst/>
                <a:rect l="l" t="t" r="r" b="b"/>
                <a:pathLst>
                  <a:path w="6299" h="3726" extrusionOk="0">
                    <a:moveTo>
                      <a:pt x="315" y="1"/>
                    </a:moveTo>
                    <a:cubicBezTo>
                      <a:pt x="147" y="1"/>
                      <a:pt x="1" y="147"/>
                      <a:pt x="1" y="315"/>
                    </a:cubicBezTo>
                    <a:lnTo>
                      <a:pt x="1" y="2219"/>
                    </a:lnTo>
                    <a:cubicBezTo>
                      <a:pt x="1" y="2386"/>
                      <a:pt x="147" y="2532"/>
                      <a:pt x="315" y="2532"/>
                    </a:cubicBezTo>
                    <a:lnTo>
                      <a:pt x="3160" y="2532"/>
                    </a:lnTo>
                    <a:lnTo>
                      <a:pt x="3160" y="3725"/>
                    </a:lnTo>
                    <a:cubicBezTo>
                      <a:pt x="3537" y="3600"/>
                      <a:pt x="3788" y="3265"/>
                      <a:pt x="3788" y="2846"/>
                    </a:cubicBezTo>
                    <a:lnTo>
                      <a:pt x="3788" y="2532"/>
                    </a:lnTo>
                    <a:lnTo>
                      <a:pt x="6299" y="2532"/>
                    </a:lnTo>
                    <a:lnTo>
                      <a:pt x="6299" y="628"/>
                    </a:lnTo>
                    <a:lnTo>
                      <a:pt x="3788" y="628"/>
                    </a:lnTo>
                    <a:lnTo>
                      <a:pt x="3788" y="315"/>
                    </a:lnTo>
                    <a:cubicBezTo>
                      <a:pt x="3788" y="147"/>
                      <a:pt x="3663" y="1"/>
                      <a:pt x="34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1"/>
              <p:cNvSpPr/>
              <p:nvPr/>
            </p:nvSpPr>
            <p:spPr>
              <a:xfrm>
                <a:off x="7726070" y="2329950"/>
                <a:ext cx="123975" cy="123975"/>
              </a:xfrm>
              <a:custGeom>
                <a:avLst/>
                <a:gdLst/>
                <a:ahLst/>
                <a:cxnLst/>
                <a:rect l="l" t="t" r="r" b="b"/>
                <a:pathLst>
                  <a:path w="3139" h="3139" extrusionOk="0">
                    <a:moveTo>
                      <a:pt x="1235" y="0"/>
                    </a:moveTo>
                    <a:cubicBezTo>
                      <a:pt x="1109" y="607"/>
                      <a:pt x="628" y="1088"/>
                      <a:pt x="0" y="1214"/>
                    </a:cubicBezTo>
                    <a:lnTo>
                      <a:pt x="0" y="1904"/>
                    </a:lnTo>
                    <a:cubicBezTo>
                      <a:pt x="628" y="2030"/>
                      <a:pt x="1109" y="2532"/>
                      <a:pt x="1235" y="3139"/>
                    </a:cubicBezTo>
                    <a:lnTo>
                      <a:pt x="1925" y="3139"/>
                    </a:lnTo>
                    <a:cubicBezTo>
                      <a:pt x="2051" y="2532"/>
                      <a:pt x="2532" y="2030"/>
                      <a:pt x="3139" y="1904"/>
                    </a:cubicBezTo>
                    <a:lnTo>
                      <a:pt x="3139" y="1214"/>
                    </a:lnTo>
                    <a:cubicBezTo>
                      <a:pt x="2532" y="1088"/>
                      <a:pt x="2051" y="607"/>
                      <a:pt x="19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1"/>
              <p:cNvSpPr/>
              <p:nvPr/>
            </p:nvSpPr>
            <p:spPr>
              <a:xfrm>
                <a:off x="7592542" y="2197502"/>
                <a:ext cx="389734" cy="389734"/>
              </a:xfrm>
              <a:custGeom>
                <a:avLst/>
                <a:gdLst/>
                <a:ahLst/>
                <a:cxnLst/>
                <a:rect l="l" t="t" r="r" b="b"/>
                <a:pathLst>
                  <a:path w="10735" h="10735" extrusionOk="0">
                    <a:moveTo>
                      <a:pt x="4101" y="629"/>
                    </a:moveTo>
                    <a:cubicBezTo>
                      <a:pt x="4290" y="629"/>
                      <a:pt x="4415" y="775"/>
                      <a:pt x="4415" y="942"/>
                    </a:cubicBezTo>
                    <a:lnTo>
                      <a:pt x="4415" y="1256"/>
                    </a:lnTo>
                    <a:lnTo>
                      <a:pt x="6926" y="1256"/>
                    </a:lnTo>
                    <a:lnTo>
                      <a:pt x="6926" y="3160"/>
                    </a:lnTo>
                    <a:lnTo>
                      <a:pt x="4415" y="3160"/>
                    </a:lnTo>
                    <a:lnTo>
                      <a:pt x="4415" y="3474"/>
                    </a:lnTo>
                    <a:cubicBezTo>
                      <a:pt x="4415" y="3893"/>
                      <a:pt x="4164" y="4248"/>
                      <a:pt x="3787" y="4374"/>
                    </a:cubicBezTo>
                    <a:lnTo>
                      <a:pt x="3787" y="3160"/>
                    </a:lnTo>
                    <a:lnTo>
                      <a:pt x="942" y="3160"/>
                    </a:lnTo>
                    <a:cubicBezTo>
                      <a:pt x="774" y="3160"/>
                      <a:pt x="628" y="3035"/>
                      <a:pt x="628" y="2847"/>
                    </a:cubicBezTo>
                    <a:lnTo>
                      <a:pt x="628" y="942"/>
                    </a:lnTo>
                    <a:cubicBezTo>
                      <a:pt x="628" y="775"/>
                      <a:pt x="774" y="629"/>
                      <a:pt x="942" y="629"/>
                    </a:cubicBezTo>
                    <a:close/>
                    <a:moveTo>
                      <a:pt x="5712" y="3788"/>
                    </a:moveTo>
                    <a:cubicBezTo>
                      <a:pt x="5838" y="4416"/>
                      <a:pt x="6319" y="4897"/>
                      <a:pt x="6926" y="5023"/>
                    </a:cubicBezTo>
                    <a:lnTo>
                      <a:pt x="6926" y="5713"/>
                    </a:lnTo>
                    <a:cubicBezTo>
                      <a:pt x="6319" y="5839"/>
                      <a:pt x="5838" y="6320"/>
                      <a:pt x="5712" y="6948"/>
                    </a:cubicBezTo>
                    <a:lnTo>
                      <a:pt x="5022" y="6948"/>
                    </a:lnTo>
                    <a:cubicBezTo>
                      <a:pt x="4896" y="6320"/>
                      <a:pt x="4415" y="5839"/>
                      <a:pt x="3787" y="5713"/>
                    </a:cubicBezTo>
                    <a:lnTo>
                      <a:pt x="3787" y="5023"/>
                    </a:lnTo>
                    <a:cubicBezTo>
                      <a:pt x="4415" y="4897"/>
                      <a:pt x="4896" y="4416"/>
                      <a:pt x="5022" y="3788"/>
                    </a:cubicBezTo>
                    <a:close/>
                    <a:moveTo>
                      <a:pt x="9793" y="629"/>
                    </a:moveTo>
                    <a:cubicBezTo>
                      <a:pt x="9960" y="629"/>
                      <a:pt x="10106" y="775"/>
                      <a:pt x="10106" y="942"/>
                    </a:cubicBezTo>
                    <a:lnTo>
                      <a:pt x="10106" y="4102"/>
                    </a:lnTo>
                    <a:cubicBezTo>
                      <a:pt x="10106" y="4290"/>
                      <a:pt x="9960" y="4416"/>
                      <a:pt x="9793" y="4416"/>
                    </a:cubicBezTo>
                    <a:lnTo>
                      <a:pt x="9479" y="4416"/>
                    </a:lnTo>
                    <a:lnTo>
                      <a:pt x="9479" y="6948"/>
                    </a:lnTo>
                    <a:lnTo>
                      <a:pt x="7575" y="6948"/>
                    </a:lnTo>
                    <a:lnTo>
                      <a:pt x="7575" y="4416"/>
                    </a:lnTo>
                    <a:lnTo>
                      <a:pt x="7261" y="4416"/>
                    </a:lnTo>
                    <a:cubicBezTo>
                      <a:pt x="6842" y="4416"/>
                      <a:pt x="6487" y="4165"/>
                      <a:pt x="6361" y="3788"/>
                    </a:cubicBezTo>
                    <a:lnTo>
                      <a:pt x="7575" y="3788"/>
                    </a:lnTo>
                    <a:lnTo>
                      <a:pt x="7575" y="942"/>
                    </a:lnTo>
                    <a:cubicBezTo>
                      <a:pt x="7575" y="775"/>
                      <a:pt x="7700" y="629"/>
                      <a:pt x="7868" y="629"/>
                    </a:cubicBezTo>
                    <a:close/>
                    <a:moveTo>
                      <a:pt x="3160" y="3809"/>
                    </a:moveTo>
                    <a:lnTo>
                      <a:pt x="3160" y="6320"/>
                    </a:lnTo>
                    <a:lnTo>
                      <a:pt x="3474" y="6320"/>
                    </a:lnTo>
                    <a:cubicBezTo>
                      <a:pt x="3892" y="6320"/>
                      <a:pt x="4227" y="6571"/>
                      <a:pt x="4373" y="6948"/>
                    </a:cubicBezTo>
                    <a:lnTo>
                      <a:pt x="3160" y="6948"/>
                    </a:lnTo>
                    <a:lnTo>
                      <a:pt x="3160" y="9793"/>
                    </a:lnTo>
                    <a:cubicBezTo>
                      <a:pt x="3160" y="9961"/>
                      <a:pt x="3034" y="10107"/>
                      <a:pt x="2846" y="10107"/>
                    </a:cubicBezTo>
                    <a:lnTo>
                      <a:pt x="942" y="10107"/>
                    </a:lnTo>
                    <a:cubicBezTo>
                      <a:pt x="774" y="10107"/>
                      <a:pt x="628" y="9961"/>
                      <a:pt x="628" y="9793"/>
                    </a:cubicBezTo>
                    <a:lnTo>
                      <a:pt x="628" y="6634"/>
                    </a:lnTo>
                    <a:cubicBezTo>
                      <a:pt x="628" y="6445"/>
                      <a:pt x="774" y="6320"/>
                      <a:pt x="942" y="6320"/>
                    </a:cubicBezTo>
                    <a:lnTo>
                      <a:pt x="1256" y="6320"/>
                    </a:lnTo>
                    <a:lnTo>
                      <a:pt x="1256" y="3809"/>
                    </a:lnTo>
                    <a:close/>
                    <a:moveTo>
                      <a:pt x="6947" y="6362"/>
                    </a:moveTo>
                    <a:lnTo>
                      <a:pt x="6947" y="7575"/>
                    </a:lnTo>
                    <a:lnTo>
                      <a:pt x="9793" y="7575"/>
                    </a:lnTo>
                    <a:cubicBezTo>
                      <a:pt x="9960" y="7575"/>
                      <a:pt x="10106" y="7701"/>
                      <a:pt x="10106" y="7889"/>
                    </a:cubicBezTo>
                    <a:lnTo>
                      <a:pt x="10106" y="9793"/>
                    </a:lnTo>
                    <a:cubicBezTo>
                      <a:pt x="10106" y="9961"/>
                      <a:pt x="9960" y="10107"/>
                      <a:pt x="9793" y="10107"/>
                    </a:cubicBezTo>
                    <a:lnTo>
                      <a:pt x="6633" y="10107"/>
                    </a:lnTo>
                    <a:cubicBezTo>
                      <a:pt x="6445" y="10107"/>
                      <a:pt x="6319" y="9961"/>
                      <a:pt x="6319" y="9793"/>
                    </a:cubicBezTo>
                    <a:lnTo>
                      <a:pt x="6319" y="9479"/>
                    </a:lnTo>
                    <a:lnTo>
                      <a:pt x="3787" y="9479"/>
                    </a:lnTo>
                    <a:lnTo>
                      <a:pt x="3787" y="7575"/>
                    </a:lnTo>
                    <a:lnTo>
                      <a:pt x="6319" y="7575"/>
                    </a:lnTo>
                    <a:lnTo>
                      <a:pt x="6319" y="7261"/>
                    </a:lnTo>
                    <a:cubicBezTo>
                      <a:pt x="6319" y="6843"/>
                      <a:pt x="6570" y="6487"/>
                      <a:pt x="6947" y="6362"/>
                    </a:cubicBezTo>
                    <a:close/>
                    <a:moveTo>
                      <a:pt x="942" y="1"/>
                    </a:moveTo>
                    <a:cubicBezTo>
                      <a:pt x="419" y="1"/>
                      <a:pt x="0" y="440"/>
                      <a:pt x="0" y="942"/>
                    </a:cubicBezTo>
                    <a:lnTo>
                      <a:pt x="0" y="2847"/>
                    </a:lnTo>
                    <a:cubicBezTo>
                      <a:pt x="0" y="3265"/>
                      <a:pt x="272" y="3621"/>
                      <a:pt x="628" y="3746"/>
                    </a:cubicBezTo>
                    <a:lnTo>
                      <a:pt x="628" y="5734"/>
                    </a:lnTo>
                    <a:cubicBezTo>
                      <a:pt x="272" y="5860"/>
                      <a:pt x="0" y="6215"/>
                      <a:pt x="0" y="6634"/>
                    </a:cubicBezTo>
                    <a:lnTo>
                      <a:pt x="0" y="9793"/>
                    </a:lnTo>
                    <a:cubicBezTo>
                      <a:pt x="0" y="10316"/>
                      <a:pt x="419" y="10735"/>
                      <a:pt x="942" y="10735"/>
                    </a:cubicBezTo>
                    <a:lnTo>
                      <a:pt x="2846" y="10735"/>
                    </a:lnTo>
                    <a:cubicBezTo>
                      <a:pt x="3264" y="10735"/>
                      <a:pt x="3620" y="10463"/>
                      <a:pt x="3746" y="10107"/>
                    </a:cubicBezTo>
                    <a:lnTo>
                      <a:pt x="5733" y="10107"/>
                    </a:lnTo>
                    <a:cubicBezTo>
                      <a:pt x="5859" y="10463"/>
                      <a:pt x="6215" y="10735"/>
                      <a:pt x="6633" y="10735"/>
                    </a:cubicBezTo>
                    <a:lnTo>
                      <a:pt x="9793" y="10735"/>
                    </a:lnTo>
                    <a:cubicBezTo>
                      <a:pt x="10316" y="10735"/>
                      <a:pt x="10734" y="10316"/>
                      <a:pt x="10734" y="9793"/>
                    </a:cubicBezTo>
                    <a:lnTo>
                      <a:pt x="10734" y="7889"/>
                    </a:lnTo>
                    <a:cubicBezTo>
                      <a:pt x="10734" y="7471"/>
                      <a:pt x="10462" y="7115"/>
                      <a:pt x="10106" y="6989"/>
                    </a:cubicBezTo>
                    <a:lnTo>
                      <a:pt x="10106" y="5002"/>
                    </a:lnTo>
                    <a:cubicBezTo>
                      <a:pt x="10462" y="4876"/>
                      <a:pt x="10734" y="4520"/>
                      <a:pt x="10734" y="4102"/>
                    </a:cubicBezTo>
                    <a:lnTo>
                      <a:pt x="10734" y="942"/>
                    </a:lnTo>
                    <a:cubicBezTo>
                      <a:pt x="10734" y="419"/>
                      <a:pt x="10295" y="1"/>
                      <a:pt x="9793" y="1"/>
                    </a:cubicBezTo>
                    <a:lnTo>
                      <a:pt x="7888" y="1"/>
                    </a:lnTo>
                    <a:cubicBezTo>
                      <a:pt x="7470" y="1"/>
                      <a:pt x="7114" y="273"/>
                      <a:pt x="6989" y="629"/>
                    </a:cubicBezTo>
                    <a:lnTo>
                      <a:pt x="5001" y="629"/>
                    </a:lnTo>
                    <a:cubicBezTo>
                      <a:pt x="4875" y="273"/>
                      <a:pt x="4520" y="1"/>
                      <a:pt x="4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65" name="Google Shape;1065;p51"/>
          <p:cNvGrpSpPr/>
          <p:nvPr/>
        </p:nvGrpSpPr>
        <p:grpSpPr>
          <a:xfrm>
            <a:off x="561482" y="2270590"/>
            <a:ext cx="494183" cy="2872910"/>
            <a:chOff x="3737057" y="2265940"/>
            <a:chExt cx="494183" cy="2872910"/>
          </a:xfrm>
        </p:grpSpPr>
        <p:cxnSp>
          <p:nvCxnSpPr>
            <p:cNvPr id="1066" name="Google Shape;1066;p51"/>
            <p:cNvCxnSpPr/>
            <p:nvPr/>
          </p:nvCxnSpPr>
          <p:spPr>
            <a:xfrm>
              <a:off x="3983775" y="2603850"/>
              <a:ext cx="0" cy="2535000"/>
            </a:xfrm>
            <a:prstGeom prst="straightConnector1">
              <a:avLst/>
            </a:prstGeom>
            <a:noFill/>
            <a:ln w="28575" cap="flat" cmpd="sng">
              <a:solidFill>
                <a:schemeClr val="dk1"/>
              </a:solidFill>
              <a:prstDash val="solid"/>
              <a:round/>
              <a:headEnd type="none" w="med" len="med"/>
              <a:tailEnd type="none" w="med" len="med"/>
            </a:ln>
          </p:spPr>
        </p:cxnSp>
        <p:grpSp>
          <p:nvGrpSpPr>
            <p:cNvPr id="1067" name="Google Shape;1067;p51"/>
            <p:cNvGrpSpPr/>
            <p:nvPr/>
          </p:nvGrpSpPr>
          <p:grpSpPr>
            <a:xfrm>
              <a:off x="3744297" y="3431440"/>
              <a:ext cx="478956" cy="473661"/>
              <a:chOff x="1139550" y="2792340"/>
              <a:chExt cx="433758" cy="428963"/>
            </a:xfrm>
          </p:grpSpPr>
          <p:sp>
            <p:nvSpPr>
              <p:cNvPr id="1068" name="Google Shape;1068;p51"/>
              <p:cNvSpPr/>
              <p:nvPr/>
            </p:nvSpPr>
            <p:spPr>
              <a:xfrm>
                <a:off x="1139550" y="2937802"/>
                <a:ext cx="369000" cy="28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1"/>
              <p:cNvSpPr/>
              <p:nvPr/>
            </p:nvSpPr>
            <p:spPr>
              <a:xfrm>
                <a:off x="1313226" y="2968588"/>
                <a:ext cx="126777" cy="127601"/>
              </a:xfrm>
              <a:custGeom>
                <a:avLst/>
                <a:gdLst/>
                <a:ahLst/>
                <a:cxnLst/>
                <a:rect l="l" t="t" r="r" b="b"/>
                <a:pathLst>
                  <a:path w="3140" h="3160" extrusionOk="0">
                    <a:moveTo>
                      <a:pt x="1256" y="0"/>
                    </a:moveTo>
                    <a:lnTo>
                      <a:pt x="1256" y="1255"/>
                    </a:lnTo>
                    <a:lnTo>
                      <a:pt x="1" y="1255"/>
                    </a:lnTo>
                    <a:lnTo>
                      <a:pt x="1" y="1883"/>
                    </a:lnTo>
                    <a:lnTo>
                      <a:pt x="1256" y="1883"/>
                    </a:lnTo>
                    <a:lnTo>
                      <a:pt x="1256" y="3159"/>
                    </a:lnTo>
                    <a:lnTo>
                      <a:pt x="1884" y="3159"/>
                    </a:lnTo>
                    <a:lnTo>
                      <a:pt x="1884" y="1883"/>
                    </a:lnTo>
                    <a:lnTo>
                      <a:pt x="3139" y="1883"/>
                    </a:lnTo>
                    <a:lnTo>
                      <a:pt x="3139" y="1255"/>
                    </a:lnTo>
                    <a:lnTo>
                      <a:pt x="1884" y="1255"/>
                    </a:lnTo>
                    <a:lnTo>
                      <a:pt x="18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1"/>
              <p:cNvSpPr/>
              <p:nvPr/>
            </p:nvSpPr>
            <p:spPr>
              <a:xfrm>
                <a:off x="1183574" y="2792340"/>
                <a:ext cx="389734" cy="388972"/>
              </a:xfrm>
              <a:custGeom>
                <a:avLst/>
                <a:gdLst/>
                <a:ahLst/>
                <a:cxnLst/>
                <a:rect l="l" t="t" r="r" b="b"/>
                <a:pathLst>
                  <a:path w="10735" h="10714" extrusionOk="0">
                    <a:moveTo>
                      <a:pt x="10086" y="1276"/>
                    </a:moveTo>
                    <a:lnTo>
                      <a:pt x="10086" y="2532"/>
                    </a:lnTo>
                    <a:lnTo>
                      <a:pt x="628" y="2532"/>
                    </a:lnTo>
                    <a:lnTo>
                      <a:pt x="628" y="1276"/>
                    </a:lnTo>
                    <a:lnTo>
                      <a:pt x="1277" y="1276"/>
                    </a:lnTo>
                    <a:lnTo>
                      <a:pt x="1277" y="1904"/>
                    </a:lnTo>
                    <a:lnTo>
                      <a:pt x="1905" y="1904"/>
                    </a:lnTo>
                    <a:lnTo>
                      <a:pt x="1905" y="1276"/>
                    </a:lnTo>
                    <a:lnTo>
                      <a:pt x="2532" y="1276"/>
                    </a:lnTo>
                    <a:lnTo>
                      <a:pt x="2532" y="1904"/>
                    </a:lnTo>
                    <a:lnTo>
                      <a:pt x="3160" y="1904"/>
                    </a:lnTo>
                    <a:lnTo>
                      <a:pt x="3160" y="1276"/>
                    </a:lnTo>
                    <a:lnTo>
                      <a:pt x="3788" y="1276"/>
                    </a:lnTo>
                    <a:lnTo>
                      <a:pt x="3788" y="1904"/>
                    </a:lnTo>
                    <a:lnTo>
                      <a:pt x="4415" y="1904"/>
                    </a:lnTo>
                    <a:lnTo>
                      <a:pt x="4415" y="1276"/>
                    </a:lnTo>
                    <a:lnTo>
                      <a:pt x="5043" y="1276"/>
                    </a:lnTo>
                    <a:lnTo>
                      <a:pt x="5043" y="1904"/>
                    </a:lnTo>
                    <a:lnTo>
                      <a:pt x="5671" y="1904"/>
                    </a:lnTo>
                    <a:lnTo>
                      <a:pt x="5671" y="1276"/>
                    </a:lnTo>
                    <a:lnTo>
                      <a:pt x="6299" y="1276"/>
                    </a:lnTo>
                    <a:lnTo>
                      <a:pt x="6299" y="1904"/>
                    </a:lnTo>
                    <a:lnTo>
                      <a:pt x="6926" y="1904"/>
                    </a:lnTo>
                    <a:lnTo>
                      <a:pt x="6926" y="1276"/>
                    </a:lnTo>
                    <a:lnTo>
                      <a:pt x="7554" y="1276"/>
                    </a:lnTo>
                    <a:lnTo>
                      <a:pt x="7554" y="1904"/>
                    </a:lnTo>
                    <a:lnTo>
                      <a:pt x="8182" y="1904"/>
                    </a:lnTo>
                    <a:lnTo>
                      <a:pt x="8182" y="1276"/>
                    </a:lnTo>
                    <a:lnTo>
                      <a:pt x="8809" y="1276"/>
                    </a:lnTo>
                    <a:lnTo>
                      <a:pt x="8809" y="1904"/>
                    </a:lnTo>
                    <a:lnTo>
                      <a:pt x="9437" y="1904"/>
                    </a:lnTo>
                    <a:lnTo>
                      <a:pt x="9437" y="1276"/>
                    </a:lnTo>
                    <a:close/>
                    <a:moveTo>
                      <a:pt x="10086" y="3160"/>
                    </a:moveTo>
                    <a:lnTo>
                      <a:pt x="10086" y="10085"/>
                    </a:lnTo>
                    <a:lnTo>
                      <a:pt x="628" y="10085"/>
                    </a:lnTo>
                    <a:lnTo>
                      <a:pt x="628" y="3160"/>
                    </a:lnTo>
                    <a:close/>
                    <a:moveTo>
                      <a:pt x="1277" y="0"/>
                    </a:moveTo>
                    <a:lnTo>
                      <a:pt x="1277" y="649"/>
                    </a:lnTo>
                    <a:lnTo>
                      <a:pt x="1" y="649"/>
                    </a:lnTo>
                    <a:lnTo>
                      <a:pt x="1" y="10713"/>
                    </a:lnTo>
                    <a:lnTo>
                      <a:pt x="10734" y="10713"/>
                    </a:lnTo>
                    <a:lnTo>
                      <a:pt x="10734" y="649"/>
                    </a:lnTo>
                    <a:lnTo>
                      <a:pt x="9437" y="649"/>
                    </a:lnTo>
                    <a:lnTo>
                      <a:pt x="9437" y="0"/>
                    </a:lnTo>
                    <a:lnTo>
                      <a:pt x="8809" y="0"/>
                    </a:lnTo>
                    <a:lnTo>
                      <a:pt x="8809" y="649"/>
                    </a:lnTo>
                    <a:lnTo>
                      <a:pt x="8182" y="649"/>
                    </a:lnTo>
                    <a:lnTo>
                      <a:pt x="8182" y="0"/>
                    </a:lnTo>
                    <a:lnTo>
                      <a:pt x="7554" y="0"/>
                    </a:lnTo>
                    <a:lnTo>
                      <a:pt x="7554" y="649"/>
                    </a:lnTo>
                    <a:lnTo>
                      <a:pt x="6926" y="649"/>
                    </a:lnTo>
                    <a:lnTo>
                      <a:pt x="6926" y="0"/>
                    </a:lnTo>
                    <a:lnTo>
                      <a:pt x="6299" y="0"/>
                    </a:lnTo>
                    <a:lnTo>
                      <a:pt x="6299" y="649"/>
                    </a:lnTo>
                    <a:lnTo>
                      <a:pt x="5671" y="649"/>
                    </a:lnTo>
                    <a:lnTo>
                      <a:pt x="5671" y="0"/>
                    </a:lnTo>
                    <a:lnTo>
                      <a:pt x="5043" y="0"/>
                    </a:lnTo>
                    <a:lnTo>
                      <a:pt x="5043" y="649"/>
                    </a:lnTo>
                    <a:lnTo>
                      <a:pt x="4415" y="649"/>
                    </a:lnTo>
                    <a:lnTo>
                      <a:pt x="4415" y="0"/>
                    </a:lnTo>
                    <a:lnTo>
                      <a:pt x="3788" y="0"/>
                    </a:lnTo>
                    <a:lnTo>
                      <a:pt x="3788" y="649"/>
                    </a:lnTo>
                    <a:lnTo>
                      <a:pt x="3160" y="649"/>
                    </a:lnTo>
                    <a:lnTo>
                      <a:pt x="3160" y="0"/>
                    </a:lnTo>
                    <a:lnTo>
                      <a:pt x="2532" y="0"/>
                    </a:lnTo>
                    <a:lnTo>
                      <a:pt x="2532" y="649"/>
                    </a:lnTo>
                    <a:lnTo>
                      <a:pt x="1905" y="649"/>
                    </a:lnTo>
                    <a:lnTo>
                      <a:pt x="19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1"/>
              <p:cNvSpPr/>
              <p:nvPr/>
            </p:nvSpPr>
            <p:spPr>
              <a:xfrm>
                <a:off x="1298301" y="2952631"/>
                <a:ext cx="160287" cy="159524"/>
              </a:xfrm>
              <a:custGeom>
                <a:avLst/>
                <a:gdLst/>
                <a:ahLst/>
                <a:cxnLst/>
                <a:rect l="l" t="t" r="r" b="b"/>
                <a:pathLst>
                  <a:path w="4415" h="4394" extrusionOk="0">
                    <a:moveTo>
                      <a:pt x="2511" y="628"/>
                    </a:moveTo>
                    <a:lnTo>
                      <a:pt x="2511" y="1883"/>
                    </a:lnTo>
                    <a:lnTo>
                      <a:pt x="3787" y="1883"/>
                    </a:lnTo>
                    <a:lnTo>
                      <a:pt x="3787" y="2511"/>
                    </a:lnTo>
                    <a:lnTo>
                      <a:pt x="2511" y="2511"/>
                    </a:lnTo>
                    <a:lnTo>
                      <a:pt x="2511" y="3766"/>
                    </a:lnTo>
                    <a:lnTo>
                      <a:pt x="1883" y="3766"/>
                    </a:lnTo>
                    <a:lnTo>
                      <a:pt x="1883" y="2511"/>
                    </a:lnTo>
                    <a:lnTo>
                      <a:pt x="628" y="2511"/>
                    </a:lnTo>
                    <a:lnTo>
                      <a:pt x="628" y="1883"/>
                    </a:lnTo>
                    <a:lnTo>
                      <a:pt x="1883" y="1883"/>
                    </a:lnTo>
                    <a:lnTo>
                      <a:pt x="1883" y="628"/>
                    </a:lnTo>
                    <a:close/>
                    <a:moveTo>
                      <a:pt x="1255" y="0"/>
                    </a:moveTo>
                    <a:lnTo>
                      <a:pt x="1255" y="1255"/>
                    </a:lnTo>
                    <a:lnTo>
                      <a:pt x="0" y="1255"/>
                    </a:lnTo>
                    <a:lnTo>
                      <a:pt x="0" y="3139"/>
                    </a:lnTo>
                    <a:lnTo>
                      <a:pt x="1255" y="3139"/>
                    </a:lnTo>
                    <a:lnTo>
                      <a:pt x="1255" y="4394"/>
                    </a:lnTo>
                    <a:lnTo>
                      <a:pt x="3139" y="4394"/>
                    </a:lnTo>
                    <a:lnTo>
                      <a:pt x="3139" y="3139"/>
                    </a:lnTo>
                    <a:lnTo>
                      <a:pt x="4415" y="3139"/>
                    </a:lnTo>
                    <a:lnTo>
                      <a:pt x="4415" y="1255"/>
                    </a:lnTo>
                    <a:lnTo>
                      <a:pt x="3139" y="1255"/>
                    </a:lnTo>
                    <a:lnTo>
                      <a:pt x="31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51"/>
            <p:cNvGrpSpPr/>
            <p:nvPr/>
          </p:nvGrpSpPr>
          <p:grpSpPr>
            <a:xfrm>
              <a:off x="3737057" y="2265940"/>
              <a:ext cx="494183" cy="551557"/>
              <a:chOff x="4768650" y="2781702"/>
              <a:chExt cx="389734" cy="435050"/>
            </a:xfrm>
          </p:grpSpPr>
          <p:grpSp>
            <p:nvGrpSpPr>
              <p:cNvPr id="1073" name="Google Shape;1073;p51"/>
              <p:cNvGrpSpPr/>
              <p:nvPr/>
            </p:nvGrpSpPr>
            <p:grpSpPr>
              <a:xfrm>
                <a:off x="4778589" y="2891447"/>
                <a:ext cx="288699" cy="325305"/>
                <a:chOff x="5003991" y="2903665"/>
                <a:chExt cx="251502" cy="283416"/>
              </a:xfrm>
            </p:grpSpPr>
            <p:sp>
              <p:nvSpPr>
                <p:cNvPr id="1074" name="Google Shape;1074;p51"/>
                <p:cNvSpPr/>
                <p:nvPr/>
              </p:nvSpPr>
              <p:spPr>
                <a:xfrm>
                  <a:off x="5003991" y="2903665"/>
                  <a:ext cx="251502" cy="283416"/>
                </a:xfrm>
                <a:custGeom>
                  <a:avLst/>
                  <a:gdLst/>
                  <a:ahLst/>
                  <a:cxnLst/>
                  <a:rect l="l" t="t" r="r" b="b"/>
                  <a:pathLst>
                    <a:path w="6927" h="7806" extrusionOk="0">
                      <a:moveTo>
                        <a:pt x="3453" y="1821"/>
                      </a:moveTo>
                      <a:lnTo>
                        <a:pt x="4813" y="4165"/>
                      </a:lnTo>
                      <a:cubicBezTo>
                        <a:pt x="4959" y="4395"/>
                        <a:pt x="5022" y="4667"/>
                        <a:pt x="5022" y="4960"/>
                      </a:cubicBezTo>
                      <a:cubicBezTo>
                        <a:pt x="5022" y="5818"/>
                        <a:pt x="4332" y="6529"/>
                        <a:pt x="3453" y="6529"/>
                      </a:cubicBezTo>
                      <a:cubicBezTo>
                        <a:pt x="2595" y="6529"/>
                        <a:pt x="1884" y="5818"/>
                        <a:pt x="1884" y="4960"/>
                      </a:cubicBezTo>
                      <a:cubicBezTo>
                        <a:pt x="1884" y="4667"/>
                        <a:pt x="1967" y="4395"/>
                        <a:pt x="2093" y="4165"/>
                      </a:cubicBezTo>
                      <a:lnTo>
                        <a:pt x="3453" y="1821"/>
                      </a:lnTo>
                      <a:close/>
                      <a:moveTo>
                        <a:pt x="3474" y="1"/>
                      </a:moveTo>
                      <a:lnTo>
                        <a:pt x="1" y="3453"/>
                      </a:lnTo>
                      <a:lnTo>
                        <a:pt x="1" y="7805"/>
                      </a:lnTo>
                      <a:lnTo>
                        <a:pt x="6926" y="7805"/>
                      </a:lnTo>
                      <a:lnTo>
                        <a:pt x="6926" y="3453"/>
                      </a:lnTo>
                      <a:lnTo>
                        <a:pt x="3474" y="1"/>
                      </a:ln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1"/>
                <p:cNvSpPr/>
                <p:nvPr/>
              </p:nvSpPr>
              <p:spPr>
                <a:xfrm>
                  <a:off x="5032525" y="2936075"/>
                  <a:ext cx="209550" cy="231000"/>
                </a:xfrm>
                <a:custGeom>
                  <a:avLst/>
                  <a:gdLst/>
                  <a:ahLst/>
                  <a:cxnLst/>
                  <a:rect l="l" t="t" r="r" b="b"/>
                  <a:pathLst>
                    <a:path w="8382" h="9240" extrusionOk="0">
                      <a:moveTo>
                        <a:pt x="4191" y="0"/>
                      </a:moveTo>
                      <a:lnTo>
                        <a:pt x="0" y="4668"/>
                      </a:lnTo>
                      <a:lnTo>
                        <a:pt x="667" y="9144"/>
                      </a:lnTo>
                      <a:lnTo>
                        <a:pt x="5049" y="9240"/>
                      </a:lnTo>
                      <a:lnTo>
                        <a:pt x="8382" y="5906"/>
                      </a:lnTo>
                      <a:lnTo>
                        <a:pt x="6573" y="2953"/>
                      </a:lnTo>
                      <a:close/>
                    </a:path>
                  </a:pathLst>
                </a:custGeom>
                <a:solidFill>
                  <a:schemeClr val="lt2"/>
                </a:solidFill>
                <a:ln>
                  <a:noFill/>
                </a:ln>
              </p:spPr>
            </p:sp>
          </p:grpSp>
          <p:sp>
            <p:nvSpPr>
              <p:cNvPr id="1076" name="Google Shape;1076;p51"/>
              <p:cNvSpPr/>
              <p:nvPr/>
            </p:nvSpPr>
            <p:spPr>
              <a:xfrm>
                <a:off x="4921163" y="2958199"/>
                <a:ext cx="88656" cy="132902"/>
              </a:xfrm>
              <a:custGeom>
                <a:avLst/>
                <a:gdLst/>
                <a:ahLst/>
                <a:cxnLst/>
                <a:rect l="l" t="t" r="r" b="b"/>
                <a:pathLst>
                  <a:path w="1884" h="2825" extrusionOk="0">
                    <a:moveTo>
                      <a:pt x="942" y="0"/>
                    </a:moveTo>
                    <a:lnTo>
                      <a:pt x="126" y="1423"/>
                    </a:lnTo>
                    <a:cubicBezTo>
                      <a:pt x="42" y="1570"/>
                      <a:pt x="0" y="1716"/>
                      <a:pt x="0" y="1883"/>
                    </a:cubicBezTo>
                    <a:cubicBezTo>
                      <a:pt x="0" y="2407"/>
                      <a:pt x="440" y="2825"/>
                      <a:pt x="942" y="2825"/>
                    </a:cubicBezTo>
                    <a:cubicBezTo>
                      <a:pt x="1465" y="2825"/>
                      <a:pt x="1884" y="2407"/>
                      <a:pt x="1884" y="1883"/>
                    </a:cubicBezTo>
                    <a:cubicBezTo>
                      <a:pt x="1884" y="1716"/>
                      <a:pt x="1842" y="1570"/>
                      <a:pt x="1758" y="1423"/>
                    </a:cubicBezTo>
                    <a:lnTo>
                      <a:pt x="9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1"/>
              <p:cNvSpPr/>
              <p:nvPr/>
            </p:nvSpPr>
            <p:spPr>
              <a:xfrm>
                <a:off x="4768650" y="2781702"/>
                <a:ext cx="389734" cy="388972"/>
              </a:xfrm>
              <a:custGeom>
                <a:avLst/>
                <a:gdLst/>
                <a:ahLst/>
                <a:cxnLst/>
                <a:rect l="l" t="t" r="r" b="b"/>
                <a:pathLst>
                  <a:path w="10735" h="10714" extrusionOk="0">
                    <a:moveTo>
                      <a:pt x="5503" y="628"/>
                    </a:moveTo>
                    <a:lnTo>
                      <a:pt x="9855" y="5043"/>
                    </a:lnTo>
                    <a:lnTo>
                      <a:pt x="9437" y="5482"/>
                    </a:lnTo>
                    <a:lnTo>
                      <a:pt x="5357" y="1402"/>
                    </a:lnTo>
                    <a:lnTo>
                      <a:pt x="1298" y="5482"/>
                    </a:lnTo>
                    <a:lnTo>
                      <a:pt x="879" y="5043"/>
                    </a:lnTo>
                    <a:lnTo>
                      <a:pt x="5231" y="628"/>
                    </a:lnTo>
                    <a:close/>
                    <a:moveTo>
                      <a:pt x="5357" y="2302"/>
                    </a:moveTo>
                    <a:lnTo>
                      <a:pt x="8809" y="5754"/>
                    </a:lnTo>
                    <a:lnTo>
                      <a:pt x="8809" y="10085"/>
                    </a:lnTo>
                    <a:lnTo>
                      <a:pt x="1905" y="10085"/>
                    </a:lnTo>
                    <a:lnTo>
                      <a:pt x="1905" y="5754"/>
                    </a:lnTo>
                    <a:lnTo>
                      <a:pt x="5357" y="2302"/>
                    </a:lnTo>
                    <a:close/>
                    <a:moveTo>
                      <a:pt x="4980" y="0"/>
                    </a:moveTo>
                    <a:lnTo>
                      <a:pt x="0" y="5043"/>
                    </a:lnTo>
                    <a:lnTo>
                      <a:pt x="1277" y="6382"/>
                    </a:lnTo>
                    <a:lnTo>
                      <a:pt x="1277" y="10713"/>
                    </a:lnTo>
                    <a:lnTo>
                      <a:pt x="9437" y="10713"/>
                    </a:lnTo>
                    <a:lnTo>
                      <a:pt x="9437" y="6382"/>
                    </a:lnTo>
                    <a:lnTo>
                      <a:pt x="9458" y="6382"/>
                    </a:lnTo>
                    <a:lnTo>
                      <a:pt x="10734" y="5043"/>
                    </a:lnTo>
                    <a:lnTo>
                      <a:pt x="57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1"/>
              <p:cNvSpPr/>
              <p:nvPr/>
            </p:nvSpPr>
            <p:spPr>
              <a:xfrm>
                <a:off x="4906141" y="2930593"/>
                <a:ext cx="113998" cy="170960"/>
              </a:xfrm>
              <a:custGeom>
                <a:avLst/>
                <a:gdLst/>
                <a:ahLst/>
                <a:cxnLst/>
                <a:rect l="l" t="t" r="r" b="b"/>
                <a:pathLst>
                  <a:path w="3140" h="4709" extrusionOk="0">
                    <a:moveTo>
                      <a:pt x="1570" y="1256"/>
                    </a:moveTo>
                    <a:lnTo>
                      <a:pt x="2386" y="2678"/>
                    </a:lnTo>
                    <a:cubicBezTo>
                      <a:pt x="2470" y="2804"/>
                      <a:pt x="2511" y="2971"/>
                      <a:pt x="2511" y="3139"/>
                    </a:cubicBezTo>
                    <a:cubicBezTo>
                      <a:pt x="2511" y="3662"/>
                      <a:pt x="2093" y="4080"/>
                      <a:pt x="1570" y="4080"/>
                    </a:cubicBezTo>
                    <a:cubicBezTo>
                      <a:pt x="1068" y="4080"/>
                      <a:pt x="628" y="3662"/>
                      <a:pt x="628" y="3139"/>
                    </a:cubicBezTo>
                    <a:cubicBezTo>
                      <a:pt x="628" y="2971"/>
                      <a:pt x="691" y="2825"/>
                      <a:pt x="754" y="2678"/>
                    </a:cubicBezTo>
                    <a:lnTo>
                      <a:pt x="1570" y="1256"/>
                    </a:lnTo>
                    <a:close/>
                    <a:moveTo>
                      <a:pt x="1570" y="0"/>
                    </a:moveTo>
                    <a:lnTo>
                      <a:pt x="210" y="2365"/>
                    </a:lnTo>
                    <a:cubicBezTo>
                      <a:pt x="84" y="2595"/>
                      <a:pt x="1" y="2867"/>
                      <a:pt x="1" y="3139"/>
                    </a:cubicBezTo>
                    <a:cubicBezTo>
                      <a:pt x="1" y="4018"/>
                      <a:pt x="712" y="4708"/>
                      <a:pt x="1570" y="4708"/>
                    </a:cubicBezTo>
                    <a:cubicBezTo>
                      <a:pt x="2449" y="4708"/>
                      <a:pt x="3139" y="4018"/>
                      <a:pt x="3139" y="3139"/>
                    </a:cubicBezTo>
                    <a:cubicBezTo>
                      <a:pt x="3139" y="2867"/>
                      <a:pt x="3076" y="2595"/>
                      <a:pt x="2930" y="2365"/>
                    </a:cubicBezTo>
                    <a:lnTo>
                      <a:pt x="1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52"/>
          <p:cNvSpPr txBox="1">
            <a:spLocks noGrp="1"/>
          </p:cNvSpPr>
          <p:nvPr>
            <p:ph type="title"/>
          </p:nvPr>
        </p:nvSpPr>
        <p:spPr>
          <a:xfrm>
            <a:off x="661575" y="1802613"/>
            <a:ext cx="2442900" cy="34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300"/>
              <a:t>Risks from resource suppliers</a:t>
            </a:r>
            <a:endParaRPr sz="1300"/>
          </a:p>
        </p:txBody>
      </p:sp>
      <p:sp>
        <p:nvSpPr>
          <p:cNvPr id="1084" name="Google Shape;1084;p52"/>
          <p:cNvSpPr txBox="1">
            <a:spLocks noGrp="1"/>
          </p:cNvSpPr>
          <p:nvPr>
            <p:ph type="title" idx="3"/>
          </p:nvPr>
        </p:nvSpPr>
        <p:spPr>
          <a:xfrm>
            <a:off x="661575" y="1264406"/>
            <a:ext cx="2442900" cy="392100"/>
          </a:xfrm>
          <a:prstGeom prst="rect">
            <a:avLst/>
          </a:prstGeom>
          <a:solidFill>
            <a:srgbClr val="FFD966"/>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chemeClr val="dk1"/>
                </a:solidFill>
              </a:rPr>
              <a:t>Communication difficulties</a:t>
            </a:r>
            <a:endParaRPr sz="1300">
              <a:solidFill>
                <a:schemeClr val="dk1"/>
              </a:solidFill>
            </a:endParaRPr>
          </a:p>
        </p:txBody>
      </p:sp>
      <p:sp>
        <p:nvSpPr>
          <p:cNvPr id="1085" name="Google Shape;1085;p52"/>
          <p:cNvSpPr txBox="1">
            <a:spLocks noGrp="1"/>
          </p:cNvSpPr>
          <p:nvPr>
            <p:ph type="title" idx="6"/>
          </p:nvPr>
        </p:nvSpPr>
        <p:spPr>
          <a:xfrm>
            <a:off x="661575" y="3575025"/>
            <a:ext cx="2442900" cy="246000"/>
          </a:xfrm>
          <a:prstGeom prst="rect">
            <a:avLst/>
          </a:prstGeom>
          <a:solidFill>
            <a:srgbClr val="E69138"/>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chemeClr val="dk1"/>
                </a:solidFill>
              </a:rPr>
              <a:t>Network outage</a:t>
            </a:r>
            <a:endParaRPr sz="1300">
              <a:solidFill>
                <a:schemeClr val="dk1"/>
              </a:solidFill>
            </a:endParaRPr>
          </a:p>
        </p:txBody>
      </p:sp>
      <p:sp>
        <p:nvSpPr>
          <p:cNvPr id="1086" name="Google Shape;1086;p52"/>
          <p:cNvSpPr txBox="1">
            <a:spLocks noGrp="1"/>
          </p:cNvSpPr>
          <p:nvPr>
            <p:ph type="title" idx="9"/>
          </p:nvPr>
        </p:nvSpPr>
        <p:spPr>
          <a:xfrm>
            <a:off x="4752875" y="1433399"/>
            <a:ext cx="5220900" cy="85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rPr>
              <a:t>Risk </a:t>
            </a:r>
            <a:endParaRPr>
              <a:solidFill>
                <a:schemeClr val="lt2"/>
              </a:solidFill>
            </a:endParaRPr>
          </a:p>
          <a:p>
            <a:pPr marL="0" lvl="0" indent="0" algn="ctr" rtl="0">
              <a:spcBef>
                <a:spcPts val="0"/>
              </a:spcBef>
              <a:spcAft>
                <a:spcPts val="0"/>
              </a:spcAft>
              <a:buNone/>
            </a:pPr>
            <a:r>
              <a:rPr lang="en">
                <a:solidFill>
                  <a:schemeClr val="lt2"/>
                </a:solidFill>
              </a:rPr>
              <a:t>Management</a:t>
            </a:r>
            <a:endParaRPr>
              <a:solidFill>
                <a:schemeClr val="lt2"/>
              </a:solidFill>
            </a:endParaRPr>
          </a:p>
        </p:txBody>
      </p:sp>
      <p:grpSp>
        <p:nvGrpSpPr>
          <p:cNvPr id="1087" name="Google Shape;1087;p52"/>
          <p:cNvGrpSpPr/>
          <p:nvPr/>
        </p:nvGrpSpPr>
        <p:grpSpPr>
          <a:xfrm>
            <a:off x="6863938" y="2658551"/>
            <a:ext cx="357094" cy="465424"/>
            <a:chOff x="6892085" y="3385616"/>
            <a:chExt cx="341652" cy="445297"/>
          </a:xfrm>
        </p:grpSpPr>
        <p:sp>
          <p:nvSpPr>
            <p:cNvPr id="1088" name="Google Shape;1088;p52"/>
            <p:cNvSpPr/>
            <p:nvPr/>
          </p:nvSpPr>
          <p:spPr>
            <a:xfrm>
              <a:off x="6892085" y="3441179"/>
              <a:ext cx="296285" cy="389734"/>
            </a:xfrm>
            <a:custGeom>
              <a:avLst/>
              <a:gdLst/>
              <a:ahLst/>
              <a:cxnLst/>
              <a:rect l="l" t="t" r="r" b="b"/>
              <a:pathLst>
                <a:path w="8161" h="10735" extrusionOk="0">
                  <a:moveTo>
                    <a:pt x="4080" y="0"/>
                  </a:moveTo>
                  <a:lnTo>
                    <a:pt x="1067" y="3871"/>
                  </a:lnTo>
                  <a:cubicBezTo>
                    <a:pt x="335" y="4666"/>
                    <a:pt x="0" y="5629"/>
                    <a:pt x="0" y="6633"/>
                  </a:cubicBezTo>
                  <a:cubicBezTo>
                    <a:pt x="0" y="8893"/>
                    <a:pt x="1820" y="10734"/>
                    <a:pt x="4080" y="10734"/>
                  </a:cubicBezTo>
                  <a:cubicBezTo>
                    <a:pt x="6319" y="10734"/>
                    <a:pt x="8160" y="8893"/>
                    <a:pt x="8160" y="6633"/>
                  </a:cubicBezTo>
                  <a:cubicBezTo>
                    <a:pt x="8160" y="5629"/>
                    <a:pt x="7805" y="4666"/>
                    <a:pt x="7093" y="3871"/>
                  </a:cubicBezTo>
                  <a:lnTo>
                    <a:pt x="4080" y="0"/>
                  </a:ln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2"/>
            <p:cNvSpPr/>
            <p:nvPr/>
          </p:nvSpPr>
          <p:spPr>
            <a:xfrm>
              <a:off x="7014143" y="3559080"/>
              <a:ext cx="139200" cy="139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2"/>
            <p:cNvSpPr/>
            <p:nvPr/>
          </p:nvSpPr>
          <p:spPr>
            <a:xfrm>
              <a:off x="6982290" y="3523870"/>
              <a:ext cx="205123" cy="204397"/>
            </a:xfrm>
            <a:custGeom>
              <a:avLst/>
              <a:gdLst/>
              <a:ahLst/>
              <a:cxnLst/>
              <a:rect l="l" t="t" r="r" b="b"/>
              <a:pathLst>
                <a:path w="5650" h="5630" extrusionOk="0">
                  <a:moveTo>
                    <a:pt x="2825" y="1235"/>
                  </a:moveTo>
                  <a:cubicBezTo>
                    <a:pt x="3704" y="1235"/>
                    <a:pt x="4415" y="1946"/>
                    <a:pt x="4415" y="2804"/>
                  </a:cubicBezTo>
                  <a:cubicBezTo>
                    <a:pt x="4415" y="3683"/>
                    <a:pt x="3704" y="4374"/>
                    <a:pt x="2825" y="4374"/>
                  </a:cubicBezTo>
                  <a:cubicBezTo>
                    <a:pt x="1967" y="4374"/>
                    <a:pt x="1256" y="3683"/>
                    <a:pt x="1256" y="2804"/>
                  </a:cubicBezTo>
                  <a:cubicBezTo>
                    <a:pt x="1256" y="1946"/>
                    <a:pt x="1967" y="1235"/>
                    <a:pt x="2825" y="1235"/>
                  </a:cubicBezTo>
                  <a:close/>
                  <a:moveTo>
                    <a:pt x="2511" y="1"/>
                  </a:moveTo>
                  <a:lnTo>
                    <a:pt x="2511" y="628"/>
                  </a:lnTo>
                  <a:cubicBezTo>
                    <a:pt x="2155" y="691"/>
                    <a:pt x="1800" y="838"/>
                    <a:pt x="1528" y="1047"/>
                  </a:cubicBezTo>
                  <a:lnTo>
                    <a:pt x="1067" y="586"/>
                  </a:lnTo>
                  <a:lnTo>
                    <a:pt x="607" y="1026"/>
                  </a:lnTo>
                  <a:lnTo>
                    <a:pt x="1067" y="1486"/>
                  </a:lnTo>
                  <a:cubicBezTo>
                    <a:pt x="858" y="1779"/>
                    <a:pt x="712" y="2114"/>
                    <a:pt x="649" y="2490"/>
                  </a:cubicBezTo>
                  <a:lnTo>
                    <a:pt x="0" y="2490"/>
                  </a:lnTo>
                  <a:lnTo>
                    <a:pt x="0" y="3118"/>
                  </a:lnTo>
                  <a:lnTo>
                    <a:pt x="649" y="3118"/>
                  </a:lnTo>
                  <a:cubicBezTo>
                    <a:pt x="712" y="3495"/>
                    <a:pt x="858" y="3830"/>
                    <a:pt x="1067" y="4123"/>
                  </a:cubicBezTo>
                  <a:lnTo>
                    <a:pt x="607" y="4583"/>
                  </a:lnTo>
                  <a:lnTo>
                    <a:pt x="1067" y="5022"/>
                  </a:lnTo>
                  <a:lnTo>
                    <a:pt x="1528" y="4562"/>
                  </a:lnTo>
                  <a:cubicBezTo>
                    <a:pt x="1800" y="4792"/>
                    <a:pt x="2155" y="4939"/>
                    <a:pt x="2511" y="4980"/>
                  </a:cubicBezTo>
                  <a:lnTo>
                    <a:pt x="2511" y="5629"/>
                  </a:lnTo>
                  <a:lnTo>
                    <a:pt x="3139" y="5629"/>
                  </a:lnTo>
                  <a:lnTo>
                    <a:pt x="3139" y="4980"/>
                  </a:lnTo>
                  <a:cubicBezTo>
                    <a:pt x="3515" y="4939"/>
                    <a:pt x="3871" y="4792"/>
                    <a:pt x="4143" y="4562"/>
                  </a:cubicBezTo>
                  <a:lnTo>
                    <a:pt x="4603" y="5022"/>
                  </a:lnTo>
                  <a:lnTo>
                    <a:pt x="5064" y="4583"/>
                  </a:lnTo>
                  <a:lnTo>
                    <a:pt x="4582" y="4123"/>
                  </a:lnTo>
                  <a:cubicBezTo>
                    <a:pt x="4813" y="3830"/>
                    <a:pt x="4959" y="3495"/>
                    <a:pt x="5001" y="3118"/>
                  </a:cubicBezTo>
                  <a:lnTo>
                    <a:pt x="5650" y="3118"/>
                  </a:lnTo>
                  <a:lnTo>
                    <a:pt x="5650" y="2490"/>
                  </a:lnTo>
                  <a:lnTo>
                    <a:pt x="5001" y="2490"/>
                  </a:lnTo>
                  <a:cubicBezTo>
                    <a:pt x="4959" y="2114"/>
                    <a:pt x="4813" y="1779"/>
                    <a:pt x="4582" y="1486"/>
                  </a:cubicBezTo>
                  <a:lnTo>
                    <a:pt x="5064" y="1026"/>
                  </a:lnTo>
                  <a:lnTo>
                    <a:pt x="4603" y="586"/>
                  </a:lnTo>
                  <a:lnTo>
                    <a:pt x="4143" y="1047"/>
                  </a:lnTo>
                  <a:cubicBezTo>
                    <a:pt x="3871" y="838"/>
                    <a:pt x="3515" y="691"/>
                    <a:pt x="3139" y="628"/>
                  </a:cubicBezTo>
                  <a:lnTo>
                    <a:pt x="3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2"/>
            <p:cNvSpPr/>
            <p:nvPr/>
          </p:nvSpPr>
          <p:spPr>
            <a:xfrm>
              <a:off x="7050654" y="3591472"/>
              <a:ext cx="22800" cy="22836"/>
            </a:xfrm>
            <a:custGeom>
              <a:avLst/>
              <a:gdLst/>
              <a:ahLst/>
              <a:cxnLst/>
              <a:rect l="l" t="t" r="r" b="b"/>
              <a:pathLst>
                <a:path w="628" h="629" extrusionOk="0">
                  <a:moveTo>
                    <a:pt x="0" y="1"/>
                  </a:moveTo>
                  <a:lnTo>
                    <a:pt x="0" y="628"/>
                  </a:lnTo>
                  <a:lnTo>
                    <a:pt x="628" y="628"/>
                  </a:lnTo>
                  <a:lnTo>
                    <a:pt x="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2"/>
            <p:cNvSpPr/>
            <p:nvPr/>
          </p:nvSpPr>
          <p:spPr>
            <a:xfrm>
              <a:off x="7073454" y="3637072"/>
              <a:ext cx="22800" cy="22800"/>
            </a:xfrm>
            <a:custGeom>
              <a:avLst/>
              <a:gdLst/>
              <a:ahLst/>
              <a:cxnLst/>
              <a:rect l="l" t="t" r="r" b="b"/>
              <a:pathLst>
                <a:path w="628" h="628" extrusionOk="0">
                  <a:moveTo>
                    <a:pt x="0" y="0"/>
                  </a:moveTo>
                  <a:lnTo>
                    <a:pt x="0" y="628"/>
                  </a:lnTo>
                  <a:lnTo>
                    <a:pt x="628" y="628"/>
                  </a:lnTo>
                  <a:lnTo>
                    <a:pt x="6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2"/>
            <p:cNvSpPr/>
            <p:nvPr/>
          </p:nvSpPr>
          <p:spPr>
            <a:xfrm>
              <a:off x="7096218" y="3591472"/>
              <a:ext cx="22836" cy="22836"/>
            </a:xfrm>
            <a:custGeom>
              <a:avLst/>
              <a:gdLst/>
              <a:ahLst/>
              <a:cxnLst/>
              <a:rect l="l" t="t" r="r" b="b"/>
              <a:pathLst>
                <a:path w="629" h="629" extrusionOk="0">
                  <a:moveTo>
                    <a:pt x="1" y="1"/>
                  </a:moveTo>
                  <a:lnTo>
                    <a:pt x="1" y="628"/>
                  </a:lnTo>
                  <a:lnTo>
                    <a:pt x="628" y="628"/>
                  </a:lnTo>
                  <a:lnTo>
                    <a:pt x="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2"/>
            <p:cNvSpPr/>
            <p:nvPr/>
          </p:nvSpPr>
          <p:spPr>
            <a:xfrm>
              <a:off x="6936690" y="3385616"/>
              <a:ext cx="297048" cy="388972"/>
            </a:xfrm>
            <a:custGeom>
              <a:avLst/>
              <a:gdLst/>
              <a:ahLst/>
              <a:cxnLst/>
              <a:rect l="l" t="t" r="r" b="b"/>
              <a:pathLst>
                <a:path w="8182" h="10714" extrusionOk="0">
                  <a:moveTo>
                    <a:pt x="4081" y="1005"/>
                  </a:moveTo>
                  <a:cubicBezTo>
                    <a:pt x="6780" y="4457"/>
                    <a:pt x="6613" y="4248"/>
                    <a:pt x="6634" y="4290"/>
                  </a:cubicBezTo>
                  <a:cubicBezTo>
                    <a:pt x="7240" y="4959"/>
                    <a:pt x="7554" y="5775"/>
                    <a:pt x="7554" y="6612"/>
                  </a:cubicBezTo>
                  <a:cubicBezTo>
                    <a:pt x="7554" y="8537"/>
                    <a:pt x="5985" y="10086"/>
                    <a:pt x="4081" y="10086"/>
                  </a:cubicBezTo>
                  <a:cubicBezTo>
                    <a:pt x="2177" y="10086"/>
                    <a:pt x="628" y="8537"/>
                    <a:pt x="628" y="6612"/>
                  </a:cubicBezTo>
                  <a:cubicBezTo>
                    <a:pt x="628" y="5775"/>
                    <a:pt x="942" y="4959"/>
                    <a:pt x="1549" y="4290"/>
                  </a:cubicBezTo>
                  <a:lnTo>
                    <a:pt x="1549" y="4269"/>
                  </a:lnTo>
                  <a:lnTo>
                    <a:pt x="4081" y="1005"/>
                  </a:lnTo>
                  <a:close/>
                  <a:moveTo>
                    <a:pt x="4081" y="0"/>
                  </a:moveTo>
                  <a:lnTo>
                    <a:pt x="1068" y="3871"/>
                  </a:lnTo>
                  <a:cubicBezTo>
                    <a:pt x="356" y="4646"/>
                    <a:pt x="1" y="5629"/>
                    <a:pt x="1" y="6612"/>
                  </a:cubicBezTo>
                  <a:cubicBezTo>
                    <a:pt x="1" y="8872"/>
                    <a:pt x="1842" y="10713"/>
                    <a:pt x="4081" y="10713"/>
                  </a:cubicBezTo>
                  <a:cubicBezTo>
                    <a:pt x="6341" y="10713"/>
                    <a:pt x="8182" y="8872"/>
                    <a:pt x="8182" y="6612"/>
                  </a:cubicBezTo>
                  <a:cubicBezTo>
                    <a:pt x="8182" y="5629"/>
                    <a:pt x="7826" y="4646"/>
                    <a:pt x="7115" y="3871"/>
                  </a:cubicBezTo>
                  <a:lnTo>
                    <a:pt x="40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5" name="Google Shape;1095;p52"/>
          <p:cNvGrpSpPr/>
          <p:nvPr/>
        </p:nvGrpSpPr>
        <p:grpSpPr>
          <a:xfrm>
            <a:off x="6859162" y="3613152"/>
            <a:ext cx="366661" cy="426481"/>
            <a:chOff x="6173932" y="2242910"/>
            <a:chExt cx="318448" cy="399889"/>
          </a:xfrm>
        </p:grpSpPr>
        <p:sp>
          <p:nvSpPr>
            <p:cNvPr id="1096" name="Google Shape;1096;p52"/>
            <p:cNvSpPr/>
            <p:nvPr/>
          </p:nvSpPr>
          <p:spPr>
            <a:xfrm>
              <a:off x="6173932" y="2253826"/>
              <a:ext cx="296285" cy="388972"/>
            </a:xfrm>
            <a:custGeom>
              <a:avLst/>
              <a:gdLst/>
              <a:ahLst/>
              <a:cxnLst/>
              <a:rect l="l" t="t" r="r" b="b"/>
              <a:pathLst>
                <a:path w="8161" h="10714" extrusionOk="0">
                  <a:moveTo>
                    <a:pt x="4081" y="1"/>
                  </a:moveTo>
                  <a:lnTo>
                    <a:pt x="1068" y="3872"/>
                  </a:lnTo>
                  <a:cubicBezTo>
                    <a:pt x="357" y="4646"/>
                    <a:pt x="1" y="5608"/>
                    <a:pt x="1" y="6613"/>
                  </a:cubicBezTo>
                  <a:cubicBezTo>
                    <a:pt x="1" y="8872"/>
                    <a:pt x="1842" y="10714"/>
                    <a:pt x="4081" y="10714"/>
                  </a:cubicBezTo>
                  <a:cubicBezTo>
                    <a:pt x="6341" y="10714"/>
                    <a:pt x="8161" y="8872"/>
                    <a:pt x="8161" y="6613"/>
                  </a:cubicBezTo>
                  <a:cubicBezTo>
                    <a:pt x="8161" y="5629"/>
                    <a:pt x="7826" y="4646"/>
                    <a:pt x="7094" y="3872"/>
                  </a:cubicBezTo>
                  <a:lnTo>
                    <a:pt x="4081"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2"/>
            <p:cNvSpPr/>
            <p:nvPr/>
          </p:nvSpPr>
          <p:spPr>
            <a:xfrm>
              <a:off x="6316880" y="2416676"/>
              <a:ext cx="175500" cy="175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2"/>
            <p:cNvSpPr/>
            <p:nvPr/>
          </p:nvSpPr>
          <p:spPr>
            <a:xfrm flipH="1">
              <a:off x="6175335" y="2242910"/>
              <a:ext cx="293470" cy="375403"/>
            </a:xfrm>
            <a:custGeom>
              <a:avLst/>
              <a:gdLst/>
              <a:ahLst/>
              <a:cxnLst/>
              <a:rect l="l" t="t" r="r" b="b"/>
              <a:pathLst>
                <a:path w="8161" h="10735" extrusionOk="0">
                  <a:moveTo>
                    <a:pt x="4081" y="1026"/>
                  </a:moveTo>
                  <a:lnTo>
                    <a:pt x="6612" y="4269"/>
                  </a:lnTo>
                  <a:lnTo>
                    <a:pt x="6633" y="4290"/>
                  </a:lnTo>
                  <a:cubicBezTo>
                    <a:pt x="7240" y="4960"/>
                    <a:pt x="7533" y="5776"/>
                    <a:pt x="7533" y="6634"/>
                  </a:cubicBezTo>
                  <a:cubicBezTo>
                    <a:pt x="7533" y="8538"/>
                    <a:pt x="5985" y="10107"/>
                    <a:pt x="4081" y="10107"/>
                  </a:cubicBezTo>
                  <a:cubicBezTo>
                    <a:pt x="2177" y="10107"/>
                    <a:pt x="628" y="8538"/>
                    <a:pt x="628" y="6634"/>
                  </a:cubicBezTo>
                  <a:cubicBezTo>
                    <a:pt x="628" y="5776"/>
                    <a:pt x="921" y="4960"/>
                    <a:pt x="1528" y="4290"/>
                  </a:cubicBezTo>
                  <a:lnTo>
                    <a:pt x="1549" y="4290"/>
                  </a:lnTo>
                  <a:lnTo>
                    <a:pt x="4081" y="1026"/>
                  </a:lnTo>
                  <a:close/>
                  <a:moveTo>
                    <a:pt x="4081" y="1"/>
                  </a:moveTo>
                  <a:lnTo>
                    <a:pt x="1068" y="3872"/>
                  </a:lnTo>
                  <a:cubicBezTo>
                    <a:pt x="356" y="4667"/>
                    <a:pt x="0" y="5629"/>
                    <a:pt x="0" y="6634"/>
                  </a:cubicBezTo>
                  <a:cubicBezTo>
                    <a:pt x="0" y="8893"/>
                    <a:pt x="1821" y="10735"/>
                    <a:pt x="4081" y="10735"/>
                  </a:cubicBezTo>
                  <a:cubicBezTo>
                    <a:pt x="6340" y="10735"/>
                    <a:pt x="8161" y="8893"/>
                    <a:pt x="8161" y="6634"/>
                  </a:cubicBezTo>
                  <a:cubicBezTo>
                    <a:pt x="8161" y="5629"/>
                    <a:pt x="7805" y="4667"/>
                    <a:pt x="7094" y="3872"/>
                  </a:cubicBezTo>
                  <a:lnTo>
                    <a:pt x="40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2"/>
            <p:cNvSpPr/>
            <p:nvPr/>
          </p:nvSpPr>
          <p:spPr>
            <a:xfrm>
              <a:off x="6219497" y="2355223"/>
              <a:ext cx="205160" cy="205886"/>
            </a:xfrm>
            <a:custGeom>
              <a:avLst/>
              <a:gdLst/>
              <a:ahLst/>
              <a:cxnLst/>
              <a:rect l="l" t="t" r="r" b="b"/>
              <a:pathLst>
                <a:path w="5651" h="5671" extrusionOk="0">
                  <a:moveTo>
                    <a:pt x="2826" y="628"/>
                  </a:moveTo>
                  <a:cubicBezTo>
                    <a:pt x="4039" y="628"/>
                    <a:pt x="5023" y="1632"/>
                    <a:pt x="5023" y="2846"/>
                  </a:cubicBezTo>
                  <a:cubicBezTo>
                    <a:pt x="5023" y="4059"/>
                    <a:pt x="4039" y="5043"/>
                    <a:pt x="2826" y="5043"/>
                  </a:cubicBezTo>
                  <a:cubicBezTo>
                    <a:pt x="1612" y="5043"/>
                    <a:pt x="629" y="4059"/>
                    <a:pt x="629" y="2846"/>
                  </a:cubicBezTo>
                  <a:cubicBezTo>
                    <a:pt x="629" y="1632"/>
                    <a:pt x="1612" y="628"/>
                    <a:pt x="2826" y="628"/>
                  </a:cubicBezTo>
                  <a:close/>
                  <a:moveTo>
                    <a:pt x="2826" y="0"/>
                  </a:moveTo>
                  <a:cubicBezTo>
                    <a:pt x="1256" y="0"/>
                    <a:pt x="1" y="1276"/>
                    <a:pt x="1" y="2846"/>
                  </a:cubicBezTo>
                  <a:cubicBezTo>
                    <a:pt x="1" y="4394"/>
                    <a:pt x="1256" y="5670"/>
                    <a:pt x="2826" y="5670"/>
                  </a:cubicBezTo>
                  <a:cubicBezTo>
                    <a:pt x="4374" y="5670"/>
                    <a:pt x="5650" y="4394"/>
                    <a:pt x="5650" y="2846"/>
                  </a:cubicBezTo>
                  <a:cubicBezTo>
                    <a:pt x="5650" y="1276"/>
                    <a:pt x="4395" y="0"/>
                    <a:pt x="2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2"/>
            <p:cNvSpPr/>
            <p:nvPr/>
          </p:nvSpPr>
          <p:spPr>
            <a:xfrm>
              <a:off x="6265098" y="2385880"/>
              <a:ext cx="113961" cy="113961"/>
            </a:xfrm>
            <a:custGeom>
              <a:avLst/>
              <a:gdLst/>
              <a:ahLst/>
              <a:cxnLst/>
              <a:rect l="l" t="t" r="r" b="b"/>
              <a:pathLst>
                <a:path w="3139" h="3139" extrusionOk="0">
                  <a:moveTo>
                    <a:pt x="1256" y="0"/>
                  </a:moveTo>
                  <a:lnTo>
                    <a:pt x="1256" y="1256"/>
                  </a:lnTo>
                  <a:lnTo>
                    <a:pt x="0" y="1256"/>
                  </a:lnTo>
                  <a:lnTo>
                    <a:pt x="0" y="1884"/>
                  </a:lnTo>
                  <a:lnTo>
                    <a:pt x="1256" y="1884"/>
                  </a:lnTo>
                  <a:lnTo>
                    <a:pt x="1256" y="3139"/>
                  </a:lnTo>
                  <a:lnTo>
                    <a:pt x="1883" y="3139"/>
                  </a:lnTo>
                  <a:lnTo>
                    <a:pt x="1883" y="1884"/>
                  </a:lnTo>
                  <a:lnTo>
                    <a:pt x="3139" y="1884"/>
                  </a:lnTo>
                  <a:lnTo>
                    <a:pt x="3139" y="1256"/>
                  </a:lnTo>
                  <a:lnTo>
                    <a:pt x="1883" y="1256"/>
                  </a:lnTo>
                  <a:lnTo>
                    <a:pt x="18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1" name="Google Shape;1101;p52"/>
          <p:cNvSpPr txBox="1">
            <a:spLocks noGrp="1"/>
          </p:cNvSpPr>
          <p:nvPr>
            <p:ph type="title"/>
          </p:nvPr>
        </p:nvSpPr>
        <p:spPr>
          <a:xfrm>
            <a:off x="661575" y="2668613"/>
            <a:ext cx="2442900" cy="246000"/>
          </a:xfrm>
          <a:prstGeom prst="rect">
            <a:avLst/>
          </a:prstGeom>
          <a:solidFill>
            <a:srgbClr val="FFD966"/>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chemeClr val="dk1"/>
                </a:solidFill>
              </a:rPr>
              <a:t>Budget-related risks</a:t>
            </a:r>
            <a:endParaRPr sz="1300">
              <a:solidFill>
                <a:schemeClr val="dk1"/>
              </a:solidFill>
            </a:endParaRPr>
          </a:p>
        </p:txBody>
      </p:sp>
      <p:sp>
        <p:nvSpPr>
          <p:cNvPr id="1102" name="Google Shape;1102;p52"/>
          <p:cNvSpPr txBox="1">
            <a:spLocks noGrp="1"/>
          </p:cNvSpPr>
          <p:nvPr>
            <p:ph type="title" idx="3"/>
          </p:nvPr>
        </p:nvSpPr>
        <p:spPr>
          <a:xfrm>
            <a:off x="661575" y="2232638"/>
            <a:ext cx="2442900" cy="392100"/>
          </a:xfrm>
          <a:prstGeom prst="rect">
            <a:avLst/>
          </a:prstGeom>
          <a:solidFill>
            <a:srgbClr val="FFD966"/>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chemeClr val="dk1"/>
                </a:solidFill>
              </a:rPr>
              <a:t>Lack of control over staff priorities</a:t>
            </a:r>
            <a:endParaRPr sz="1300">
              <a:solidFill>
                <a:schemeClr val="dk1"/>
              </a:solidFill>
            </a:endParaRPr>
          </a:p>
        </p:txBody>
      </p:sp>
      <p:sp>
        <p:nvSpPr>
          <p:cNvPr id="1103" name="Google Shape;1103;p52"/>
          <p:cNvSpPr txBox="1">
            <a:spLocks noGrp="1"/>
          </p:cNvSpPr>
          <p:nvPr>
            <p:ph type="title"/>
          </p:nvPr>
        </p:nvSpPr>
        <p:spPr>
          <a:xfrm>
            <a:off x="661575" y="539500"/>
            <a:ext cx="2442900" cy="603900"/>
          </a:xfrm>
          <a:prstGeom prst="rect">
            <a:avLst/>
          </a:prstGeom>
          <a:solidFill>
            <a:srgbClr val="E69138"/>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chemeClr val="dk1"/>
                </a:solidFill>
              </a:rPr>
              <a:t>Having trouble developing </a:t>
            </a:r>
            <a:endParaRPr sz="1300">
              <a:solidFill>
                <a:schemeClr val="dk1"/>
              </a:solidFill>
            </a:endParaRPr>
          </a:p>
          <a:p>
            <a:pPr marL="0" lvl="0" indent="0" algn="ctr" rtl="0">
              <a:spcBef>
                <a:spcPts val="0"/>
              </a:spcBef>
              <a:spcAft>
                <a:spcPts val="0"/>
              </a:spcAft>
              <a:buNone/>
            </a:pPr>
            <a:r>
              <a:rPr lang="en" sz="1300">
                <a:solidFill>
                  <a:schemeClr val="dk1"/>
                </a:solidFill>
              </a:rPr>
              <a:t> and comprehending </a:t>
            </a:r>
            <a:endParaRPr sz="1300">
              <a:solidFill>
                <a:schemeClr val="dk1"/>
              </a:solidFill>
            </a:endParaRPr>
          </a:p>
          <a:p>
            <a:pPr marL="0" lvl="0" indent="0" algn="ctr" rtl="0">
              <a:spcBef>
                <a:spcPts val="0"/>
              </a:spcBef>
              <a:spcAft>
                <a:spcPts val="0"/>
              </a:spcAft>
              <a:buNone/>
            </a:pPr>
            <a:r>
              <a:rPr lang="en" sz="1300">
                <a:solidFill>
                  <a:schemeClr val="dk1"/>
                </a:solidFill>
              </a:rPr>
              <a:t>the project schedule</a:t>
            </a:r>
            <a:endParaRPr sz="1300">
              <a:solidFill>
                <a:schemeClr val="dk1"/>
              </a:solidFill>
            </a:endParaRPr>
          </a:p>
        </p:txBody>
      </p:sp>
      <p:sp>
        <p:nvSpPr>
          <p:cNvPr id="1104" name="Google Shape;1104;p52"/>
          <p:cNvSpPr txBox="1">
            <a:spLocks noGrp="1"/>
          </p:cNvSpPr>
          <p:nvPr>
            <p:ph type="title"/>
          </p:nvPr>
        </p:nvSpPr>
        <p:spPr>
          <a:xfrm>
            <a:off x="661575" y="2958475"/>
            <a:ext cx="2442900" cy="572700"/>
          </a:xfrm>
          <a:prstGeom prst="rect">
            <a:avLst/>
          </a:prstGeom>
          <a:solidFill>
            <a:srgbClr val="FFD966"/>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chemeClr val="dk1"/>
                </a:solidFill>
              </a:rPr>
              <a:t>Incomplete or unworkable designs</a:t>
            </a:r>
            <a:endParaRPr sz="1300">
              <a:solidFill>
                <a:schemeClr val="dk1"/>
              </a:solidFill>
            </a:endParaRPr>
          </a:p>
        </p:txBody>
      </p:sp>
      <p:sp>
        <p:nvSpPr>
          <p:cNvPr id="1105" name="Google Shape;1105;p52"/>
          <p:cNvSpPr txBox="1">
            <a:spLocks noGrp="1"/>
          </p:cNvSpPr>
          <p:nvPr>
            <p:ph type="title" idx="3"/>
          </p:nvPr>
        </p:nvSpPr>
        <p:spPr>
          <a:xfrm>
            <a:off x="661575" y="3864875"/>
            <a:ext cx="2442900" cy="392100"/>
          </a:xfrm>
          <a:prstGeom prst="rect">
            <a:avLst/>
          </a:prstGeom>
          <a:solidFill>
            <a:srgbClr val="E69138"/>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chemeClr val="dk1"/>
                </a:solidFill>
              </a:rPr>
              <a:t>End-user engagement</a:t>
            </a:r>
            <a:endParaRPr sz="1300">
              <a:solidFill>
                <a:schemeClr val="dk1"/>
              </a:solidFill>
            </a:endParaRPr>
          </a:p>
        </p:txBody>
      </p:sp>
      <p:grpSp>
        <p:nvGrpSpPr>
          <p:cNvPr id="1106" name="Google Shape;1106;p52"/>
          <p:cNvGrpSpPr/>
          <p:nvPr/>
        </p:nvGrpSpPr>
        <p:grpSpPr>
          <a:xfrm>
            <a:off x="6863654" y="3143344"/>
            <a:ext cx="357060" cy="433674"/>
            <a:chOff x="6892085" y="3385616"/>
            <a:chExt cx="341652" cy="445297"/>
          </a:xfrm>
        </p:grpSpPr>
        <p:sp>
          <p:nvSpPr>
            <p:cNvPr id="1107" name="Google Shape;1107;p52"/>
            <p:cNvSpPr/>
            <p:nvPr/>
          </p:nvSpPr>
          <p:spPr>
            <a:xfrm>
              <a:off x="6892085" y="3441179"/>
              <a:ext cx="296285" cy="389734"/>
            </a:xfrm>
            <a:custGeom>
              <a:avLst/>
              <a:gdLst/>
              <a:ahLst/>
              <a:cxnLst/>
              <a:rect l="l" t="t" r="r" b="b"/>
              <a:pathLst>
                <a:path w="8161" h="10735" extrusionOk="0">
                  <a:moveTo>
                    <a:pt x="4080" y="0"/>
                  </a:moveTo>
                  <a:lnTo>
                    <a:pt x="1067" y="3871"/>
                  </a:lnTo>
                  <a:cubicBezTo>
                    <a:pt x="335" y="4666"/>
                    <a:pt x="0" y="5629"/>
                    <a:pt x="0" y="6633"/>
                  </a:cubicBezTo>
                  <a:cubicBezTo>
                    <a:pt x="0" y="8893"/>
                    <a:pt x="1820" y="10734"/>
                    <a:pt x="4080" y="10734"/>
                  </a:cubicBezTo>
                  <a:cubicBezTo>
                    <a:pt x="6319" y="10734"/>
                    <a:pt x="8160" y="8893"/>
                    <a:pt x="8160" y="6633"/>
                  </a:cubicBezTo>
                  <a:cubicBezTo>
                    <a:pt x="8160" y="5629"/>
                    <a:pt x="7805" y="4666"/>
                    <a:pt x="7093" y="3871"/>
                  </a:cubicBezTo>
                  <a:lnTo>
                    <a:pt x="4080"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2"/>
            <p:cNvSpPr/>
            <p:nvPr/>
          </p:nvSpPr>
          <p:spPr>
            <a:xfrm>
              <a:off x="7014143" y="3559080"/>
              <a:ext cx="139200" cy="139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2"/>
            <p:cNvSpPr/>
            <p:nvPr/>
          </p:nvSpPr>
          <p:spPr>
            <a:xfrm>
              <a:off x="6982290" y="3523870"/>
              <a:ext cx="205123" cy="204397"/>
            </a:xfrm>
            <a:custGeom>
              <a:avLst/>
              <a:gdLst/>
              <a:ahLst/>
              <a:cxnLst/>
              <a:rect l="l" t="t" r="r" b="b"/>
              <a:pathLst>
                <a:path w="5650" h="5630" extrusionOk="0">
                  <a:moveTo>
                    <a:pt x="2825" y="1235"/>
                  </a:moveTo>
                  <a:cubicBezTo>
                    <a:pt x="3704" y="1235"/>
                    <a:pt x="4415" y="1946"/>
                    <a:pt x="4415" y="2804"/>
                  </a:cubicBezTo>
                  <a:cubicBezTo>
                    <a:pt x="4415" y="3683"/>
                    <a:pt x="3704" y="4374"/>
                    <a:pt x="2825" y="4374"/>
                  </a:cubicBezTo>
                  <a:cubicBezTo>
                    <a:pt x="1967" y="4374"/>
                    <a:pt x="1256" y="3683"/>
                    <a:pt x="1256" y="2804"/>
                  </a:cubicBezTo>
                  <a:cubicBezTo>
                    <a:pt x="1256" y="1946"/>
                    <a:pt x="1967" y="1235"/>
                    <a:pt x="2825" y="1235"/>
                  </a:cubicBezTo>
                  <a:close/>
                  <a:moveTo>
                    <a:pt x="2511" y="1"/>
                  </a:moveTo>
                  <a:lnTo>
                    <a:pt x="2511" y="628"/>
                  </a:lnTo>
                  <a:cubicBezTo>
                    <a:pt x="2155" y="691"/>
                    <a:pt x="1800" y="838"/>
                    <a:pt x="1528" y="1047"/>
                  </a:cubicBezTo>
                  <a:lnTo>
                    <a:pt x="1067" y="586"/>
                  </a:lnTo>
                  <a:lnTo>
                    <a:pt x="607" y="1026"/>
                  </a:lnTo>
                  <a:lnTo>
                    <a:pt x="1067" y="1486"/>
                  </a:lnTo>
                  <a:cubicBezTo>
                    <a:pt x="858" y="1779"/>
                    <a:pt x="712" y="2114"/>
                    <a:pt x="649" y="2490"/>
                  </a:cubicBezTo>
                  <a:lnTo>
                    <a:pt x="0" y="2490"/>
                  </a:lnTo>
                  <a:lnTo>
                    <a:pt x="0" y="3118"/>
                  </a:lnTo>
                  <a:lnTo>
                    <a:pt x="649" y="3118"/>
                  </a:lnTo>
                  <a:cubicBezTo>
                    <a:pt x="712" y="3495"/>
                    <a:pt x="858" y="3830"/>
                    <a:pt x="1067" y="4123"/>
                  </a:cubicBezTo>
                  <a:lnTo>
                    <a:pt x="607" y="4583"/>
                  </a:lnTo>
                  <a:lnTo>
                    <a:pt x="1067" y="5022"/>
                  </a:lnTo>
                  <a:lnTo>
                    <a:pt x="1528" y="4562"/>
                  </a:lnTo>
                  <a:cubicBezTo>
                    <a:pt x="1800" y="4792"/>
                    <a:pt x="2155" y="4939"/>
                    <a:pt x="2511" y="4980"/>
                  </a:cubicBezTo>
                  <a:lnTo>
                    <a:pt x="2511" y="5629"/>
                  </a:lnTo>
                  <a:lnTo>
                    <a:pt x="3139" y="5629"/>
                  </a:lnTo>
                  <a:lnTo>
                    <a:pt x="3139" y="4980"/>
                  </a:lnTo>
                  <a:cubicBezTo>
                    <a:pt x="3515" y="4939"/>
                    <a:pt x="3871" y="4792"/>
                    <a:pt x="4143" y="4562"/>
                  </a:cubicBezTo>
                  <a:lnTo>
                    <a:pt x="4603" y="5022"/>
                  </a:lnTo>
                  <a:lnTo>
                    <a:pt x="5064" y="4583"/>
                  </a:lnTo>
                  <a:lnTo>
                    <a:pt x="4582" y="4123"/>
                  </a:lnTo>
                  <a:cubicBezTo>
                    <a:pt x="4813" y="3830"/>
                    <a:pt x="4959" y="3495"/>
                    <a:pt x="5001" y="3118"/>
                  </a:cubicBezTo>
                  <a:lnTo>
                    <a:pt x="5650" y="3118"/>
                  </a:lnTo>
                  <a:lnTo>
                    <a:pt x="5650" y="2490"/>
                  </a:lnTo>
                  <a:lnTo>
                    <a:pt x="5001" y="2490"/>
                  </a:lnTo>
                  <a:cubicBezTo>
                    <a:pt x="4959" y="2114"/>
                    <a:pt x="4813" y="1779"/>
                    <a:pt x="4582" y="1486"/>
                  </a:cubicBezTo>
                  <a:lnTo>
                    <a:pt x="5064" y="1026"/>
                  </a:lnTo>
                  <a:lnTo>
                    <a:pt x="4603" y="586"/>
                  </a:lnTo>
                  <a:lnTo>
                    <a:pt x="4143" y="1047"/>
                  </a:lnTo>
                  <a:cubicBezTo>
                    <a:pt x="3871" y="838"/>
                    <a:pt x="3515" y="691"/>
                    <a:pt x="3139" y="628"/>
                  </a:cubicBezTo>
                  <a:lnTo>
                    <a:pt x="3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2"/>
            <p:cNvSpPr/>
            <p:nvPr/>
          </p:nvSpPr>
          <p:spPr>
            <a:xfrm>
              <a:off x="7050654" y="3591472"/>
              <a:ext cx="22800" cy="22836"/>
            </a:xfrm>
            <a:custGeom>
              <a:avLst/>
              <a:gdLst/>
              <a:ahLst/>
              <a:cxnLst/>
              <a:rect l="l" t="t" r="r" b="b"/>
              <a:pathLst>
                <a:path w="628" h="629" extrusionOk="0">
                  <a:moveTo>
                    <a:pt x="0" y="1"/>
                  </a:moveTo>
                  <a:lnTo>
                    <a:pt x="0" y="628"/>
                  </a:lnTo>
                  <a:lnTo>
                    <a:pt x="628" y="628"/>
                  </a:lnTo>
                  <a:lnTo>
                    <a:pt x="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2"/>
            <p:cNvSpPr/>
            <p:nvPr/>
          </p:nvSpPr>
          <p:spPr>
            <a:xfrm>
              <a:off x="7073454" y="3637072"/>
              <a:ext cx="22800" cy="22800"/>
            </a:xfrm>
            <a:custGeom>
              <a:avLst/>
              <a:gdLst/>
              <a:ahLst/>
              <a:cxnLst/>
              <a:rect l="l" t="t" r="r" b="b"/>
              <a:pathLst>
                <a:path w="628" h="628" extrusionOk="0">
                  <a:moveTo>
                    <a:pt x="0" y="0"/>
                  </a:moveTo>
                  <a:lnTo>
                    <a:pt x="0" y="628"/>
                  </a:lnTo>
                  <a:lnTo>
                    <a:pt x="628" y="628"/>
                  </a:lnTo>
                  <a:lnTo>
                    <a:pt x="6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2"/>
            <p:cNvSpPr/>
            <p:nvPr/>
          </p:nvSpPr>
          <p:spPr>
            <a:xfrm>
              <a:off x="7096218" y="3591472"/>
              <a:ext cx="22836" cy="22836"/>
            </a:xfrm>
            <a:custGeom>
              <a:avLst/>
              <a:gdLst/>
              <a:ahLst/>
              <a:cxnLst/>
              <a:rect l="l" t="t" r="r" b="b"/>
              <a:pathLst>
                <a:path w="629" h="629" extrusionOk="0">
                  <a:moveTo>
                    <a:pt x="1" y="1"/>
                  </a:moveTo>
                  <a:lnTo>
                    <a:pt x="1" y="628"/>
                  </a:lnTo>
                  <a:lnTo>
                    <a:pt x="628" y="628"/>
                  </a:lnTo>
                  <a:lnTo>
                    <a:pt x="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2"/>
            <p:cNvSpPr/>
            <p:nvPr/>
          </p:nvSpPr>
          <p:spPr>
            <a:xfrm>
              <a:off x="6936690" y="3385616"/>
              <a:ext cx="297048" cy="388972"/>
            </a:xfrm>
            <a:custGeom>
              <a:avLst/>
              <a:gdLst/>
              <a:ahLst/>
              <a:cxnLst/>
              <a:rect l="l" t="t" r="r" b="b"/>
              <a:pathLst>
                <a:path w="8182" h="10714" extrusionOk="0">
                  <a:moveTo>
                    <a:pt x="4081" y="1005"/>
                  </a:moveTo>
                  <a:cubicBezTo>
                    <a:pt x="6780" y="4457"/>
                    <a:pt x="6613" y="4248"/>
                    <a:pt x="6634" y="4290"/>
                  </a:cubicBezTo>
                  <a:cubicBezTo>
                    <a:pt x="7240" y="4959"/>
                    <a:pt x="7554" y="5775"/>
                    <a:pt x="7554" y="6612"/>
                  </a:cubicBezTo>
                  <a:cubicBezTo>
                    <a:pt x="7554" y="8537"/>
                    <a:pt x="5985" y="10086"/>
                    <a:pt x="4081" y="10086"/>
                  </a:cubicBezTo>
                  <a:cubicBezTo>
                    <a:pt x="2177" y="10086"/>
                    <a:pt x="628" y="8537"/>
                    <a:pt x="628" y="6612"/>
                  </a:cubicBezTo>
                  <a:cubicBezTo>
                    <a:pt x="628" y="5775"/>
                    <a:pt x="942" y="4959"/>
                    <a:pt x="1549" y="4290"/>
                  </a:cubicBezTo>
                  <a:lnTo>
                    <a:pt x="1549" y="4269"/>
                  </a:lnTo>
                  <a:lnTo>
                    <a:pt x="4081" y="1005"/>
                  </a:lnTo>
                  <a:close/>
                  <a:moveTo>
                    <a:pt x="4081" y="0"/>
                  </a:moveTo>
                  <a:lnTo>
                    <a:pt x="1068" y="3871"/>
                  </a:lnTo>
                  <a:cubicBezTo>
                    <a:pt x="356" y="4646"/>
                    <a:pt x="1" y="5629"/>
                    <a:pt x="1" y="6612"/>
                  </a:cubicBezTo>
                  <a:cubicBezTo>
                    <a:pt x="1" y="8872"/>
                    <a:pt x="1842" y="10713"/>
                    <a:pt x="4081" y="10713"/>
                  </a:cubicBezTo>
                  <a:cubicBezTo>
                    <a:pt x="6341" y="10713"/>
                    <a:pt x="8182" y="8872"/>
                    <a:pt x="8182" y="6612"/>
                  </a:cubicBezTo>
                  <a:cubicBezTo>
                    <a:pt x="8182" y="5629"/>
                    <a:pt x="7826" y="4646"/>
                    <a:pt x="7115" y="3871"/>
                  </a:cubicBezTo>
                  <a:lnTo>
                    <a:pt x="40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4" name="Google Shape;1114;p52"/>
          <p:cNvSpPr txBox="1"/>
          <p:nvPr/>
        </p:nvSpPr>
        <p:spPr>
          <a:xfrm>
            <a:off x="7371025" y="2624750"/>
            <a:ext cx="6198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latin typeface="Karla"/>
                <a:ea typeface="Karla"/>
                <a:cs typeface="Karla"/>
                <a:sym typeface="Karla"/>
              </a:rPr>
              <a:t>Very High</a:t>
            </a:r>
            <a:endParaRPr sz="1100" b="1">
              <a:latin typeface="Karla"/>
              <a:ea typeface="Karla"/>
              <a:cs typeface="Karla"/>
              <a:sym typeface="Karla"/>
            </a:endParaRPr>
          </a:p>
        </p:txBody>
      </p:sp>
      <p:sp>
        <p:nvSpPr>
          <p:cNvPr id="1115" name="Google Shape;1115;p52"/>
          <p:cNvSpPr txBox="1"/>
          <p:nvPr/>
        </p:nvSpPr>
        <p:spPr>
          <a:xfrm>
            <a:off x="7371025" y="3233225"/>
            <a:ext cx="619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latin typeface="Karla"/>
                <a:ea typeface="Karla"/>
                <a:cs typeface="Karla"/>
                <a:sym typeface="Karla"/>
              </a:rPr>
              <a:t> High</a:t>
            </a:r>
            <a:endParaRPr sz="1100" b="1">
              <a:latin typeface="Karla"/>
              <a:ea typeface="Karla"/>
              <a:cs typeface="Karla"/>
              <a:sym typeface="Karla"/>
            </a:endParaRPr>
          </a:p>
        </p:txBody>
      </p:sp>
      <p:sp>
        <p:nvSpPr>
          <p:cNvPr id="1116" name="Google Shape;1116;p52"/>
          <p:cNvSpPr txBox="1"/>
          <p:nvPr/>
        </p:nvSpPr>
        <p:spPr>
          <a:xfrm>
            <a:off x="7371025" y="3672500"/>
            <a:ext cx="7953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latin typeface="Karla"/>
                <a:ea typeface="Karla"/>
                <a:cs typeface="Karla"/>
                <a:sym typeface="Karla"/>
              </a:rPr>
              <a:t>Medium</a:t>
            </a:r>
            <a:endParaRPr sz="1100" b="1">
              <a:latin typeface="Karla"/>
              <a:ea typeface="Karla"/>
              <a:cs typeface="Karla"/>
              <a:sym typeface="Karla"/>
            </a:endParaRPr>
          </a:p>
        </p:txBody>
      </p:sp>
      <p:sp>
        <p:nvSpPr>
          <p:cNvPr id="1117" name="Google Shape;1117;p52"/>
          <p:cNvSpPr txBox="1"/>
          <p:nvPr/>
        </p:nvSpPr>
        <p:spPr>
          <a:xfrm>
            <a:off x="3104475" y="650600"/>
            <a:ext cx="36810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1"/>
                </a:solidFill>
                <a:latin typeface="Fira Sans Extra Condensed SemiBold"/>
                <a:ea typeface="Fira Sans Extra Condensed SemiBold"/>
                <a:cs typeface="Fira Sans Extra Condensed SemiBold"/>
                <a:sym typeface="Fira Sans Extra Condensed SemiBold"/>
              </a:rPr>
              <a:t>Training are crucial in these circumstances</a:t>
            </a:r>
            <a:endParaRPr sz="1000">
              <a:solidFill>
                <a:schemeClr val="dk1"/>
              </a:solidFill>
              <a:latin typeface="Fira Sans Extra Condensed SemiBold"/>
              <a:ea typeface="Fira Sans Extra Condensed SemiBold"/>
              <a:cs typeface="Fira Sans Extra Condensed SemiBold"/>
              <a:sym typeface="Fira Sans Extra Condensed SemiBold"/>
            </a:endParaRPr>
          </a:p>
          <a:p>
            <a:pPr marL="0" lvl="0" indent="0" algn="l" rtl="0">
              <a:spcBef>
                <a:spcPts val="0"/>
              </a:spcBef>
              <a:spcAft>
                <a:spcPts val="0"/>
              </a:spcAft>
              <a:buNone/>
            </a:pPr>
            <a:r>
              <a:rPr lang="en" sz="1000">
                <a:solidFill>
                  <a:schemeClr val="dk1"/>
                </a:solidFill>
                <a:latin typeface="Fira Sans Extra Condensed SemiBold"/>
                <a:ea typeface="Fira Sans Extra Condensed SemiBold"/>
                <a:cs typeface="Fira Sans Extra Condensed SemiBold"/>
                <a:sym typeface="Fira Sans Extra Condensed SemiBold"/>
              </a:rPr>
              <a:t>With attending seminars,  They will be better able to</a:t>
            </a:r>
            <a:endParaRPr sz="1000">
              <a:solidFill>
                <a:schemeClr val="dk1"/>
              </a:solidFill>
              <a:latin typeface="Fira Sans Extra Condensed SemiBold"/>
              <a:ea typeface="Fira Sans Extra Condensed SemiBold"/>
              <a:cs typeface="Fira Sans Extra Condensed SemiBold"/>
              <a:sym typeface="Fira Sans Extra Condensed SemiBold"/>
            </a:endParaRPr>
          </a:p>
          <a:p>
            <a:pPr marL="0" lvl="0" indent="0" algn="l" rtl="0">
              <a:spcBef>
                <a:spcPts val="0"/>
              </a:spcBef>
              <a:spcAft>
                <a:spcPts val="0"/>
              </a:spcAft>
              <a:buNone/>
            </a:pPr>
            <a:r>
              <a:rPr lang="en" sz="1000">
                <a:solidFill>
                  <a:schemeClr val="dk1"/>
                </a:solidFill>
                <a:latin typeface="Fira Sans Extra Condensed SemiBold"/>
                <a:ea typeface="Fira Sans Extra Condensed SemiBold"/>
                <a:cs typeface="Fira Sans Extra Condensed SemiBold"/>
                <a:sym typeface="Fira Sans Extra Condensed SemiBold"/>
              </a:rPr>
              <a:t> manage their time and prevent skipping deadlines as a result</a:t>
            </a:r>
            <a:endParaRPr sz="1000">
              <a:solidFill>
                <a:schemeClr val="dk1"/>
              </a:solidFill>
              <a:latin typeface="Fira Sans Extra Condensed SemiBold"/>
              <a:ea typeface="Fira Sans Extra Condensed SemiBold"/>
              <a:cs typeface="Fira Sans Extra Condensed SemiBold"/>
              <a:sym typeface="Fira Sans Extra Condensed SemiBold"/>
            </a:endParaRPr>
          </a:p>
          <a:p>
            <a:pPr marL="0" lvl="0" indent="0" algn="l" rtl="0">
              <a:spcBef>
                <a:spcPts val="0"/>
              </a:spcBef>
              <a:spcAft>
                <a:spcPts val="0"/>
              </a:spcAft>
              <a:buNone/>
            </a:pPr>
            <a:r>
              <a:rPr lang="en" sz="1000">
                <a:solidFill>
                  <a:schemeClr val="dk1"/>
                </a:solidFill>
                <a:latin typeface="Fira Sans Extra Condensed SemiBold"/>
                <a:ea typeface="Fira Sans Extra Condensed SemiBold"/>
                <a:cs typeface="Fira Sans Extra Condensed SemiBold"/>
                <a:sym typeface="Fira Sans Extra Condensed SemiBold"/>
              </a:rPr>
              <a:t>also keeping the schedule properly will help to overcome this issue</a:t>
            </a:r>
            <a:endParaRPr sz="1000">
              <a:solidFill>
                <a:schemeClr val="dk1"/>
              </a:solidFill>
              <a:latin typeface="Fira Sans Extra Condensed SemiBold"/>
              <a:ea typeface="Fira Sans Extra Condensed SemiBold"/>
              <a:cs typeface="Fira Sans Extra Condensed SemiBold"/>
              <a:sym typeface="Fira Sans Extra Condensed SemiBold"/>
            </a:endParaRPr>
          </a:p>
          <a:p>
            <a:pPr marL="0" lvl="0" indent="0" algn="l" rtl="0">
              <a:spcBef>
                <a:spcPts val="0"/>
              </a:spcBef>
              <a:spcAft>
                <a:spcPts val="0"/>
              </a:spcAft>
              <a:buNone/>
            </a:pPr>
            <a:endParaRPr sz="1000">
              <a:solidFill>
                <a:schemeClr val="dk1"/>
              </a:solidFill>
              <a:latin typeface="Fira Sans Extra Condensed SemiBold"/>
              <a:ea typeface="Fira Sans Extra Condensed SemiBold"/>
              <a:cs typeface="Fira Sans Extra Condensed SemiBold"/>
              <a:sym typeface="Fira Sans Extra Condensed SemiBold"/>
            </a:endParaRPr>
          </a:p>
          <a:p>
            <a:pPr marL="0" lvl="0" indent="0" algn="l" rtl="0">
              <a:spcBef>
                <a:spcPts val="0"/>
              </a:spcBef>
              <a:spcAft>
                <a:spcPts val="0"/>
              </a:spcAft>
              <a:buNone/>
            </a:pPr>
            <a:r>
              <a:rPr lang="en" sz="1000">
                <a:solidFill>
                  <a:schemeClr val="dk1"/>
                </a:solidFill>
                <a:latin typeface="Fira Sans Extra Condensed SemiBold"/>
                <a:ea typeface="Fira Sans Extra Condensed SemiBold"/>
                <a:cs typeface="Fira Sans Extra Condensed SemiBold"/>
                <a:sym typeface="Fira Sans Extra Condensed SemiBold"/>
              </a:rPr>
              <a:t>The communication plan must take into account </a:t>
            </a:r>
            <a:endParaRPr sz="1000">
              <a:solidFill>
                <a:schemeClr val="dk1"/>
              </a:solidFill>
              <a:latin typeface="Fira Sans Extra Condensed SemiBold"/>
              <a:ea typeface="Fira Sans Extra Condensed SemiBold"/>
              <a:cs typeface="Fira Sans Extra Condensed SemiBold"/>
              <a:sym typeface="Fira Sans Extra Condensed SemiBold"/>
            </a:endParaRPr>
          </a:p>
          <a:p>
            <a:pPr marL="0" lvl="0" indent="0" algn="l" rtl="0">
              <a:spcBef>
                <a:spcPts val="0"/>
              </a:spcBef>
              <a:spcAft>
                <a:spcPts val="0"/>
              </a:spcAft>
              <a:buNone/>
            </a:pPr>
            <a:r>
              <a:rPr lang="en" sz="1000">
                <a:solidFill>
                  <a:schemeClr val="dk1"/>
                </a:solidFill>
                <a:latin typeface="Fira Sans Extra Condensed SemiBold"/>
                <a:ea typeface="Fira Sans Extra Condensed SemiBold"/>
                <a:cs typeface="Fira Sans Extra Condensed SemiBold"/>
                <a:sym typeface="Fira Sans Extra Condensed SemiBold"/>
              </a:rPr>
              <a:t>the project's audience, periodicity, and aim</a:t>
            </a:r>
            <a:endParaRPr sz="1000">
              <a:solidFill>
                <a:schemeClr val="dk1"/>
              </a:solidFill>
              <a:latin typeface="Fira Sans Extra Condensed SemiBold"/>
              <a:ea typeface="Fira Sans Extra Condensed SemiBold"/>
              <a:cs typeface="Fira Sans Extra Condensed SemiBold"/>
              <a:sym typeface="Fira Sans Extra Condensed SemiBold"/>
            </a:endParaRPr>
          </a:p>
          <a:p>
            <a:pPr marL="0" lvl="0" indent="0" algn="l" rtl="0">
              <a:spcBef>
                <a:spcPts val="0"/>
              </a:spcBef>
              <a:spcAft>
                <a:spcPts val="0"/>
              </a:spcAft>
              <a:buNone/>
            </a:pPr>
            <a:endParaRPr sz="1000">
              <a:solidFill>
                <a:schemeClr val="dk1"/>
              </a:solidFill>
              <a:latin typeface="Fira Sans Extra Condensed SemiBold"/>
              <a:ea typeface="Fira Sans Extra Condensed SemiBold"/>
              <a:cs typeface="Fira Sans Extra Condensed SemiBold"/>
              <a:sym typeface="Fira Sans Extra Condensed SemiBold"/>
            </a:endParaRPr>
          </a:p>
          <a:p>
            <a:pPr marL="0" lvl="0" indent="0" algn="l" rtl="0">
              <a:spcBef>
                <a:spcPts val="0"/>
              </a:spcBef>
              <a:spcAft>
                <a:spcPts val="0"/>
              </a:spcAft>
              <a:buNone/>
            </a:pPr>
            <a:r>
              <a:rPr lang="en" sz="1000">
                <a:solidFill>
                  <a:schemeClr val="dk1"/>
                </a:solidFill>
                <a:latin typeface="Fira Sans Extra Condensed SemiBold"/>
                <a:ea typeface="Fira Sans Extra Condensed SemiBold"/>
                <a:cs typeface="Fira Sans Extra Condensed SemiBold"/>
                <a:sym typeface="Fira Sans Extra Condensed SemiBold"/>
              </a:rPr>
              <a:t>Collecting documents using delegation</a:t>
            </a:r>
            <a:endParaRPr sz="1000">
              <a:solidFill>
                <a:schemeClr val="dk1"/>
              </a:solidFill>
              <a:latin typeface="Fira Sans Extra Condensed SemiBold"/>
              <a:ea typeface="Fira Sans Extra Condensed SemiBold"/>
              <a:cs typeface="Fira Sans Extra Condensed SemiBold"/>
              <a:sym typeface="Fira Sans Extra Condensed SemiBold"/>
            </a:endParaRPr>
          </a:p>
          <a:p>
            <a:pPr marL="0" lvl="0" indent="0" algn="l" rtl="0">
              <a:spcBef>
                <a:spcPts val="0"/>
              </a:spcBef>
              <a:spcAft>
                <a:spcPts val="0"/>
              </a:spcAft>
              <a:buNone/>
            </a:pPr>
            <a:r>
              <a:rPr lang="en" sz="1000">
                <a:solidFill>
                  <a:schemeClr val="dk1"/>
                </a:solidFill>
                <a:latin typeface="Fira Sans Extra Condensed SemiBold"/>
                <a:ea typeface="Fira Sans Extra Condensed SemiBold"/>
                <a:cs typeface="Fira Sans Extra Condensed SemiBold"/>
                <a:sym typeface="Fira Sans Extra Condensed SemiBold"/>
              </a:rPr>
              <a:t>Track supplier compliance consistently</a:t>
            </a:r>
            <a:endParaRPr sz="1000">
              <a:solidFill>
                <a:schemeClr val="dk1"/>
              </a:solidFill>
              <a:latin typeface="Fira Sans Extra Condensed SemiBold"/>
              <a:ea typeface="Fira Sans Extra Condensed SemiBold"/>
              <a:cs typeface="Fira Sans Extra Condensed SemiBold"/>
              <a:sym typeface="Fira Sans Extra Condensed SemiBold"/>
            </a:endParaRPr>
          </a:p>
          <a:p>
            <a:pPr marL="0" lvl="0" indent="0" algn="l" rtl="0">
              <a:spcBef>
                <a:spcPts val="0"/>
              </a:spcBef>
              <a:spcAft>
                <a:spcPts val="0"/>
              </a:spcAft>
              <a:buNone/>
            </a:pPr>
            <a:r>
              <a:rPr lang="en" sz="1000">
                <a:solidFill>
                  <a:schemeClr val="dk1"/>
                </a:solidFill>
                <a:latin typeface="Fira Sans Extra Condensed SemiBold"/>
                <a:ea typeface="Fira Sans Extra Condensed SemiBold"/>
                <a:cs typeface="Fira Sans Extra Condensed SemiBold"/>
                <a:sym typeface="Fira Sans Extra Condensed SemiBold"/>
              </a:rPr>
              <a:t> and standardize quality records</a:t>
            </a:r>
            <a:endParaRPr sz="1000">
              <a:solidFill>
                <a:schemeClr val="dk1"/>
              </a:solidFill>
              <a:latin typeface="Fira Sans Extra Condensed SemiBold"/>
              <a:ea typeface="Fira Sans Extra Condensed SemiBold"/>
              <a:cs typeface="Fira Sans Extra Condensed SemiBold"/>
              <a:sym typeface="Fira Sans Extra Condensed SemiBold"/>
            </a:endParaRPr>
          </a:p>
          <a:p>
            <a:pPr marL="0" lvl="0" indent="0" algn="l" rtl="0">
              <a:spcBef>
                <a:spcPts val="0"/>
              </a:spcBef>
              <a:spcAft>
                <a:spcPts val="0"/>
              </a:spcAft>
              <a:buNone/>
            </a:pPr>
            <a:endParaRPr sz="1000">
              <a:solidFill>
                <a:schemeClr val="dk1"/>
              </a:solidFill>
              <a:latin typeface="Fira Sans Extra Condensed SemiBold"/>
              <a:ea typeface="Fira Sans Extra Condensed SemiBold"/>
              <a:cs typeface="Fira Sans Extra Condensed SemiBold"/>
              <a:sym typeface="Fira Sans Extra Condensed SemiBold"/>
            </a:endParaRPr>
          </a:p>
          <a:p>
            <a:pPr marL="0" lvl="0" indent="0" algn="l" rtl="0">
              <a:spcBef>
                <a:spcPts val="0"/>
              </a:spcBef>
              <a:spcAft>
                <a:spcPts val="0"/>
              </a:spcAft>
              <a:buClr>
                <a:schemeClr val="dk1"/>
              </a:buClr>
              <a:buSzPts val="1100"/>
              <a:buFont typeface="Arial"/>
              <a:buNone/>
            </a:pPr>
            <a:r>
              <a:rPr lang="en" sz="1000">
                <a:solidFill>
                  <a:schemeClr val="dk1"/>
                </a:solidFill>
                <a:latin typeface="Fira Sans Extra Condensed SemiBold"/>
                <a:ea typeface="Fira Sans Extra Condensed SemiBold"/>
                <a:cs typeface="Fira Sans Extra Condensed SemiBold"/>
                <a:sym typeface="Fira Sans Extra Condensed SemiBold"/>
              </a:rPr>
              <a:t>Setting Up Your Network to Prevent Outages,</a:t>
            </a:r>
            <a:endParaRPr sz="1000">
              <a:solidFill>
                <a:schemeClr val="dk1"/>
              </a:solidFill>
              <a:latin typeface="Fira Sans Extra Condensed SemiBold"/>
              <a:ea typeface="Fira Sans Extra Condensed SemiBold"/>
              <a:cs typeface="Fira Sans Extra Condensed SemiBold"/>
              <a:sym typeface="Fira Sans Extra Condensed SemiBold"/>
            </a:endParaRPr>
          </a:p>
          <a:p>
            <a:pPr marL="0" lvl="0" indent="0" algn="l" rtl="0">
              <a:spcBef>
                <a:spcPts val="0"/>
              </a:spcBef>
              <a:spcAft>
                <a:spcPts val="0"/>
              </a:spcAft>
              <a:buClr>
                <a:schemeClr val="dk1"/>
              </a:buClr>
              <a:buSzPts val="1100"/>
              <a:buFont typeface="Arial"/>
              <a:buNone/>
            </a:pPr>
            <a:r>
              <a:rPr lang="en" sz="1000">
                <a:solidFill>
                  <a:schemeClr val="dk1"/>
                </a:solidFill>
                <a:latin typeface="Fira Sans Extra Condensed SemiBold"/>
                <a:ea typeface="Fira Sans Extra Condensed SemiBold"/>
                <a:cs typeface="Fira Sans Extra Condensed SemiBold"/>
                <a:sym typeface="Fira Sans Extra Condensed SemiBold"/>
              </a:rPr>
              <a:t>React quickly and effectively to reduce offline time,</a:t>
            </a:r>
            <a:endParaRPr sz="1000">
              <a:solidFill>
                <a:schemeClr val="dk1"/>
              </a:solidFill>
              <a:latin typeface="Fira Sans Extra Condensed SemiBold"/>
              <a:ea typeface="Fira Sans Extra Condensed SemiBold"/>
              <a:cs typeface="Fira Sans Extra Condensed SemiBold"/>
              <a:sym typeface="Fira Sans Extra Condensed SemiBold"/>
            </a:endParaRPr>
          </a:p>
          <a:p>
            <a:pPr marL="0" lvl="0" indent="0" algn="l" rtl="0">
              <a:spcBef>
                <a:spcPts val="0"/>
              </a:spcBef>
              <a:spcAft>
                <a:spcPts val="0"/>
              </a:spcAft>
              <a:buClr>
                <a:schemeClr val="dk1"/>
              </a:buClr>
              <a:buSzPts val="1100"/>
              <a:buFont typeface="Arial"/>
              <a:buNone/>
            </a:pPr>
            <a:r>
              <a:rPr lang="en" sz="1000">
                <a:solidFill>
                  <a:schemeClr val="dk1"/>
                </a:solidFill>
                <a:latin typeface="Fira Sans Extra Condensed SemiBold"/>
                <a:ea typeface="Fira Sans Extra Condensed SemiBold"/>
                <a:cs typeface="Fira Sans Extra Condensed SemiBold"/>
                <a:sym typeface="Fira Sans Extra Condensed SemiBold"/>
              </a:rPr>
              <a:t>Verify functionality has been restored and all services are operating </a:t>
            </a:r>
            <a:endParaRPr sz="1000">
              <a:solidFill>
                <a:schemeClr val="dk1"/>
              </a:solidFill>
              <a:latin typeface="Fira Sans Extra Condensed SemiBold"/>
              <a:ea typeface="Fira Sans Extra Condensed SemiBold"/>
              <a:cs typeface="Fira Sans Extra Condensed SemiBold"/>
              <a:sym typeface="Fira Sans Extra Condensed SemiBold"/>
            </a:endParaRPr>
          </a:p>
          <a:p>
            <a:pPr marL="0" lvl="0" indent="0" algn="l" rtl="0">
              <a:spcBef>
                <a:spcPts val="0"/>
              </a:spcBef>
              <a:spcAft>
                <a:spcPts val="0"/>
              </a:spcAft>
              <a:buClr>
                <a:schemeClr val="dk1"/>
              </a:buClr>
              <a:buSzPts val="1100"/>
              <a:buFont typeface="Arial"/>
              <a:buNone/>
            </a:pPr>
            <a:r>
              <a:rPr lang="en" sz="1000">
                <a:solidFill>
                  <a:schemeClr val="dk1"/>
                </a:solidFill>
                <a:latin typeface="Fira Sans Extra Condensed SemiBold"/>
                <a:ea typeface="Fira Sans Extra Condensed SemiBold"/>
                <a:cs typeface="Fira Sans Extra Condensed SemiBold"/>
                <a:sym typeface="Fira Sans Extra Condensed SemiBold"/>
              </a:rPr>
              <a:t>properly by following up with end users.</a:t>
            </a:r>
            <a:endParaRPr sz="1000">
              <a:solidFill>
                <a:schemeClr val="dk1"/>
              </a:solidFill>
              <a:latin typeface="Fira Sans Extra Condensed SemiBold"/>
              <a:ea typeface="Fira Sans Extra Condensed SemiBold"/>
              <a:cs typeface="Fira Sans Extra Condensed SemiBold"/>
              <a:sym typeface="Fira Sans Extra Condensed SemiBold"/>
            </a:endParaRPr>
          </a:p>
          <a:p>
            <a:pPr marL="0" lvl="0" indent="0" algn="l" rtl="0">
              <a:spcBef>
                <a:spcPts val="0"/>
              </a:spcBef>
              <a:spcAft>
                <a:spcPts val="0"/>
              </a:spcAft>
              <a:buClr>
                <a:schemeClr val="dk1"/>
              </a:buClr>
              <a:buSzPts val="1100"/>
              <a:buFont typeface="Arial"/>
              <a:buNone/>
            </a:pPr>
            <a:endParaRPr sz="1000">
              <a:solidFill>
                <a:schemeClr val="dk1"/>
              </a:solidFill>
              <a:latin typeface="Fira Sans Extra Condensed SemiBold"/>
              <a:ea typeface="Fira Sans Extra Condensed SemiBold"/>
              <a:cs typeface="Fira Sans Extra Condensed SemiBold"/>
              <a:sym typeface="Fira Sans Extra Condensed SemiBold"/>
            </a:endParaRPr>
          </a:p>
          <a:p>
            <a:pPr marL="0" lvl="0" indent="0" algn="l" rtl="0">
              <a:spcBef>
                <a:spcPts val="0"/>
              </a:spcBef>
              <a:spcAft>
                <a:spcPts val="0"/>
              </a:spcAft>
              <a:buClr>
                <a:schemeClr val="dk1"/>
              </a:buClr>
              <a:buSzPts val="1100"/>
              <a:buFont typeface="Arial"/>
              <a:buNone/>
            </a:pPr>
            <a:r>
              <a:rPr lang="en" sz="1000">
                <a:solidFill>
                  <a:schemeClr val="dk1"/>
                </a:solidFill>
                <a:latin typeface="Fira Sans Extra Condensed SemiBold"/>
                <a:ea typeface="Fira Sans Extra Condensed SemiBold"/>
                <a:cs typeface="Fira Sans Extra Condensed SemiBold"/>
                <a:sym typeface="Fira Sans Extra Condensed SemiBold"/>
              </a:rPr>
              <a:t>With active end-user participation and engagement throughout the </a:t>
            </a:r>
            <a:endParaRPr sz="1000">
              <a:solidFill>
                <a:schemeClr val="dk1"/>
              </a:solidFill>
              <a:latin typeface="Fira Sans Extra Condensed SemiBold"/>
              <a:ea typeface="Fira Sans Extra Condensed SemiBold"/>
              <a:cs typeface="Fira Sans Extra Condensed SemiBold"/>
              <a:sym typeface="Fira Sans Extra Condensed SemiBold"/>
            </a:endParaRPr>
          </a:p>
          <a:p>
            <a:pPr marL="0" lvl="0" indent="0" algn="l" rtl="0">
              <a:spcBef>
                <a:spcPts val="0"/>
              </a:spcBef>
              <a:spcAft>
                <a:spcPts val="0"/>
              </a:spcAft>
              <a:buClr>
                <a:schemeClr val="dk1"/>
              </a:buClr>
              <a:buSzPts val="1100"/>
              <a:buFont typeface="Arial"/>
              <a:buNone/>
            </a:pPr>
            <a:r>
              <a:rPr lang="en" sz="1000">
                <a:solidFill>
                  <a:schemeClr val="dk1"/>
                </a:solidFill>
                <a:latin typeface="Fira Sans Extra Condensed SemiBold"/>
                <a:ea typeface="Fira Sans Extra Condensed SemiBold"/>
                <a:cs typeface="Fira Sans Extra Condensed SemiBold"/>
                <a:sym typeface="Fira Sans Extra Condensed SemiBold"/>
              </a:rPr>
              <a:t>project life cycle, the final product is certain to be widely accepted.</a:t>
            </a:r>
            <a:endParaRPr sz="1000">
              <a:solidFill>
                <a:schemeClr val="dk1"/>
              </a:solidFill>
              <a:latin typeface="Fira Sans Extra Condensed SemiBold"/>
              <a:ea typeface="Fira Sans Extra Condensed SemiBold"/>
              <a:cs typeface="Fira Sans Extra Condensed SemiBold"/>
              <a:sym typeface="Fira Sans Extra Condensed SemiBold"/>
            </a:endParaRPr>
          </a:p>
          <a:p>
            <a:pPr marL="0" lvl="0" indent="0" algn="l" rtl="0">
              <a:spcBef>
                <a:spcPts val="0"/>
              </a:spcBef>
              <a:spcAft>
                <a:spcPts val="0"/>
              </a:spcAft>
              <a:buNone/>
            </a:pPr>
            <a:endParaRPr sz="1000">
              <a:solidFill>
                <a:schemeClr val="dk1"/>
              </a:solidFill>
              <a:latin typeface="Fira Sans Extra Condensed SemiBold"/>
              <a:ea typeface="Fira Sans Extra Condensed SemiBold"/>
              <a:cs typeface="Fira Sans Extra Condensed SemiBold"/>
              <a:sym typeface="Fira Sans Extra Condensed SemiBold"/>
            </a:endParaRPr>
          </a:p>
          <a:p>
            <a:pPr marL="0" lvl="0" indent="0" algn="l" rtl="0">
              <a:spcBef>
                <a:spcPts val="0"/>
              </a:spcBef>
              <a:spcAft>
                <a:spcPts val="0"/>
              </a:spcAft>
              <a:buNone/>
            </a:pPr>
            <a:endParaRPr sz="1000">
              <a:solidFill>
                <a:schemeClr val="dk1"/>
              </a:solidFill>
              <a:highlight>
                <a:srgbClr val="FFFFFF"/>
              </a:highlight>
              <a:latin typeface="Fira Sans Extra Condensed SemiBold"/>
              <a:ea typeface="Fira Sans Extra Condensed SemiBold"/>
              <a:cs typeface="Fira Sans Extra Condensed SemiBold"/>
              <a:sym typeface="Fira Sans Extra Condensed SemiBo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53"/>
          <p:cNvSpPr txBox="1">
            <a:spLocks noGrp="1"/>
          </p:cNvSpPr>
          <p:nvPr>
            <p:ph type="title"/>
          </p:nvPr>
        </p:nvSpPr>
        <p:spPr>
          <a:xfrm>
            <a:off x="2520775" y="306850"/>
            <a:ext cx="4520400" cy="46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900"/>
              <a:t>Procurement Management</a:t>
            </a:r>
            <a:endParaRPr sz="2900"/>
          </a:p>
        </p:txBody>
      </p:sp>
      <p:grpSp>
        <p:nvGrpSpPr>
          <p:cNvPr id="1123" name="Google Shape;1123;p53"/>
          <p:cNvGrpSpPr/>
          <p:nvPr/>
        </p:nvGrpSpPr>
        <p:grpSpPr>
          <a:xfrm>
            <a:off x="-6" y="61973"/>
            <a:ext cx="5040407" cy="4751245"/>
            <a:chOff x="4103364" y="392269"/>
            <a:chExt cx="5532829" cy="5942771"/>
          </a:xfrm>
        </p:grpSpPr>
        <p:grpSp>
          <p:nvGrpSpPr>
            <p:cNvPr id="1124" name="Google Shape;1124;p53"/>
            <p:cNvGrpSpPr/>
            <p:nvPr/>
          </p:nvGrpSpPr>
          <p:grpSpPr>
            <a:xfrm>
              <a:off x="4103364" y="392269"/>
              <a:ext cx="862772" cy="1670562"/>
              <a:chOff x="4103364" y="439425"/>
              <a:chExt cx="862772" cy="1640379"/>
            </a:xfrm>
          </p:grpSpPr>
          <p:sp>
            <p:nvSpPr>
              <p:cNvPr id="1125" name="Google Shape;1125;p53"/>
              <p:cNvSpPr/>
              <p:nvPr/>
            </p:nvSpPr>
            <p:spPr>
              <a:xfrm>
                <a:off x="4103364" y="1209354"/>
                <a:ext cx="718225" cy="870450"/>
              </a:xfrm>
              <a:custGeom>
                <a:avLst/>
                <a:gdLst/>
                <a:ahLst/>
                <a:cxnLst/>
                <a:rect l="l" t="t" r="r" b="b"/>
                <a:pathLst>
                  <a:path w="28729" h="34818" extrusionOk="0">
                    <a:moveTo>
                      <a:pt x="1" y="0"/>
                    </a:moveTo>
                    <a:lnTo>
                      <a:pt x="1" y="22117"/>
                    </a:lnTo>
                    <a:cubicBezTo>
                      <a:pt x="1" y="25192"/>
                      <a:pt x="1758" y="27871"/>
                      <a:pt x="4332" y="29189"/>
                    </a:cubicBezTo>
                    <a:cubicBezTo>
                      <a:pt x="6529" y="32599"/>
                      <a:pt x="10191" y="34817"/>
                      <a:pt x="14354" y="34817"/>
                    </a:cubicBezTo>
                    <a:cubicBezTo>
                      <a:pt x="18518" y="34817"/>
                      <a:pt x="22201" y="32599"/>
                      <a:pt x="24377" y="29189"/>
                    </a:cubicBezTo>
                    <a:cubicBezTo>
                      <a:pt x="26950" y="27871"/>
                      <a:pt x="28729" y="25192"/>
                      <a:pt x="28729" y="22117"/>
                    </a:cubicBezTo>
                    <a:lnTo>
                      <a:pt x="28729" y="0"/>
                    </a:ln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3"/>
              <p:cNvSpPr/>
              <p:nvPr/>
            </p:nvSpPr>
            <p:spPr>
              <a:xfrm>
                <a:off x="4182511" y="827100"/>
                <a:ext cx="783625" cy="1227200"/>
              </a:xfrm>
              <a:custGeom>
                <a:avLst/>
                <a:gdLst/>
                <a:ahLst/>
                <a:cxnLst/>
                <a:rect l="l" t="t" r="r" b="b"/>
                <a:pathLst>
                  <a:path w="31345" h="49088" extrusionOk="0">
                    <a:moveTo>
                      <a:pt x="15672" y="1779"/>
                    </a:moveTo>
                    <a:cubicBezTo>
                      <a:pt x="16405" y="1779"/>
                      <a:pt x="16970" y="2365"/>
                      <a:pt x="16970" y="3077"/>
                    </a:cubicBezTo>
                    <a:cubicBezTo>
                      <a:pt x="16970" y="3788"/>
                      <a:pt x="16405" y="4374"/>
                      <a:pt x="15672" y="4374"/>
                    </a:cubicBezTo>
                    <a:cubicBezTo>
                      <a:pt x="14961" y="4374"/>
                      <a:pt x="14375" y="3788"/>
                      <a:pt x="14375" y="3077"/>
                    </a:cubicBezTo>
                    <a:cubicBezTo>
                      <a:pt x="14375" y="2365"/>
                      <a:pt x="14961" y="1779"/>
                      <a:pt x="15672" y="1779"/>
                    </a:cubicBezTo>
                    <a:close/>
                    <a:moveTo>
                      <a:pt x="8663" y="1"/>
                    </a:moveTo>
                    <a:cubicBezTo>
                      <a:pt x="3892" y="1"/>
                      <a:pt x="1" y="3893"/>
                      <a:pt x="1" y="8663"/>
                    </a:cubicBezTo>
                    <a:lnTo>
                      <a:pt x="1" y="33772"/>
                    </a:lnTo>
                    <a:cubicBezTo>
                      <a:pt x="1" y="37350"/>
                      <a:pt x="2177" y="40404"/>
                      <a:pt x="5252" y="41723"/>
                    </a:cubicBezTo>
                    <a:cubicBezTo>
                      <a:pt x="7219" y="44422"/>
                      <a:pt x="10211" y="46326"/>
                      <a:pt x="13664" y="46870"/>
                    </a:cubicBezTo>
                    <a:lnTo>
                      <a:pt x="13664" y="49088"/>
                    </a:lnTo>
                    <a:lnTo>
                      <a:pt x="17702" y="49088"/>
                    </a:lnTo>
                    <a:lnTo>
                      <a:pt x="17702" y="46870"/>
                    </a:lnTo>
                    <a:cubicBezTo>
                      <a:pt x="21133" y="46326"/>
                      <a:pt x="24126" y="44422"/>
                      <a:pt x="26092" y="41723"/>
                    </a:cubicBezTo>
                    <a:cubicBezTo>
                      <a:pt x="29189" y="40404"/>
                      <a:pt x="31344" y="37329"/>
                      <a:pt x="31344" y="33772"/>
                    </a:cubicBezTo>
                    <a:lnTo>
                      <a:pt x="31344" y="8663"/>
                    </a:lnTo>
                    <a:cubicBezTo>
                      <a:pt x="31344" y="3872"/>
                      <a:pt x="27473" y="1"/>
                      <a:pt x="22682" y="1"/>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7" name="Google Shape;1127;p53"/>
              <p:cNvGrpSpPr/>
              <p:nvPr/>
            </p:nvGrpSpPr>
            <p:grpSpPr>
              <a:xfrm>
                <a:off x="4256061" y="975006"/>
                <a:ext cx="85800" cy="782973"/>
                <a:chOff x="1270825" y="1135225"/>
                <a:chExt cx="85800" cy="558150"/>
              </a:xfrm>
            </p:grpSpPr>
            <p:sp>
              <p:nvSpPr>
                <p:cNvPr id="1128" name="Google Shape;1128;p53"/>
                <p:cNvSpPr/>
                <p:nvPr/>
              </p:nvSpPr>
              <p:spPr>
                <a:xfrm>
                  <a:off x="1270825" y="1135225"/>
                  <a:ext cx="85800" cy="0"/>
                </a:xfrm>
                <a:custGeom>
                  <a:avLst/>
                  <a:gdLst/>
                  <a:ahLst/>
                  <a:cxnLst/>
                  <a:rect l="l" t="t" r="r" b="b"/>
                  <a:pathLst>
                    <a:path w="3432"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3"/>
                <p:cNvSpPr/>
                <p:nvPr/>
              </p:nvSpPr>
              <p:spPr>
                <a:xfrm>
                  <a:off x="1270825" y="1209500"/>
                  <a:ext cx="85800" cy="25"/>
                </a:xfrm>
                <a:custGeom>
                  <a:avLst/>
                  <a:gdLst/>
                  <a:ahLst/>
                  <a:cxnLst/>
                  <a:rect l="l" t="t" r="r" b="b"/>
                  <a:pathLst>
                    <a:path w="3432" h="1"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3"/>
                <p:cNvSpPr/>
                <p:nvPr/>
              </p:nvSpPr>
              <p:spPr>
                <a:xfrm>
                  <a:off x="1270825" y="1284300"/>
                  <a:ext cx="85800" cy="25"/>
                </a:xfrm>
                <a:custGeom>
                  <a:avLst/>
                  <a:gdLst/>
                  <a:ahLst/>
                  <a:cxnLst/>
                  <a:rect l="l" t="t" r="r" b="b"/>
                  <a:pathLst>
                    <a:path w="3432" h="1"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3"/>
                <p:cNvSpPr/>
                <p:nvPr/>
              </p:nvSpPr>
              <p:spPr>
                <a:xfrm>
                  <a:off x="1270825" y="1358575"/>
                  <a:ext cx="85800" cy="25"/>
                </a:xfrm>
                <a:custGeom>
                  <a:avLst/>
                  <a:gdLst/>
                  <a:ahLst/>
                  <a:cxnLst/>
                  <a:rect l="l" t="t" r="r" b="b"/>
                  <a:pathLst>
                    <a:path w="3432" h="1"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3"/>
                <p:cNvSpPr/>
                <p:nvPr/>
              </p:nvSpPr>
              <p:spPr>
                <a:xfrm>
                  <a:off x="1270825" y="1432850"/>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3"/>
                <p:cNvSpPr/>
                <p:nvPr/>
              </p:nvSpPr>
              <p:spPr>
                <a:xfrm>
                  <a:off x="1270825" y="1507125"/>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3"/>
                <p:cNvSpPr/>
                <p:nvPr/>
              </p:nvSpPr>
              <p:spPr>
                <a:xfrm>
                  <a:off x="1270825" y="1581400"/>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3"/>
                <p:cNvSpPr/>
                <p:nvPr/>
              </p:nvSpPr>
              <p:spPr>
                <a:xfrm>
                  <a:off x="1270825" y="1656200"/>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3"/>
                <p:cNvSpPr/>
                <p:nvPr/>
              </p:nvSpPr>
              <p:spPr>
                <a:xfrm>
                  <a:off x="1270825" y="1135225"/>
                  <a:ext cx="85800" cy="0"/>
                </a:xfrm>
                <a:custGeom>
                  <a:avLst/>
                  <a:gdLst/>
                  <a:ahLst/>
                  <a:cxnLst/>
                  <a:rect l="l" t="t" r="r" b="b"/>
                  <a:pathLst>
                    <a:path w="3432"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3"/>
                <p:cNvSpPr/>
                <p:nvPr/>
              </p:nvSpPr>
              <p:spPr>
                <a:xfrm>
                  <a:off x="1270825" y="1209500"/>
                  <a:ext cx="85800" cy="25"/>
                </a:xfrm>
                <a:custGeom>
                  <a:avLst/>
                  <a:gdLst/>
                  <a:ahLst/>
                  <a:cxnLst/>
                  <a:rect l="l" t="t" r="r" b="b"/>
                  <a:pathLst>
                    <a:path w="3432" h="1"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3"/>
                <p:cNvSpPr/>
                <p:nvPr/>
              </p:nvSpPr>
              <p:spPr>
                <a:xfrm>
                  <a:off x="1270825" y="1284300"/>
                  <a:ext cx="85800" cy="25"/>
                </a:xfrm>
                <a:custGeom>
                  <a:avLst/>
                  <a:gdLst/>
                  <a:ahLst/>
                  <a:cxnLst/>
                  <a:rect l="l" t="t" r="r" b="b"/>
                  <a:pathLst>
                    <a:path w="3432" h="1"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3"/>
                <p:cNvSpPr/>
                <p:nvPr/>
              </p:nvSpPr>
              <p:spPr>
                <a:xfrm>
                  <a:off x="1270825" y="1358575"/>
                  <a:ext cx="85800" cy="25"/>
                </a:xfrm>
                <a:custGeom>
                  <a:avLst/>
                  <a:gdLst/>
                  <a:ahLst/>
                  <a:cxnLst/>
                  <a:rect l="l" t="t" r="r" b="b"/>
                  <a:pathLst>
                    <a:path w="3432" h="1"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3"/>
                <p:cNvSpPr/>
                <p:nvPr/>
              </p:nvSpPr>
              <p:spPr>
                <a:xfrm>
                  <a:off x="1270825" y="1432850"/>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3"/>
                <p:cNvSpPr/>
                <p:nvPr/>
              </p:nvSpPr>
              <p:spPr>
                <a:xfrm>
                  <a:off x="1270825" y="1507125"/>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3"/>
                <p:cNvSpPr/>
                <p:nvPr/>
              </p:nvSpPr>
              <p:spPr>
                <a:xfrm>
                  <a:off x="1270825" y="1581400"/>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3"/>
                <p:cNvSpPr/>
                <p:nvPr/>
              </p:nvSpPr>
              <p:spPr>
                <a:xfrm>
                  <a:off x="1270825" y="1656200"/>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3"/>
                <p:cNvSpPr/>
                <p:nvPr/>
              </p:nvSpPr>
              <p:spPr>
                <a:xfrm>
                  <a:off x="1270825" y="1172350"/>
                  <a:ext cx="42900" cy="25"/>
                </a:xfrm>
                <a:custGeom>
                  <a:avLst/>
                  <a:gdLst/>
                  <a:ahLst/>
                  <a:cxnLst/>
                  <a:rect l="l" t="t" r="r" b="b"/>
                  <a:pathLst>
                    <a:path w="1716" h="1" fill="none" extrusionOk="0">
                      <a:moveTo>
                        <a:pt x="0" y="1"/>
                      </a:moveTo>
                      <a:lnTo>
                        <a:pt x="1716"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3"/>
                <p:cNvSpPr/>
                <p:nvPr/>
              </p:nvSpPr>
              <p:spPr>
                <a:xfrm>
                  <a:off x="1270825" y="1246625"/>
                  <a:ext cx="42900" cy="25"/>
                </a:xfrm>
                <a:custGeom>
                  <a:avLst/>
                  <a:gdLst/>
                  <a:ahLst/>
                  <a:cxnLst/>
                  <a:rect l="l" t="t" r="r" b="b"/>
                  <a:pathLst>
                    <a:path w="1716" h="1" fill="none" extrusionOk="0">
                      <a:moveTo>
                        <a:pt x="0" y="1"/>
                      </a:moveTo>
                      <a:lnTo>
                        <a:pt x="1716"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3"/>
                <p:cNvSpPr/>
                <p:nvPr/>
              </p:nvSpPr>
              <p:spPr>
                <a:xfrm>
                  <a:off x="1270825" y="1321425"/>
                  <a:ext cx="42900" cy="25"/>
                </a:xfrm>
                <a:custGeom>
                  <a:avLst/>
                  <a:gdLst/>
                  <a:ahLst/>
                  <a:cxnLst/>
                  <a:rect l="l" t="t" r="r" b="b"/>
                  <a:pathLst>
                    <a:path w="1716" h="1" fill="none" extrusionOk="0">
                      <a:moveTo>
                        <a:pt x="0" y="1"/>
                      </a:moveTo>
                      <a:lnTo>
                        <a:pt x="1716"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3"/>
                <p:cNvSpPr/>
                <p:nvPr/>
              </p:nvSpPr>
              <p:spPr>
                <a:xfrm>
                  <a:off x="1270825" y="1395700"/>
                  <a:ext cx="42900" cy="25"/>
                </a:xfrm>
                <a:custGeom>
                  <a:avLst/>
                  <a:gdLst/>
                  <a:ahLst/>
                  <a:cxnLst/>
                  <a:rect l="l" t="t" r="r" b="b"/>
                  <a:pathLst>
                    <a:path w="1716" h="1" fill="none" extrusionOk="0">
                      <a:moveTo>
                        <a:pt x="0" y="1"/>
                      </a:moveTo>
                      <a:lnTo>
                        <a:pt x="1716"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3"/>
                <p:cNvSpPr/>
                <p:nvPr/>
              </p:nvSpPr>
              <p:spPr>
                <a:xfrm>
                  <a:off x="1270825" y="1470000"/>
                  <a:ext cx="42900" cy="25"/>
                </a:xfrm>
                <a:custGeom>
                  <a:avLst/>
                  <a:gdLst/>
                  <a:ahLst/>
                  <a:cxnLst/>
                  <a:rect l="l" t="t" r="r" b="b"/>
                  <a:pathLst>
                    <a:path w="1716" h="1" fill="none" extrusionOk="0">
                      <a:moveTo>
                        <a:pt x="0" y="0"/>
                      </a:moveTo>
                      <a:lnTo>
                        <a:pt x="1716"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3"/>
                <p:cNvSpPr/>
                <p:nvPr/>
              </p:nvSpPr>
              <p:spPr>
                <a:xfrm>
                  <a:off x="1270825" y="1544275"/>
                  <a:ext cx="42900" cy="25"/>
                </a:xfrm>
                <a:custGeom>
                  <a:avLst/>
                  <a:gdLst/>
                  <a:ahLst/>
                  <a:cxnLst/>
                  <a:rect l="l" t="t" r="r" b="b"/>
                  <a:pathLst>
                    <a:path w="1716" h="1" fill="none" extrusionOk="0">
                      <a:moveTo>
                        <a:pt x="0" y="0"/>
                      </a:moveTo>
                      <a:lnTo>
                        <a:pt x="1716"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3"/>
                <p:cNvSpPr/>
                <p:nvPr/>
              </p:nvSpPr>
              <p:spPr>
                <a:xfrm>
                  <a:off x="1270825" y="1619075"/>
                  <a:ext cx="42900" cy="25"/>
                </a:xfrm>
                <a:custGeom>
                  <a:avLst/>
                  <a:gdLst/>
                  <a:ahLst/>
                  <a:cxnLst/>
                  <a:rect l="l" t="t" r="r" b="b"/>
                  <a:pathLst>
                    <a:path w="1716" h="1" fill="none" extrusionOk="0">
                      <a:moveTo>
                        <a:pt x="0" y="0"/>
                      </a:moveTo>
                      <a:lnTo>
                        <a:pt x="1716"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3"/>
                <p:cNvSpPr/>
                <p:nvPr/>
              </p:nvSpPr>
              <p:spPr>
                <a:xfrm>
                  <a:off x="1270825" y="1693350"/>
                  <a:ext cx="42900" cy="25"/>
                </a:xfrm>
                <a:custGeom>
                  <a:avLst/>
                  <a:gdLst/>
                  <a:ahLst/>
                  <a:cxnLst/>
                  <a:rect l="l" t="t" r="r" b="b"/>
                  <a:pathLst>
                    <a:path w="1716" h="1" fill="none" extrusionOk="0">
                      <a:moveTo>
                        <a:pt x="0" y="0"/>
                      </a:moveTo>
                      <a:lnTo>
                        <a:pt x="1716"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2" name="Google Shape;1152;p53"/>
              <p:cNvCxnSpPr/>
              <p:nvPr/>
            </p:nvCxnSpPr>
            <p:spPr>
              <a:xfrm rot="10800000">
                <a:off x="4577717" y="439425"/>
                <a:ext cx="0" cy="382500"/>
              </a:xfrm>
              <a:prstGeom prst="straightConnector1">
                <a:avLst/>
              </a:prstGeom>
              <a:noFill/>
              <a:ln w="28575" cap="flat" cmpd="sng">
                <a:solidFill>
                  <a:schemeClr val="dk1"/>
                </a:solidFill>
                <a:prstDash val="solid"/>
                <a:round/>
                <a:headEnd type="none" w="med" len="med"/>
                <a:tailEnd type="none" w="med" len="med"/>
              </a:ln>
            </p:spPr>
          </p:cxnSp>
        </p:grpSp>
        <p:grpSp>
          <p:nvGrpSpPr>
            <p:cNvPr id="1153" name="Google Shape;1153;p53"/>
            <p:cNvGrpSpPr/>
            <p:nvPr/>
          </p:nvGrpSpPr>
          <p:grpSpPr>
            <a:xfrm>
              <a:off x="4572009" y="2037900"/>
              <a:ext cx="5064183" cy="4297140"/>
              <a:chOff x="4572009" y="2037900"/>
              <a:chExt cx="5064183" cy="4297140"/>
            </a:xfrm>
          </p:grpSpPr>
          <p:sp>
            <p:nvSpPr>
              <p:cNvPr id="1154" name="Google Shape;1154;p53"/>
              <p:cNvSpPr/>
              <p:nvPr/>
            </p:nvSpPr>
            <p:spPr>
              <a:xfrm>
                <a:off x="4572009" y="4172241"/>
                <a:ext cx="416007" cy="73936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5" name="Google Shape;1155;p53"/>
              <p:cNvCxnSpPr/>
              <p:nvPr/>
            </p:nvCxnSpPr>
            <p:spPr>
              <a:xfrm>
                <a:off x="4988025" y="4911176"/>
                <a:ext cx="3386100" cy="0"/>
              </a:xfrm>
              <a:prstGeom prst="straightConnector1">
                <a:avLst/>
              </a:prstGeom>
              <a:noFill/>
              <a:ln w="28575" cap="flat" cmpd="sng">
                <a:solidFill>
                  <a:schemeClr val="dk1"/>
                </a:solidFill>
                <a:prstDash val="solid"/>
                <a:round/>
                <a:headEnd type="none" w="med" len="med"/>
                <a:tailEnd type="none" w="med" len="med"/>
              </a:ln>
            </p:spPr>
          </p:cxnSp>
          <p:grpSp>
            <p:nvGrpSpPr>
              <p:cNvPr id="1156" name="Google Shape;1156;p53"/>
              <p:cNvGrpSpPr/>
              <p:nvPr/>
            </p:nvGrpSpPr>
            <p:grpSpPr>
              <a:xfrm>
                <a:off x="8380074" y="4911635"/>
                <a:ext cx="1256119" cy="1423405"/>
                <a:chOff x="8322234" y="2899598"/>
                <a:chExt cx="1261797" cy="1423405"/>
              </a:xfrm>
            </p:grpSpPr>
            <p:sp>
              <p:nvSpPr>
                <p:cNvPr id="1157" name="Google Shape;1157;p53"/>
                <p:cNvSpPr/>
                <p:nvPr/>
              </p:nvSpPr>
              <p:spPr>
                <a:xfrm rot="10800000">
                  <a:off x="8322234" y="2899598"/>
                  <a:ext cx="416007" cy="845287"/>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3"/>
                <p:cNvSpPr/>
                <p:nvPr/>
              </p:nvSpPr>
              <p:spPr>
                <a:xfrm rot="5400000" flipH="1">
                  <a:off x="8953384" y="3692356"/>
                  <a:ext cx="416007" cy="845287"/>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9" name="Google Shape;1159;p53"/>
                <p:cNvCxnSpPr/>
                <p:nvPr/>
              </p:nvCxnSpPr>
              <p:spPr>
                <a:xfrm>
                  <a:off x="8738746" y="3727225"/>
                  <a:ext cx="0" cy="216900"/>
                </a:xfrm>
                <a:prstGeom prst="straightConnector1">
                  <a:avLst/>
                </a:prstGeom>
                <a:noFill/>
                <a:ln w="28575" cap="flat" cmpd="sng">
                  <a:solidFill>
                    <a:schemeClr val="dk1"/>
                  </a:solidFill>
                  <a:prstDash val="solid"/>
                  <a:round/>
                  <a:headEnd type="none" w="med" len="med"/>
                  <a:tailEnd type="none" w="med" len="med"/>
                </a:ln>
              </p:spPr>
            </p:cxnSp>
          </p:grpSp>
          <p:cxnSp>
            <p:nvCxnSpPr>
              <p:cNvPr id="1160" name="Google Shape;1160;p53"/>
              <p:cNvCxnSpPr/>
              <p:nvPr/>
            </p:nvCxnSpPr>
            <p:spPr>
              <a:xfrm>
                <a:off x="4573650" y="2037900"/>
                <a:ext cx="0" cy="2136000"/>
              </a:xfrm>
              <a:prstGeom prst="straightConnector1">
                <a:avLst/>
              </a:prstGeom>
              <a:noFill/>
              <a:ln w="28575" cap="flat" cmpd="sng">
                <a:solidFill>
                  <a:srgbClr val="000000"/>
                </a:solidFill>
                <a:prstDash val="solid"/>
                <a:round/>
                <a:headEnd type="none" w="med" len="med"/>
                <a:tailEnd type="none" w="med" len="med"/>
              </a:ln>
            </p:spPr>
          </p:cxnSp>
        </p:grpSp>
      </p:grpSp>
      <p:sp>
        <p:nvSpPr>
          <p:cNvPr id="1161" name="Google Shape;1161;p53"/>
          <p:cNvSpPr/>
          <p:nvPr/>
        </p:nvSpPr>
        <p:spPr>
          <a:xfrm>
            <a:off x="902050" y="915500"/>
            <a:ext cx="1685100" cy="4041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162" name="Google Shape;1162;p53"/>
          <p:cNvGraphicFramePr/>
          <p:nvPr/>
        </p:nvGraphicFramePr>
        <p:xfrm>
          <a:off x="1064050" y="850625"/>
          <a:ext cx="6135925" cy="3912200"/>
        </p:xfrm>
        <a:graphic>
          <a:graphicData uri="http://schemas.openxmlformats.org/drawingml/2006/table">
            <a:tbl>
              <a:tblPr>
                <a:noFill/>
                <a:tableStyleId>{ADF56D66-59CD-46D6-8690-AB68ABD92D28}</a:tableStyleId>
              </a:tblPr>
              <a:tblGrid>
                <a:gridCol w="1644575">
                  <a:extLst>
                    <a:ext uri="{9D8B030D-6E8A-4147-A177-3AD203B41FA5}">
                      <a16:colId xmlns:a16="http://schemas.microsoft.com/office/drawing/2014/main" val="20000"/>
                    </a:ext>
                  </a:extLst>
                </a:gridCol>
                <a:gridCol w="3181425">
                  <a:extLst>
                    <a:ext uri="{9D8B030D-6E8A-4147-A177-3AD203B41FA5}">
                      <a16:colId xmlns:a16="http://schemas.microsoft.com/office/drawing/2014/main" val="20001"/>
                    </a:ext>
                  </a:extLst>
                </a:gridCol>
                <a:gridCol w="1309925">
                  <a:extLst>
                    <a:ext uri="{9D8B030D-6E8A-4147-A177-3AD203B41FA5}">
                      <a16:colId xmlns:a16="http://schemas.microsoft.com/office/drawing/2014/main" val="20002"/>
                    </a:ext>
                  </a:extLst>
                </a:gridCol>
              </a:tblGrid>
              <a:tr h="460275">
                <a:tc>
                  <a:txBody>
                    <a:bodyPr/>
                    <a:lstStyle/>
                    <a:p>
                      <a:pPr marL="0" lvl="0" indent="0" algn="ctr" rtl="0">
                        <a:lnSpc>
                          <a:spcPct val="100000"/>
                        </a:lnSpc>
                        <a:spcBef>
                          <a:spcPts val="0"/>
                        </a:spcBef>
                        <a:spcAft>
                          <a:spcPts val="0"/>
                        </a:spcAft>
                        <a:buNone/>
                      </a:pPr>
                      <a:r>
                        <a:rPr lang="en" sz="900">
                          <a:solidFill>
                            <a:schemeClr val="dk1"/>
                          </a:solidFill>
                          <a:latin typeface="Karla Medium"/>
                          <a:ea typeface="Karla Medium"/>
                          <a:cs typeface="Karla Medium"/>
                          <a:sym typeface="Karla Medium"/>
                        </a:rPr>
                        <a:t>Resources required for project team employment</a:t>
                      </a:r>
                      <a:endParaRPr sz="900">
                        <a:solidFill>
                          <a:schemeClr val="dk1"/>
                        </a:solidFill>
                        <a:latin typeface="Karla Medium"/>
                        <a:ea typeface="Karla Medium"/>
                        <a:cs typeface="Karla Medium"/>
                        <a:sym typeface="Karla Medium"/>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900">
                          <a:solidFill>
                            <a:schemeClr val="dk1"/>
                          </a:solidFill>
                          <a:latin typeface="Karla Medium"/>
                          <a:ea typeface="Karla Medium"/>
                          <a:cs typeface="Karla Medium"/>
                          <a:sym typeface="Karla Medium"/>
                        </a:rPr>
                        <a:t>Cooperation, negotiation, and persuasion with primary decision-makers</a:t>
                      </a:r>
                      <a:endParaRPr sz="900">
                        <a:solidFill>
                          <a:schemeClr val="dk1"/>
                        </a:solidFill>
                        <a:latin typeface="Karla Medium"/>
                        <a:ea typeface="Karla Medium"/>
                        <a:cs typeface="Karla Medium"/>
                        <a:sym typeface="Karla Medium"/>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dk1"/>
                          </a:solidFill>
                          <a:latin typeface="Karla Medium"/>
                          <a:ea typeface="Karla Medium"/>
                          <a:cs typeface="Karla Medium"/>
                          <a:sym typeface="Karla Medium"/>
                        </a:rPr>
                        <a:t>IT Pro Resources</a:t>
                      </a:r>
                      <a:endParaRPr sz="900">
                        <a:solidFill>
                          <a:schemeClr val="dk1"/>
                        </a:solidFill>
                        <a:latin typeface="Karla Medium"/>
                        <a:ea typeface="Karla Medium"/>
                        <a:cs typeface="Karla Medium"/>
                        <a:sym typeface="Karla Medium"/>
                      </a:endParaRPr>
                    </a:p>
                  </a:txBody>
                  <a:tcPr marL="228600" marR="228600"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04125">
                <a:tc>
                  <a:txBody>
                    <a:bodyPr/>
                    <a:lstStyle/>
                    <a:p>
                      <a:pPr marL="0" lvl="0" indent="0" algn="ctr" rtl="0">
                        <a:lnSpc>
                          <a:spcPct val="100000"/>
                        </a:lnSpc>
                        <a:spcBef>
                          <a:spcPts val="0"/>
                        </a:spcBef>
                        <a:spcAft>
                          <a:spcPts val="0"/>
                        </a:spcAft>
                        <a:buNone/>
                      </a:pPr>
                      <a:r>
                        <a:rPr lang="en" sz="900">
                          <a:solidFill>
                            <a:schemeClr val="lt1"/>
                          </a:solidFill>
                          <a:latin typeface="Karla Medium"/>
                          <a:ea typeface="Karla Medium"/>
                          <a:cs typeface="Karla Medium"/>
                          <a:sym typeface="Karla Medium"/>
                        </a:rPr>
                        <a:t>Cloud Migration tool Azure</a:t>
                      </a:r>
                      <a:endParaRPr sz="900">
                        <a:solidFill>
                          <a:schemeClr val="lt1"/>
                        </a:solidFill>
                        <a:latin typeface="Karla Medium"/>
                        <a:ea typeface="Karla Medium"/>
                        <a:cs typeface="Karla Medium"/>
                        <a:sym typeface="Karla Medium"/>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900">
                          <a:solidFill>
                            <a:schemeClr val="lt2"/>
                          </a:solidFill>
                          <a:latin typeface="Karla Medium"/>
                          <a:ea typeface="Karla Medium"/>
                          <a:cs typeface="Karla Medium"/>
                          <a:sym typeface="Karla Medium"/>
                        </a:rPr>
                        <a:t>Enable the development, testing, deployment,</a:t>
                      </a:r>
                      <a:endParaRPr sz="900">
                        <a:solidFill>
                          <a:schemeClr val="lt2"/>
                        </a:solidFill>
                        <a:latin typeface="Karla Medium"/>
                        <a:ea typeface="Karla Medium"/>
                        <a:cs typeface="Karla Medium"/>
                        <a:sym typeface="Karla Medium"/>
                      </a:endParaRPr>
                    </a:p>
                    <a:p>
                      <a:pPr marL="0" lvl="0" indent="0" algn="ctr" rtl="0">
                        <a:lnSpc>
                          <a:spcPct val="100000"/>
                        </a:lnSpc>
                        <a:spcBef>
                          <a:spcPts val="0"/>
                        </a:spcBef>
                        <a:spcAft>
                          <a:spcPts val="0"/>
                        </a:spcAft>
                        <a:buNone/>
                      </a:pPr>
                      <a:r>
                        <a:rPr lang="en" sz="900">
                          <a:solidFill>
                            <a:schemeClr val="lt2"/>
                          </a:solidFill>
                          <a:latin typeface="Karla Medium"/>
                          <a:ea typeface="Karla Medium"/>
                          <a:cs typeface="Karla Medium"/>
                          <a:sym typeface="Karla Medium"/>
                        </a:rPr>
                        <a:t> and management for services by migrating data from one source to another</a:t>
                      </a:r>
                      <a:endParaRPr sz="900">
                        <a:solidFill>
                          <a:schemeClr val="lt2"/>
                        </a:solidFill>
                        <a:latin typeface="Karla Medium"/>
                        <a:ea typeface="Karla Medium"/>
                        <a:cs typeface="Karla Medium"/>
                        <a:sym typeface="Karla Medium"/>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dk1"/>
                          </a:solidFill>
                          <a:latin typeface="Karla Medium"/>
                          <a:ea typeface="Karla Medium"/>
                          <a:cs typeface="Karla Medium"/>
                          <a:sym typeface="Karla Medium"/>
                        </a:rPr>
                        <a:t>Services</a:t>
                      </a:r>
                      <a:endParaRPr sz="900">
                        <a:solidFill>
                          <a:schemeClr val="dk1"/>
                        </a:solidFill>
                        <a:latin typeface="Karla Medium"/>
                        <a:ea typeface="Karla Medium"/>
                        <a:cs typeface="Karla Medium"/>
                        <a:sym typeface="Karla Medium"/>
                      </a:endParaRPr>
                    </a:p>
                  </a:txBody>
                  <a:tcPr marL="228600" marR="228600"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04125">
                <a:tc>
                  <a:txBody>
                    <a:bodyPr/>
                    <a:lstStyle/>
                    <a:p>
                      <a:pPr marL="0" lvl="0" indent="0" algn="ctr" rtl="0">
                        <a:spcBef>
                          <a:spcPts val="0"/>
                        </a:spcBef>
                        <a:spcAft>
                          <a:spcPts val="0"/>
                        </a:spcAft>
                        <a:buClr>
                          <a:schemeClr val="dk1"/>
                        </a:buClr>
                        <a:buSzPts val="1100"/>
                        <a:buFont typeface="Arial"/>
                        <a:buNone/>
                      </a:pPr>
                      <a:r>
                        <a:rPr lang="en" sz="900">
                          <a:solidFill>
                            <a:schemeClr val="lt1"/>
                          </a:solidFill>
                          <a:latin typeface="Karla Medium"/>
                          <a:ea typeface="Karla Medium"/>
                          <a:cs typeface="Karla Medium"/>
                          <a:sym typeface="Karla Medium"/>
                        </a:rPr>
                        <a:t>FTP/TCP-IP communications software;</a:t>
                      </a:r>
                      <a:endParaRPr sz="900">
                        <a:solidFill>
                          <a:schemeClr val="lt1"/>
                        </a:solidFill>
                        <a:latin typeface="Karla Medium"/>
                        <a:ea typeface="Karla Medium"/>
                        <a:cs typeface="Karla Medium"/>
                        <a:sym typeface="Karla Medium"/>
                      </a:endParaRPr>
                    </a:p>
                    <a:p>
                      <a:pPr marL="0" lvl="0" indent="0" algn="ctr" rtl="0">
                        <a:spcBef>
                          <a:spcPts val="0"/>
                        </a:spcBef>
                        <a:spcAft>
                          <a:spcPts val="0"/>
                        </a:spcAft>
                        <a:buClr>
                          <a:schemeClr val="dk1"/>
                        </a:buClr>
                        <a:buSzPts val="1100"/>
                        <a:buFont typeface="Arial"/>
                        <a:buNone/>
                      </a:pPr>
                      <a:r>
                        <a:rPr lang="en" sz="900">
                          <a:solidFill>
                            <a:schemeClr val="lt1"/>
                          </a:solidFill>
                          <a:latin typeface="Karla Medium"/>
                          <a:ea typeface="Karla Medium"/>
                          <a:cs typeface="Karla Medium"/>
                          <a:sym typeface="Karla Medium"/>
                        </a:rPr>
                        <a:t> mail SMTP server,</a:t>
                      </a:r>
                      <a:endParaRPr sz="900">
                        <a:solidFill>
                          <a:schemeClr val="lt1"/>
                        </a:solidFill>
                        <a:latin typeface="Karla Medium"/>
                        <a:ea typeface="Karla Medium"/>
                        <a:cs typeface="Karla Medium"/>
                        <a:sym typeface="Karla Medium"/>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900">
                          <a:solidFill>
                            <a:schemeClr val="lt2"/>
                          </a:solidFill>
                          <a:latin typeface="Karla Medium"/>
                          <a:ea typeface="Karla Medium"/>
                          <a:cs typeface="Karla Medium"/>
                          <a:sym typeface="Karla Medium"/>
                        </a:rPr>
                        <a:t>Enables file transfers from one device to another,</a:t>
                      </a:r>
                      <a:endParaRPr sz="900">
                        <a:solidFill>
                          <a:schemeClr val="lt2"/>
                        </a:solidFill>
                        <a:latin typeface="Karla Medium"/>
                        <a:ea typeface="Karla Medium"/>
                        <a:cs typeface="Karla Medium"/>
                        <a:sym typeface="Karla Medium"/>
                      </a:endParaRPr>
                    </a:p>
                    <a:p>
                      <a:pPr marL="0" lvl="0" indent="0" algn="ctr" rtl="0">
                        <a:lnSpc>
                          <a:spcPct val="100000"/>
                        </a:lnSpc>
                        <a:spcBef>
                          <a:spcPts val="0"/>
                        </a:spcBef>
                        <a:spcAft>
                          <a:spcPts val="0"/>
                        </a:spcAft>
                        <a:buNone/>
                      </a:pPr>
                      <a:r>
                        <a:rPr lang="en" sz="900">
                          <a:solidFill>
                            <a:schemeClr val="lt2"/>
                          </a:solidFill>
                          <a:latin typeface="Karla Medium"/>
                          <a:ea typeface="Karla Medium"/>
                          <a:cs typeface="Karla Medium"/>
                          <a:sym typeface="Karla Medium"/>
                        </a:rPr>
                        <a:t> needed to transfer coding,files,data from one device to another</a:t>
                      </a:r>
                      <a:endParaRPr sz="900">
                        <a:solidFill>
                          <a:schemeClr val="lt2"/>
                        </a:solidFill>
                        <a:latin typeface="Karla Medium"/>
                        <a:ea typeface="Karla Medium"/>
                        <a:cs typeface="Karla Medium"/>
                        <a:sym typeface="Karla Medium"/>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Clr>
                          <a:schemeClr val="dk1"/>
                        </a:buClr>
                        <a:buSzPts val="1100"/>
                        <a:buFont typeface="Arial"/>
                        <a:buNone/>
                      </a:pPr>
                      <a:r>
                        <a:rPr lang="en" sz="900">
                          <a:solidFill>
                            <a:schemeClr val="dk1"/>
                          </a:solidFill>
                          <a:latin typeface="Karla Medium"/>
                          <a:ea typeface="Karla Medium"/>
                          <a:cs typeface="Karla Medium"/>
                          <a:sym typeface="Karla Medium"/>
                        </a:rPr>
                        <a:t>Software</a:t>
                      </a:r>
                      <a:endParaRPr sz="900">
                        <a:solidFill>
                          <a:schemeClr val="dk1"/>
                        </a:solidFill>
                        <a:latin typeface="Karla Medium"/>
                        <a:ea typeface="Karla Medium"/>
                        <a:cs typeface="Karla Medium"/>
                        <a:sym typeface="Karla Medium"/>
                      </a:endParaRPr>
                    </a:p>
                  </a:txBody>
                  <a:tcPr marL="228600" marR="228600"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60275">
                <a:tc>
                  <a:txBody>
                    <a:bodyPr/>
                    <a:lstStyle/>
                    <a:p>
                      <a:pPr marL="0" lvl="0" indent="0" algn="ctr" rtl="0">
                        <a:spcBef>
                          <a:spcPts val="0"/>
                        </a:spcBef>
                        <a:spcAft>
                          <a:spcPts val="0"/>
                        </a:spcAft>
                        <a:buClr>
                          <a:schemeClr val="dk1"/>
                        </a:buClr>
                        <a:buSzPts val="1100"/>
                        <a:buFont typeface="Arial"/>
                        <a:buNone/>
                      </a:pPr>
                      <a:r>
                        <a:rPr lang="en" sz="900">
                          <a:solidFill>
                            <a:schemeClr val="lt1"/>
                          </a:solidFill>
                          <a:latin typeface="Karla Medium"/>
                          <a:ea typeface="Karla Medium"/>
                          <a:cs typeface="Karla Medium"/>
                          <a:sym typeface="Karla Medium"/>
                        </a:rPr>
                        <a:t>Wamp server development software package</a:t>
                      </a:r>
                      <a:endParaRPr sz="900">
                        <a:solidFill>
                          <a:schemeClr val="lt1"/>
                        </a:solidFill>
                        <a:latin typeface="Karla Medium"/>
                        <a:ea typeface="Karla Medium"/>
                        <a:cs typeface="Karla Medium"/>
                        <a:sym typeface="Karla Medium"/>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900">
                          <a:solidFill>
                            <a:schemeClr val="lt2"/>
                          </a:solidFill>
                          <a:latin typeface="Karla Medium"/>
                          <a:ea typeface="Karla Medium"/>
                          <a:cs typeface="Karla Medium"/>
                          <a:sym typeface="Karla Medium"/>
                        </a:rPr>
                        <a:t>Environment for developing web applications using PHP and MySQL</a:t>
                      </a:r>
                      <a:endParaRPr sz="900">
                        <a:solidFill>
                          <a:schemeClr val="lt2"/>
                        </a:solidFill>
                        <a:latin typeface="Karla Medium"/>
                        <a:ea typeface="Karla Medium"/>
                        <a:cs typeface="Karla Medium"/>
                        <a:sym typeface="Karla Medium"/>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900">
                          <a:solidFill>
                            <a:schemeClr val="dk1"/>
                          </a:solidFill>
                          <a:latin typeface="Karla Medium"/>
                          <a:ea typeface="Karla Medium"/>
                          <a:cs typeface="Karla Medium"/>
                          <a:sym typeface="Karla Medium"/>
                        </a:rPr>
                        <a:t>Software</a:t>
                      </a:r>
                      <a:endParaRPr sz="900">
                        <a:solidFill>
                          <a:schemeClr val="dk1"/>
                        </a:solidFill>
                        <a:latin typeface="Karla Medium"/>
                        <a:ea typeface="Karla Medium"/>
                        <a:cs typeface="Karla Medium"/>
                        <a:sym typeface="Karla Medium"/>
                      </a:endParaRPr>
                    </a:p>
                  </a:txBody>
                  <a:tcPr marL="228600" marR="228600"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04125">
                <a:tc>
                  <a:txBody>
                    <a:bodyPr/>
                    <a:lstStyle/>
                    <a:p>
                      <a:pPr marL="0" lvl="0" indent="0" algn="ctr" rtl="0">
                        <a:spcBef>
                          <a:spcPts val="0"/>
                        </a:spcBef>
                        <a:spcAft>
                          <a:spcPts val="0"/>
                        </a:spcAft>
                        <a:buClr>
                          <a:schemeClr val="dk1"/>
                        </a:buClr>
                        <a:buSzPts val="1100"/>
                        <a:buFont typeface="Arial"/>
                        <a:buNone/>
                      </a:pPr>
                      <a:r>
                        <a:rPr lang="en" sz="900">
                          <a:solidFill>
                            <a:schemeClr val="lt1"/>
                          </a:solidFill>
                          <a:latin typeface="Karla Medium"/>
                          <a:ea typeface="Karla Medium"/>
                          <a:cs typeface="Karla Medium"/>
                          <a:sym typeface="Karla Medium"/>
                        </a:rPr>
                        <a:t>Permission to execute the deliverables</a:t>
                      </a:r>
                      <a:endParaRPr sz="900">
                        <a:solidFill>
                          <a:schemeClr val="lt1"/>
                        </a:solidFill>
                        <a:latin typeface="Karla Medium"/>
                        <a:ea typeface="Karla Medium"/>
                        <a:cs typeface="Karla Medium"/>
                        <a:sym typeface="Karla Medium"/>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900">
                          <a:solidFill>
                            <a:schemeClr val="lt2"/>
                          </a:solidFill>
                          <a:latin typeface="Karla Medium"/>
                          <a:ea typeface="Karla Medium"/>
                          <a:cs typeface="Karla Medium"/>
                          <a:sym typeface="Karla Medium"/>
                        </a:rPr>
                        <a:t>The permisssion letture from government bodies such as  PHIPA ,</a:t>
                      </a:r>
                      <a:endParaRPr sz="900">
                        <a:solidFill>
                          <a:schemeClr val="lt2"/>
                        </a:solidFill>
                        <a:latin typeface="Karla Medium"/>
                        <a:ea typeface="Karla Medium"/>
                        <a:cs typeface="Karla Medium"/>
                        <a:sym typeface="Karla Medium"/>
                      </a:endParaRPr>
                    </a:p>
                    <a:p>
                      <a:pPr marL="0" lvl="0" indent="0" algn="ctr" rtl="0">
                        <a:lnSpc>
                          <a:spcPct val="100000"/>
                        </a:lnSpc>
                        <a:spcBef>
                          <a:spcPts val="0"/>
                        </a:spcBef>
                        <a:spcAft>
                          <a:spcPts val="0"/>
                        </a:spcAft>
                        <a:buNone/>
                      </a:pPr>
                      <a:r>
                        <a:rPr lang="en" sz="900">
                          <a:solidFill>
                            <a:schemeClr val="lt2"/>
                          </a:solidFill>
                          <a:latin typeface="Karla Medium"/>
                          <a:ea typeface="Karla Medium"/>
                          <a:cs typeface="Karla Medium"/>
                          <a:sym typeface="Karla Medium"/>
                        </a:rPr>
                        <a:t> Ontario Health and The Medical Devices Bureau</a:t>
                      </a:r>
                      <a:endParaRPr sz="900">
                        <a:solidFill>
                          <a:schemeClr val="lt2"/>
                        </a:solidFill>
                        <a:latin typeface="Karla Medium"/>
                        <a:ea typeface="Karla Medium"/>
                        <a:cs typeface="Karla Medium"/>
                        <a:sym typeface="Karla Medium"/>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Clr>
                          <a:srgbClr val="000000"/>
                        </a:buClr>
                        <a:buSzPts val="1100"/>
                        <a:buFont typeface="Arial"/>
                        <a:buNone/>
                      </a:pPr>
                      <a:r>
                        <a:rPr lang="en" sz="900">
                          <a:solidFill>
                            <a:schemeClr val="dk1"/>
                          </a:solidFill>
                          <a:latin typeface="Karla Medium"/>
                          <a:ea typeface="Karla Medium"/>
                          <a:cs typeface="Karla Medium"/>
                          <a:sym typeface="Karla Medium"/>
                        </a:rPr>
                        <a:t>Independent Verification</a:t>
                      </a:r>
                      <a:endParaRPr sz="900">
                        <a:solidFill>
                          <a:schemeClr val="dk1"/>
                        </a:solidFill>
                        <a:latin typeface="Karla Medium"/>
                        <a:ea typeface="Karla Medium"/>
                        <a:cs typeface="Karla Medium"/>
                        <a:sym typeface="Karla Medium"/>
                      </a:endParaRPr>
                    </a:p>
                    <a:p>
                      <a:pPr marL="0" lvl="0" indent="0" algn="l" rtl="0">
                        <a:spcBef>
                          <a:spcPts val="0"/>
                        </a:spcBef>
                        <a:spcAft>
                          <a:spcPts val="0"/>
                        </a:spcAft>
                        <a:buClr>
                          <a:srgbClr val="000000"/>
                        </a:buClr>
                        <a:buSzPts val="1100"/>
                        <a:buFont typeface="Arial"/>
                        <a:buNone/>
                      </a:pPr>
                      <a:r>
                        <a:rPr lang="en" sz="900">
                          <a:solidFill>
                            <a:schemeClr val="dk1"/>
                          </a:solidFill>
                          <a:latin typeface="Karla Medium"/>
                          <a:ea typeface="Karla Medium"/>
                          <a:cs typeface="Karla Medium"/>
                          <a:sym typeface="Karla Medium"/>
                        </a:rPr>
                        <a:t>and Validation(IV&amp;V)</a:t>
                      </a:r>
                      <a:endParaRPr sz="900">
                        <a:solidFill>
                          <a:schemeClr val="dk1"/>
                        </a:solidFill>
                        <a:latin typeface="Karla Medium"/>
                        <a:ea typeface="Karla Medium"/>
                        <a:cs typeface="Karla Medium"/>
                        <a:sym typeface="Karla Medium"/>
                      </a:endParaRPr>
                    </a:p>
                  </a:txBody>
                  <a:tcPr marL="228600" marR="228600"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914750">
                <a:tc>
                  <a:txBody>
                    <a:bodyPr/>
                    <a:lstStyle/>
                    <a:p>
                      <a:pPr marL="0" lvl="0" indent="0" algn="l" rtl="0">
                        <a:spcBef>
                          <a:spcPts val="0"/>
                        </a:spcBef>
                        <a:spcAft>
                          <a:spcPts val="0"/>
                        </a:spcAft>
                        <a:buNone/>
                      </a:pPr>
                      <a:r>
                        <a:rPr lang="en" sz="900">
                          <a:solidFill>
                            <a:schemeClr val="lt1"/>
                          </a:solidFill>
                          <a:latin typeface="Karla Medium"/>
                          <a:ea typeface="Karla Medium"/>
                          <a:cs typeface="Karla Medium"/>
                          <a:sym typeface="Karla Medium"/>
                        </a:rPr>
                        <a:t>Electronic Health Records</a:t>
                      </a:r>
                      <a:endParaRPr sz="900">
                        <a:solidFill>
                          <a:schemeClr val="lt1"/>
                        </a:solidFill>
                        <a:latin typeface="Karla Medium"/>
                        <a:ea typeface="Karla Medium"/>
                        <a:cs typeface="Karla Medium"/>
                        <a:sym typeface="Karla Medium"/>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lt2"/>
                          </a:solidFill>
                          <a:latin typeface="Karla Medium"/>
                          <a:ea typeface="Karla Medium"/>
                          <a:cs typeface="Karla Medium"/>
                          <a:sym typeface="Karla Medium"/>
                        </a:rPr>
                        <a:t>Electronic Health Records from clinics, laboratories, and hospitals to gets </a:t>
                      </a:r>
                      <a:endParaRPr sz="900">
                        <a:solidFill>
                          <a:schemeClr val="lt2"/>
                        </a:solidFill>
                        <a:latin typeface="Karla Medium"/>
                        <a:ea typeface="Karla Medium"/>
                        <a:cs typeface="Karla Medium"/>
                        <a:sym typeface="Karla Medium"/>
                      </a:endParaRPr>
                    </a:p>
                    <a:p>
                      <a:pPr marL="0" lvl="0" indent="0" algn="l" rtl="0">
                        <a:spcBef>
                          <a:spcPts val="0"/>
                        </a:spcBef>
                        <a:spcAft>
                          <a:spcPts val="0"/>
                        </a:spcAft>
                        <a:buNone/>
                      </a:pPr>
                      <a:r>
                        <a:rPr lang="en" sz="900">
                          <a:solidFill>
                            <a:schemeClr val="lt2"/>
                          </a:solidFill>
                          <a:latin typeface="Karla Medium"/>
                          <a:ea typeface="Karla Medium"/>
                          <a:cs typeface="Karla Medium"/>
                          <a:sym typeface="Karla Medium"/>
                        </a:rPr>
                        <a:t>patients blood-based data such as demographics, blood group, medical history, etc.</a:t>
                      </a:r>
                      <a:endParaRPr sz="900">
                        <a:solidFill>
                          <a:schemeClr val="lt2"/>
                        </a:solidFill>
                        <a:latin typeface="Karla Medium"/>
                        <a:ea typeface="Karla Medium"/>
                        <a:cs typeface="Karla Medium"/>
                        <a:sym typeface="Karla Medium"/>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900">
                          <a:latin typeface="Karla Medium"/>
                          <a:ea typeface="Karla Medium"/>
                          <a:cs typeface="Karla Medium"/>
                          <a:sym typeface="Karla Medium"/>
                        </a:rPr>
                        <a:t>IT Pro Resources</a:t>
                      </a:r>
                      <a:endParaRPr sz="900">
                        <a:latin typeface="Karla Medium"/>
                        <a:ea typeface="Karla Medium"/>
                        <a:cs typeface="Karla Medium"/>
                        <a:sym typeface="Karla Medium"/>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pSp>
        <p:nvGrpSpPr>
          <p:cNvPr id="1163" name="Google Shape;1163;p53"/>
          <p:cNvGrpSpPr/>
          <p:nvPr/>
        </p:nvGrpSpPr>
        <p:grpSpPr>
          <a:xfrm>
            <a:off x="7618908" y="2415580"/>
            <a:ext cx="319454" cy="433097"/>
            <a:chOff x="8107742" y="840353"/>
            <a:chExt cx="299760" cy="406359"/>
          </a:xfrm>
        </p:grpSpPr>
        <p:sp>
          <p:nvSpPr>
            <p:cNvPr id="1164" name="Google Shape;1164;p53"/>
            <p:cNvSpPr/>
            <p:nvPr/>
          </p:nvSpPr>
          <p:spPr>
            <a:xfrm>
              <a:off x="8107742" y="869102"/>
              <a:ext cx="225509" cy="377609"/>
            </a:xfrm>
            <a:custGeom>
              <a:avLst/>
              <a:gdLst/>
              <a:ahLst/>
              <a:cxnLst/>
              <a:rect l="l" t="t" r="r" b="b"/>
              <a:pathLst>
                <a:path w="6236" h="10442" extrusionOk="0">
                  <a:moveTo>
                    <a:pt x="3118" y="1"/>
                  </a:moveTo>
                  <a:cubicBezTo>
                    <a:pt x="3118" y="1"/>
                    <a:pt x="0" y="5608"/>
                    <a:pt x="0" y="7324"/>
                  </a:cubicBezTo>
                  <a:cubicBezTo>
                    <a:pt x="0" y="9061"/>
                    <a:pt x="1402" y="10442"/>
                    <a:pt x="3118" y="10442"/>
                  </a:cubicBezTo>
                  <a:cubicBezTo>
                    <a:pt x="4833" y="10442"/>
                    <a:pt x="6235" y="9061"/>
                    <a:pt x="6235" y="7324"/>
                  </a:cubicBezTo>
                  <a:cubicBezTo>
                    <a:pt x="6235" y="5608"/>
                    <a:pt x="3118" y="1"/>
                    <a:pt x="3118" y="1"/>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3"/>
            <p:cNvSpPr/>
            <p:nvPr/>
          </p:nvSpPr>
          <p:spPr>
            <a:xfrm>
              <a:off x="8181233" y="840353"/>
              <a:ext cx="226269" cy="378368"/>
            </a:xfrm>
            <a:custGeom>
              <a:avLst/>
              <a:gdLst/>
              <a:ahLst/>
              <a:cxnLst/>
              <a:rect l="l" t="t" r="r" b="b"/>
              <a:pathLst>
                <a:path w="6257" h="10463" fill="none" extrusionOk="0">
                  <a:moveTo>
                    <a:pt x="6257" y="7345"/>
                  </a:moveTo>
                  <a:cubicBezTo>
                    <a:pt x="6257" y="9081"/>
                    <a:pt x="4855" y="10462"/>
                    <a:pt x="3118" y="10462"/>
                  </a:cubicBezTo>
                  <a:cubicBezTo>
                    <a:pt x="1402" y="10462"/>
                    <a:pt x="1" y="9060"/>
                    <a:pt x="1" y="7345"/>
                  </a:cubicBezTo>
                  <a:cubicBezTo>
                    <a:pt x="1" y="5608"/>
                    <a:pt x="3118" y="1"/>
                    <a:pt x="3118" y="1"/>
                  </a:cubicBezTo>
                  <a:cubicBezTo>
                    <a:pt x="3118" y="1"/>
                    <a:pt x="6257" y="5629"/>
                    <a:pt x="6257" y="7345"/>
                  </a:cubicBezTo>
                  <a:close/>
                </a:path>
              </a:pathLst>
            </a:custGeom>
            <a:noFill/>
            <a:ln w="28575" cap="rnd"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6" name="Google Shape;1166;p53"/>
          <p:cNvGrpSpPr/>
          <p:nvPr/>
        </p:nvGrpSpPr>
        <p:grpSpPr>
          <a:xfrm>
            <a:off x="7618908" y="3106030"/>
            <a:ext cx="319454" cy="433097"/>
            <a:chOff x="8107742" y="840353"/>
            <a:chExt cx="299760" cy="406359"/>
          </a:xfrm>
        </p:grpSpPr>
        <p:sp>
          <p:nvSpPr>
            <p:cNvPr id="1167" name="Google Shape;1167;p53"/>
            <p:cNvSpPr/>
            <p:nvPr/>
          </p:nvSpPr>
          <p:spPr>
            <a:xfrm>
              <a:off x="8107742" y="869102"/>
              <a:ext cx="225509" cy="377609"/>
            </a:xfrm>
            <a:custGeom>
              <a:avLst/>
              <a:gdLst/>
              <a:ahLst/>
              <a:cxnLst/>
              <a:rect l="l" t="t" r="r" b="b"/>
              <a:pathLst>
                <a:path w="6236" h="10442" extrusionOk="0">
                  <a:moveTo>
                    <a:pt x="3118" y="1"/>
                  </a:moveTo>
                  <a:cubicBezTo>
                    <a:pt x="3118" y="1"/>
                    <a:pt x="0" y="5608"/>
                    <a:pt x="0" y="7324"/>
                  </a:cubicBezTo>
                  <a:cubicBezTo>
                    <a:pt x="0" y="9061"/>
                    <a:pt x="1402" y="10442"/>
                    <a:pt x="3118" y="10442"/>
                  </a:cubicBezTo>
                  <a:cubicBezTo>
                    <a:pt x="4833" y="10442"/>
                    <a:pt x="6235" y="9061"/>
                    <a:pt x="6235" y="7324"/>
                  </a:cubicBezTo>
                  <a:cubicBezTo>
                    <a:pt x="6235" y="5608"/>
                    <a:pt x="3118" y="1"/>
                    <a:pt x="3118" y="1"/>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3"/>
            <p:cNvSpPr/>
            <p:nvPr/>
          </p:nvSpPr>
          <p:spPr>
            <a:xfrm>
              <a:off x="8181233" y="840353"/>
              <a:ext cx="226269" cy="378368"/>
            </a:xfrm>
            <a:custGeom>
              <a:avLst/>
              <a:gdLst/>
              <a:ahLst/>
              <a:cxnLst/>
              <a:rect l="l" t="t" r="r" b="b"/>
              <a:pathLst>
                <a:path w="6257" h="10463" fill="none" extrusionOk="0">
                  <a:moveTo>
                    <a:pt x="6257" y="7345"/>
                  </a:moveTo>
                  <a:cubicBezTo>
                    <a:pt x="6257" y="9081"/>
                    <a:pt x="4855" y="10462"/>
                    <a:pt x="3118" y="10462"/>
                  </a:cubicBezTo>
                  <a:cubicBezTo>
                    <a:pt x="1402" y="10462"/>
                    <a:pt x="1" y="9060"/>
                    <a:pt x="1" y="7345"/>
                  </a:cubicBezTo>
                  <a:cubicBezTo>
                    <a:pt x="1" y="5608"/>
                    <a:pt x="3118" y="1"/>
                    <a:pt x="3118" y="1"/>
                  </a:cubicBezTo>
                  <a:cubicBezTo>
                    <a:pt x="3118" y="1"/>
                    <a:pt x="6257" y="5629"/>
                    <a:pt x="6257" y="7345"/>
                  </a:cubicBezTo>
                  <a:close/>
                </a:path>
              </a:pathLst>
            </a:custGeom>
            <a:noFill/>
            <a:ln w="28575" cap="rnd"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9" name="Google Shape;1169;p53"/>
          <p:cNvGrpSpPr/>
          <p:nvPr/>
        </p:nvGrpSpPr>
        <p:grpSpPr>
          <a:xfrm>
            <a:off x="7618908" y="3796480"/>
            <a:ext cx="319454" cy="433097"/>
            <a:chOff x="8107742" y="840353"/>
            <a:chExt cx="299760" cy="406359"/>
          </a:xfrm>
        </p:grpSpPr>
        <p:sp>
          <p:nvSpPr>
            <p:cNvPr id="1170" name="Google Shape;1170;p53"/>
            <p:cNvSpPr/>
            <p:nvPr/>
          </p:nvSpPr>
          <p:spPr>
            <a:xfrm>
              <a:off x="8107742" y="869102"/>
              <a:ext cx="225509" cy="377609"/>
            </a:xfrm>
            <a:custGeom>
              <a:avLst/>
              <a:gdLst/>
              <a:ahLst/>
              <a:cxnLst/>
              <a:rect l="l" t="t" r="r" b="b"/>
              <a:pathLst>
                <a:path w="6236" h="10442" extrusionOk="0">
                  <a:moveTo>
                    <a:pt x="3118" y="1"/>
                  </a:moveTo>
                  <a:cubicBezTo>
                    <a:pt x="3118" y="1"/>
                    <a:pt x="0" y="5608"/>
                    <a:pt x="0" y="7324"/>
                  </a:cubicBezTo>
                  <a:cubicBezTo>
                    <a:pt x="0" y="9061"/>
                    <a:pt x="1402" y="10442"/>
                    <a:pt x="3118" y="10442"/>
                  </a:cubicBezTo>
                  <a:cubicBezTo>
                    <a:pt x="4833" y="10442"/>
                    <a:pt x="6235" y="9061"/>
                    <a:pt x="6235" y="7324"/>
                  </a:cubicBezTo>
                  <a:cubicBezTo>
                    <a:pt x="6235" y="5608"/>
                    <a:pt x="3118" y="1"/>
                    <a:pt x="3118" y="1"/>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3"/>
            <p:cNvSpPr/>
            <p:nvPr/>
          </p:nvSpPr>
          <p:spPr>
            <a:xfrm>
              <a:off x="8181233" y="840353"/>
              <a:ext cx="226269" cy="378368"/>
            </a:xfrm>
            <a:custGeom>
              <a:avLst/>
              <a:gdLst/>
              <a:ahLst/>
              <a:cxnLst/>
              <a:rect l="l" t="t" r="r" b="b"/>
              <a:pathLst>
                <a:path w="6257" h="10463" fill="none" extrusionOk="0">
                  <a:moveTo>
                    <a:pt x="6257" y="7345"/>
                  </a:moveTo>
                  <a:cubicBezTo>
                    <a:pt x="6257" y="9081"/>
                    <a:pt x="4855" y="10462"/>
                    <a:pt x="3118" y="10462"/>
                  </a:cubicBezTo>
                  <a:cubicBezTo>
                    <a:pt x="1402" y="10462"/>
                    <a:pt x="1" y="9060"/>
                    <a:pt x="1" y="7345"/>
                  </a:cubicBezTo>
                  <a:cubicBezTo>
                    <a:pt x="1" y="5608"/>
                    <a:pt x="3118" y="1"/>
                    <a:pt x="3118" y="1"/>
                  </a:cubicBezTo>
                  <a:cubicBezTo>
                    <a:pt x="3118" y="1"/>
                    <a:pt x="6257" y="5629"/>
                    <a:pt x="6257" y="7345"/>
                  </a:cubicBezTo>
                  <a:close/>
                </a:path>
              </a:pathLst>
            </a:custGeom>
            <a:noFill/>
            <a:ln w="28575" cap="rnd"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2" name="Google Shape;1172;p53"/>
          <p:cNvGrpSpPr/>
          <p:nvPr/>
        </p:nvGrpSpPr>
        <p:grpSpPr>
          <a:xfrm>
            <a:off x="7618908" y="4382880"/>
            <a:ext cx="319454" cy="433097"/>
            <a:chOff x="8107742" y="840353"/>
            <a:chExt cx="299760" cy="406359"/>
          </a:xfrm>
        </p:grpSpPr>
        <p:sp>
          <p:nvSpPr>
            <p:cNvPr id="1173" name="Google Shape;1173;p53"/>
            <p:cNvSpPr/>
            <p:nvPr/>
          </p:nvSpPr>
          <p:spPr>
            <a:xfrm>
              <a:off x="8107742" y="869102"/>
              <a:ext cx="225509" cy="377609"/>
            </a:xfrm>
            <a:custGeom>
              <a:avLst/>
              <a:gdLst/>
              <a:ahLst/>
              <a:cxnLst/>
              <a:rect l="l" t="t" r="r" b="b"/>
              <a:pathLst>
                <a:path w="6236" h="10442" extrusionOk="0">
                  <a:moveTo>
                    <a:pt x="3118" y="1"/>
                  </a:moveTo>
                  <a:cubicBezTo>
                    <a:pt x="3118" y="1"/>
                    <a:pt x="0" y="5608"/>
                    <a:pt x="0" y="7324"/>
                  </a:cubicBezTo>
                  <a:cubicBezTo>
                    <a:pt x="0" y="9061"/>
                    <a:pt x="1402" y="10442"/>
                    <a:pt x="3118" y="10442"/>
                  </a:cubicBezTo>
                  <a:cubicBezTo>
                    <a:pt x="4833" y="10442"/>
                    <a:pt x="6235" y="9061"/>
                    <a:pt x="6235" y="7324"/>
                  </a:cubicBezTo>
                  <a:cubicBezTo>
                    <a:pt x="6235" y="5608"/>
                    <a:pt x="3118" y="1"/>
                    <a:pt x="3118" y="1"/>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3"/>
            <p:cNvSpPr/>
            <p:nvPr/>
          </p:nvSpPr>
          <p:spPr>
            <a:xfrm>
              <a:off x="8181233" y="840353"/>
              <a:ext cx="226269" cy="378368"/>
            </a:xfrm>
            <a:custGeom>
              <a:avLst/>
              <a:gdLst/>
              <a:ahLst/>
              <a:cxnLst/>
              <a:rect l="l" t="t" r="r" b="b"/>
              <a:pathLst>
                <a:path w="6257" h="10463" fill="none" extrusionOk="0">
                  <a:moveTo>
                    <a:pt x="6257" y="7345"/>
                  </a:moveTo>
                  <a:cubicBezTo>
                    <a:pt x="6257" y="9081"/>
                    <a:pt x="4855" y="10462"/>
                    <a:pt x="3118" y="10462"/>
                  </a:cubicBezTo>
                  <a:cubicBezTo>
                    <a:pt x="1402" y="10462"/>
                    <a:pt x="1" y="9060"/>
                    <a:pt x="1" y="7345"/>
                  </a:cubicBezTo>
                  <a:cubicBezTo>
                    <a:pt x="1" y="5608"/>
                    <a:pt x="3118" y="1"/>
                    <a:pt x="3118" y="1"/>
                  </a:cubicBezTo>
                  <a:cubicBezTo>
                    <a:pt x="3118" y="1"/>
                    <a:pt x="6257" y="5629"/>
                    <a:pt x="6257" y="7345"/>
                  </a:cubicBezTo>
                  <a:close/>
                </a:path>
              </a:pathLst>
            </a:custGeom>
            <a:noFill/>
            <a:ln w="28575" cap="rnd"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5" name="Google Shape;1175;p53"/>
          <p:cNvSpPr txBox="1"/>
          <p:nvPr/>
        </p:nvSpPr>
        <p:spPr>
          <a:xfrm>
            <a:off x="8034025" y="2462775"/>
            <a:ext cx="10260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Karla SemiBold"/>
                <a:ea typeface="Karla SemiBold"/>
                <a:cs typeface="Karla SemiBold"/>
                <a:sym typeface="Karla SemiBold"/>
              </a:rPr>
              <a:t>Essential need</a:t>
            </a:r>
            <a:endParaRPr sz="900">
              <a:latin typeface="Karla SemiBold"/>
              <a:ea typeface="Karla SemiBold"/>
              <a:cs typeface="Karla SemiBold"/>
              <a:sym typeface="Karla SemiBold"/>
            </a:endParaRPr>
          </a:p>
        </p:txBody>
      </p:sp>
      <p:sp>
        <p:nvSpPr>
          <p:cNvPr id="1176" name="Google Shape;1176;p53"/>
          <p:cNvSpPr txBox="1"/>
          <p:nvPr/>
        </p:nvSpPr>
        <p:spPr>
          <a:xfrm>
            <a:off x="8102275" y="3153225"/>
            <a:ext cx="6570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Karla SemiBold"/>
                <a:ea typeface="Karla SemiBold"/>
                <a:cs typeface="Karla SemiBold"/>
                <a:sym typeface="Karla SemiBold"/>
              </a:rPr>
              <a:t>Quality</a:t>
            </a:r>
            <a:endParaRPr sz="900">
              <a:latin typeface="Karla SemiBold"/>
              <a:ea typeface="Karla SemiBold"/>
              <a:cs typeface="Karla SemiBold"/>
              <a:sym typeface="Karla SemiBold"/>
            </a:endParaRPr>
          </a:p>
        </p:txBody>
      </p:sp>
      <p:sp>
        <p:nvSpPr>
          <p:cNvPr id="1177" name="Google Shape;1177;p53"/>
          <p:cNvSpPr txBox="1"/>
          <p:nvPr/>
        </p:nvSpPr>
        <p:spPr>
          <a:xfrm>
            <a:off x="8034025" y="3766725"/>
            <a:ext cx="1759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Karla SemiBold"/>
                <a:ea typeface="Karla SemiBold"/>
                <a:cs typeface="Karla SemiBold"/>
                <a:sym typeface="Karla SemiBold"/>
              </a:rPr>
              <a:t>Impact on system infrastructure</a:t>
            </a:r>
            <a:endParaRPr sz="900">
              <a:latin typeface="Karla SemiBold"/>
              <a:ea typeface="Karla SemiBold"/>
              <a:cs typeface="Karla SemiBold"/>
              <a:sym typeface="Karla SemiBold"/>
            </a:endParaRPr>
          </a:p>
        </p:txBody>
      </p:sp>
      <p:sp>
        <p:nvSpPr>
          <p:cNvPr id="1178" name="Google Shape;1178;p53"/>
          <p:cNvSpPr txBox="1"/>
          <p:nvPr/>
        </p:nvSpPr>
        <p:spPr>
          <a:xfrm>
            <a:off x="8034025" y="4430075"/>
            <a:ext cx="7935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Karla SemiBold"/>
                <a:ea typeface="Karla SemiBold"/>
                <a:cs typeface="Karla SemiBold"/>
                <a:sym typeface="Karla SemiBold"/>
              </a:rPr>
              <a:t>Cost</a:t>
            </a:r>
            <a:endParaRPr sz="900">
              <a:latin typeface="Karla SemiBold"/>
              <a:ea typeface="Karla SemiBold"/>
              <a:cs typeface="Karla SemiBold"/>
              <a:sym typeface="Karla SemiBo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2"/>
        <p:cNvGrpSpPr/>
        <p:nvPr/>
      </p:nvGrpSpPr>
      <p:grpSpPr>
        <a:xfrm>
          <a:off x="0" y="0"/>
          <a:ext cx="0" cy="0"/>
          <a:chOff x="0" y="0"/>
          <a:chExt cx="0" cy="0"/>
        </a:xfrm>
      </p:grpSpPr>
      <p:cxnSp>
        <p:nvCxnSpPr>
          <p:cNvPr id="1183" name="Google Shape;1183;p54"/>
          <p:cNvCxnSpPr/>
          <p:nvPr/>
        </p:nvCxnSpPr>
        <p:spPr>
          <a:xfrm>
            <a:off x="2817300" y="3547450"/>
            <a:ext cx="3618600" cy="0"/>
          </a:xfrm>
          <a:prstGeom prst="straightConnector1">
            <a:avLst/>
          </a:prstGeom>
          <a:noFill/>
          <a:ln w="28575" cap="flat" cmpd="sng">
            <a:solidFill>
              <a:schemeClr val="dk1"/>
            </a:solidFill>
            <a:prstDash val="solid"/>
            <a:round/>
            <a:headEnd type="none" w="med" len="med"/>
            <a:tailEnd type="none" w="med" len="med"/>
          </a:ln>
        </p:spPr>
      </p:cxnSp>
      <p:sp>
        <p:nvSpPr>
          <p:cNvPr id="1184" name="Google Shape;1184;p54"/>
          <p:cNvSpPr txBox="1">
            <a:spLocks noGrp="1"/>
          </p:cNvSpPr>
          <p:nvPr>
            <p:ph type="body" idx="1"/>
          </p:nvPr>
        </p:nvSpPr>
        <p:spPr>
          <a:xfrm>
            <a:off x="1519225" y="1548790"/>
            <a:ext cx="6105600" cy="1203900"/>
          </a:xfrm>
          <a:prstGeom prst="rect">
            <a:avLst/>
          </a:prstGeom>
        </p:spPr>
        <p:txBody>
          <a:bodyPr spcFirstLastPara="1" wrap="square" lIns="91425" tIns="91425" rIns="91425" bIns="91425" anchor="t" anchorCtr="0">
            <a:noAutofit/>
          </a:bodyPr>
          <a:lstStyle/>
          <a:p>
            <a:pPr marL="0" lvl="0" indent="457200" algn="ctr" rtl="0">
              <a:lnSpc>
                <a:spcPct val="115000"/>
              </a:lnSpc>
              <a:spcBef>
                <a:spcPts val="0"/>
              </a:spcBef>
              <a:spcAft>
                <a:spcPts val="600"/>
              </a:spcAft>
              <a:buClr>
                <a:schemeClr val="dk1"/>
              </a:buClr>
              <a:buSzPts val="1100"/>
              <a:buFont typeface="Arial"/>
              <a:buNone/>
            </a:pPr>
            <a:r>
              <a:rPr lang="en" sz="1300"/>
              <a:t>An approximate estimate of the financial resources required to accomplish project operations is developed through cost estimation. These projections are predictions based on the information available at the time and ought to take into account different costing options for starting and finishing the project.</a:t>
            </a:r>
            <a:endParaRPr sz="1800"/>
          </a:p>
        </p:txBody>
      </p:sp>
      <p:sp>
        <p:nvSpPr>
          <p:cNvPr id="1185" name="Google Shape;1185;p54"/>
          <p:cNvSpPr txBox="1">
            <a:spLocks noGrp="1"/>
          </p:cNvSpPr>
          <p:nvPr>
            <p:ph type="title"/>
          </p:nvPr>
        </p:nvSpPr>
        <p:spPr>
          <a:xfrm>
            <a:off x="2521949" y="780825"/>
            <a:ext cx="41001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Cost Estimation</a:t>
            </a:r>
            <a:endParaRPr u="none"/>
          </a:p>
        </p:txBody>
      </p:sp>
      <p:grpSp>
        <p:nvGrpSpPr>
          <p:cNvPr id="1186" name="Google Shape;1186;p54"/>
          <p:cNvGrpSpPr/>
          <p:nvPr/>
        </p:nvGrpSpPr>
        <p:grpSpPr>
          <a:xfrm>
            <a:off x="2388713" y="3132618"/>
            <a:ext cx="4366593" cy="570708"/>
            <a:chOff x="2388713" y="3132618"/>
            <a:chExt cx="4366593" cy="570708"/>
          </a:xfrm>
        </p:grpSpPr>
        <p:grpSp>
          <p:nvGrpSpPr>
            <p:cNvPr id="1187" name="Google Shape;1187;p54"/>
            <p:cNvGrpSpPr/>
            <p:nvPr/>
          </p:nvGrpSpPr>
          <p:grpSpPr>
            <a:xfrm>
              <a:off x="2388713" y="3182416"/>
              <a:ext cx="443284" cy="520910"/>
              <a:chOff x="6186075" y="2782464"/>
              <a:chExt cx="352344" cy="414012"/>
            </a:xfrm>
          </p:grpSpPr>
          <p:sp>
            <p:nvSpPr>
              <p:cNvPr id="1188" name="Google Shape;1188;p54"/>
              <p:cNvSpPr/>
              <p:nvPr/>
            </p:nvSpPr>
            <p:spPr>
              <a:xfrm rot="10800000">
                <a:off x="6190719" y="2828781"/>
                <a:ext cx="196500" cy="102300"/>
              </a:xfrm>
              <a:prstGeom prst="trapezoid">
                <a:avLst>
                  <a:gd name="adj" fmla="val 3142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9" name="Google Shape;1189;p54"/>
              <p:cNvGrpSpPr/>
              <p:nvPr/>
            </p:nvGrpSpPr>
            <p:grpSpPr>
              <a:xfrm>
                <a:off x="6186075" y="3115175"/>
                <a:ext cx="297952" cy="81301"/>
                <a:chOff x="6186075" y="3115175"/>
                <a:chExt cx="297952" cy="81301"/>
              </a:xfrm>
            </p:grpSpPr>
            <p:sp>
              <p:nvSpPr>
                <p:cNvPr id="1190" name="Google Shape;1190;p54"/>
                <p:cNvSpPr/>
                <p:nvPr/>
              </p:nvSpPr>
              <p:spPr>
                <a:xfrm>
                  <a:off x="6186075" y="3116061"/>
                  <a:ext cx="150642" cy="80415"/>
                </a:xfrm>
                <a:custGeom>
                  <a:avLst/>
                  <a:gdLst/>
                  <a:ahLst/>
                  <a:cxnLst/>
                  <a:rect l="l" t="t" r="r" b="b"/>
                  <a:pathLst>
                    <a:path w="3767" h="1905" extrusionOk="0">
                      <a:moveTo>
                        <a:pt x="2490" y="0"/>
                      </a:moveTo>
                      <a:lnTo>
                        <a:pt x="1026" y="189"/>
                      </a:lnTo>
                      <a:cubicBezTo>
                        <a:pt x="419" y="398"/>
                        <a:pt x="0" y="1026"/>
                        <a:pt x="0" y="1674"/>
                      </a:cubicBezTo>
                      <a:lnTo>
                        <a:pt x="0" y="1905"/>
                      </a:lnTo>
                      <a:lnTo>
                        <a:pt x="3767" y="1905"/>
                      </a:lnTo>
                      <a:lnTo>
                        <a:pt x="3767" y="1695"/>
                      </a:lnTo>
                      <a:lnTo>
                        <a:pt x="2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4"/>
                <p:cNvSpPr/>
                <p:nvPr/>
              </p:nvSpPr>
              <p:spPr>
                <a:xfrm>
                  <a:off x="6333384" y="3115175"/>
                  <a:ext cx="150642" cy="81301"/>
                </a:xfrm>
                <a:custGeom>
                  <a:avLst/>
                  <a:gdLst/>
                  <a:ahLst/>
                  <a:cxnLst/>
                  <a:rect l="l" t="t" r="r" b="b"/>
                  <a:pathLst>
                    <a:path w="3767" h="1926" extrusionOk="0">
                      <a:moveTo>
                        <a:pt x="1256" y="1"/>
                      </a:moveTo>
                      <a:lnTo>
                        <a:pt x="0" y="1716"/>
                      </a:lnTo>
                      <a:lnTo>
                        <a:pt x="0" y="1926"/>
                      </a:lnTo>
                      <a:lnTo>
                        <a:pt x="3767" y="1926"/>
                      </a:lnTo>
                      <a:lnTo>
                        <a:pt x="3767" y="1695"/>
                      </a:lnTo>
                      <a:cubicBezTo>
                        <a:pt x="3767" y="1047"/>
                        <a:pt x="3348" y="419"/>
                        <a:pt x="2741" y="210"/>
                      </a:cubicBezTo>
                      <a:lnTo>
                        <a:pt x="12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2" name="Google Shape;1192;p54"/>
              <p:cNvSpPr/>
              <p:nvPr/>
            </p:nvSpPr>
            <p:spPr>
              <a:xfrm>
                <a:off x="6196535" y="2782464"/>
                <a:ext cx="341884" cy="389698"/>
              </a:xfrm>
              <a:custGeom>
                <a:avLst/>
                <a:gdLst/>
                <a:ahLst/>
                <a:cxnLst/>
                <a:rect l="l" t="t" r="r" b="b"/>
                <a:pathLst>
                  <a:path w="9417" h="10734" extrusionOk="0">
                    <a:moveTo>
                      <a:pt x="4395" y="628"/>
                    </a:moveTo>
                    <a:lnTo>
                      <a:pt x="4395" y="1276"/>
                    </a:lnTo>
                    <a:lnTo>
                      <a:pt x="3767" y="1276"/>
                    </a:lnTo>
                    <a:lnTo>
                      <a:pt x="3767" y="1904"/>
                    </a:lnTo>
                    <a:lnTo>
                      <a:pt x="4395" y="1904"/>
                    </a:lnTo>
                    <a:lnTo>
                      <a:pt x="4395" y="2532"/>
                    </a:lnTo>
                    <a:lnTo>
                      <a:pt x="3202" y="2532"/>
                    </a:lnTo>
                    <a:lnTo>
                      <a:pt x="2616" y="628"/>
                    </a:lnTo>
                    <a:close/>
                    <a:moveTo>
                      <a:pt x="6822" y="628"/>
                    </a:moveTo>
                    <a:lnTo>
                      <a:pt x="6341" y="2532"/>
                    </a:lnTo>
                    <a:lnTo>
                      <a:pt x="5022" y="2532"/>
                    </a:lnTo>
                    <a:lnTo>
                      <a:pt x="5022" y="1904"/>
                    </a:lnTo>
                    <a:lnTo>
                      <a:pt x="5650" y="1904"/>
                    </a:lnTo>
                    <a:lnTo>
                      <a:pt x="5650" y="1276"/>
                    </a:lnTo>
                    <a:lnTo>
                      <a:pt x="5022" y="1276"/>
                    </a:lnTo>
                    <a:lnTo>
                      <a:pt x="5022" y="628"/>
                    </a:lnTo>
                    <a:close/>
                    <a:moveTo>
                      <a:pt x="7010" y="2469"/>
                    </a:moveTo>
                    <a:cubicBezTo>
                      <a:pt x="7282" y="2867"/>
                      <a:pt x="7470" y="3306"/>
                      <a:pt x="7512" y="3787"/>
                    </a:cubicBezTo>
                    <a:lnTo>
                      <a:pt x="4206" y="3787"/>
                    </a:lnTo>
                    <a:lnTo>
                      <a:pt x="3579" y="3160"/>
                    </a:lnTo>
                    <a:lnTo>
                      <a:pt x="6843" y="3160"/>
                    </a:lnTo>
                    <a:lnTo>
                      <a:pt x="7010" y="2469"/>
                    </a:lnTo>
                    <a:close/>
                    <a:moveTo>
                      <a:pt x="2491" y="2364"/>
                    </a:moveTo>
                    <a:lnTo>
                      <a:pt x="2742" y="3160"/>
                    </a:lnTo>
                    <a:lnTo>
                      <a:pt x="3328" y="3160"/>
                    </a:lnTo>
                    <a:lnTo>
                      <a:pt x="2700" y="3787"/>
                    </a:lnTo>
                    <a:lnTo>
                      <a:pt x="2512" y="3787"/>
                    </a:lnTo>
                    <a:cubicBezTo>
                      <a:pt x="2281" y="3787"/>
                      <a:pt x="2072" y="3850"/>
                      <a:pt x="1884" y="3955"/>
                    </a:cubicBezTo>
                    <a:cubicBezTo>
                      <a:pt x="1905" y="3369"/>
                      <a:pt x="2135" y="2825"/>
                      <a:pt x="2491" y="2364"/>
                    </a:cubicBezTo>
                    <a:close/>
                    <a:moveTo>
                      <a:pt x="2512" y="4436"/>
                    </a:moveTo>
                    <a:lnTo>
                      <a:pt x="2512" y="5377"/>
                    </a:lnTo>
                    <a:cubicBezTo>
                      <a:pt x="2512" y="5482"/>
                      <a:pt x="2512" y="5587"/>
                      <a:pt x="2533" y="5691"/>
                    </a:cubicBezTo>
                    <a:lnTo>
                      <a:pt x="2512" y="5691"/>
                    </a:lnTo>
                    <a:cubicBezTo>
                      <a:pt x="2156" y="5691"/>
                      <a:pt x="1884" y="5398"/>
                      <a:pt x="1884" y="5064"/>
                    </a:cubicBezTo>
                    <a:cubicBezTo>
                      <a:pt x="1884" y="4708"/>
                      <a:pt x="2156" y="4436"/>
                      <a:pt x="2512" y="4436"/>
                    </a:cubicBezTo>
                    <a:close/>
                    <a:moveTo>
                      <a:pt x="6906" y="4436"/>
                    </a:moveTo>
                    <a:cubicBezTo>
                      <a:pt x="7261" y="4436"/>
                      <a:pt x="7533" y="4708"/>
                      <a:pt x="7533" y="5064"/>
                    </a:cubicBezTo>
                    <a:cubicBezTo>
                      <a:pt x="7533" y="5398"/>
                      <a:pt x="7261" y="5691"/>
                      <a:pt x="6906" y="5691"/>
                    </a:cubicBezTo>
                    <a:lnTo>
                      <a:pt x="6885" y="5691"/>
                    </a:lnTo>
                    <a:cubicBezTo>
                      <a:pt x="6906" y="5587"/>
                      <a:pt x="6906" y="5482"/>
                      <a:pt x="6906" y="5377"/>
                    </a:cubicBezTo>
                    <a:lnTo>
                      <a:pt x="6906" y="4436"/>
                    </a:lnTo>
                    <a:close/>
                    <a:moveTo>
                      <a:pt x="3453" y="3934"/>
                    </a:moveTo>
                    <a:lnTo>
                      <a:pt x="3955" y="4436"/>
                    </a:lnTo>
                    <a:lnTo>
                      <a:pt x="6278" y="4436"/>
                    </a:lnTo>
                    <a:lnTo>
                      <a:pt x="6278" y="5357"/>
                    </a:lnTo>
                    <a:cubicBezTo>
                      <a:pt x="6278" y="6235"/>
                      <a:pt x="5566" y="6947"/>
                      <a:pt x="4709" y="6947"/>
                    </a:cubicBezTo>
                    <a:cubicBezTo>
                      <a:pt x="3830" y="6947"/>
                      <a:pt x="3139" y="6235"/>
                      <a:pt x="3139" y="5377"/>
                    </a:cubicBezTo>
                    <a:lnTo>
                      <a:pt x="3139" y="4248"/>
                    </a:lnTo>
                    <a:lnTo>
                      <a:pt x="3453" y="3934"/>
                    </a:lnTo>
                    <a:close/>
                    <a:moveTo>
                      <a:pt x="1842" y="6131"/>
                    </a:moveTo>
                    <a:cubicBezTo>
                      <a:pt x="2030" y="6235"/>
                      <a:pt x="2261" y="6319"/>
                      <a:pt x="2512" y="6319"/>
                    </a:cubicBezTo>
                    <a:lnTo>
                      <a:pt x="2721" y="6319"/>
                    </a:lnTo>
                    <a:cubicBezTo>
                      <a:pt x="2867" y="6612"/>
                      <a:pt x="3056" y="6863"/>
                      <a:pt x="3307" y="7072"/>
                    </a:cubicBezTo>
                    <a:lnTo>
                      <a:pt x="3202" y="7533"/>
                    </a:lnTo>
                    <a:lnTo>
                      <a:pt x="1507" y="7763"/>
                    </a:lnTo>
                    <a:lnTo>
                      <a:pt x="1465" y="7763"/>
                    </a:lnTo>
                    <a:cubicBezTo>
                      <a:pt x="1340" y="7805"/>
                      <a:pt x="1235" y="7867"/>
                      <a:pt x="1110" y="7930"/>
                    </a:cubicBezTo>
                    <a:lnTo>
                      <a:pt x="921" y="7846"/>
                    </a:lnTo>
                    <a:cubicBezTo>
                      <a:pt x="733" y="7742"/>
                      <a:pt x="628" y="7554"/>
                      <a:pt x="628" y="7344"/>
                    </a:cubicBezTo>
                    <a:lnTo>
                      <a:pt x="628" y="7030"/>
                    </a:lnTo>
                    <a:cubicBezTo>
                      <a:pt x="658" y="7033"/>
                      <a:pt x="687" y="7034"/>
                      <a:pt x="717" y="7034"/>
                    </a:cubicBezTo>
                    <a:cubicBezTo>
                      <a:pt x="922" y="7034"/>
                      <a:pt x="1136" y="6973"/>
                      <a:pt x="1319" y="6863"/>
                    </a:cubicBezTo>
                    <a:cubicBezTo>
                      <a:pt x="1591" y="6696"/>
                      <a:pt x="1779" y="6424"/>
                      <a:pt x="1842" y="6131"/>
                    </a:cubicBezTo>
                    <a:close/>
                    <a:moveTo>
                      <a:pt x="7575" y="6131"/>
                    </a:moveTo>
                    <a:cubicBezTo>
                      <a:pt x="7638" y="6424"/>
                      <a:pt x="7826" y="6696"/>
                      <a:pt x="8098" y="6863"/>
                    </a:cubicBezTo>
                    <a:cubicBezTo>
                      <a:pt x="8281" y="6973"/>
                      <a:pt x="8495" y="7034"/>
                      <a:pt x="8700" y="7034"/>
                    </a:cubicBezTo>
                    <a:cubicBezTo>
                      <a:pt x="8730" y="7034"/>
                      <a:pt x="8759" y="7033"/>
                      <a:pt x="8789" y="7030"/>
                    </a:cubicBezTo>
                    <a:lnTo>
                      <a:pt x="8789" y="7344"/>
                    </a:lnTo>
                    <a:cubicBezTo>
                      <a:pt x="8789" y="7554"/>
                      <a:pt x="8684" y="7742"/>
                      <a:pt x="8496" y="7846"/>
                    </a:cubicBezTo>
                    <a:lnTo>
                      <a:pt x="8307" y="7930"/>
                    </a:lnTo>
                    <a:cubicBezTo>
                      <a:pt x="8182" y="7867"/>
                      <a:pt x="8077" y="7826"/>
                      <a:pt x="7952" y="7763"/>
                    </a:cubicBezTo>
                    <a:lnTo>
                      <a:pt x="7910" y="7763"/>
                    </a:lnTo>
                    <a:lnTo>
                      <a:pt x="6215" y="7533"/>
                    </a:lnTo>
                    <a:lnTo>
                      <a:pt x="6090" y="7072"/>
                    </a:lnTo>
                    <a:cubicBezTo>
                      <a:pt x="6341" y="6863"/>
                      <a:pt x="6550" y="6612"/>
                      <a:pt x="6696" y="6319"/>
                    </a:cubicBezTo>
                    <a:lnTo>
                      <a:pt x="6906" y="6319"/>
                    </a:lnTo>
                    <a:cubicBezTo>
                      <a:pt x="7157" y="6319"/>
                      <a:pt x="7366" y="6256"/>
                      <a:pt x="7575" y="6131"/>
                    </a:cubicBezTo>
                    <a:close/>
                    <a:moveTo>
                      <a:pt x="5525" y="7407"/>
                    </a:moveTo>
                    <a:lnTo>
                      <a:pt x="5671" y="7951"/>
                    </a:lnTo>
                    <a:lnTo>
                      <a:pt x="4709" y="9269"/>
                    </a:lnTo>
                    <a:lnTo>
                      <a:pt x="3746" y="7951"/>
                    </a:lnTo>
                    <a:lnTo>
                      <a:pt x="3893" y="7407"/>
                    </a:lnTo>
                    <a:cubicBezTo>
                      <a:pt x="4144" y="7512"/>
                      <a:pt x="4416" y="7574"/>
                      <a:pt x="4709" y="7574"/>
                    </a:cubicBezTo>
                    <a:cubicBezTo>
                      <a:pt x="5002" y="7574"/>
                      <a:pt x="5274" y="7512"/>
                      <a:pt x="5525" y="7407"/>
                    </a:cubicBezTo>
                    <a:close/>
                    <a:moveTo>
                      <a:pt x="3139" y="8181"/>
                    </a:moveTo>
                    <a:lnTo>
                      <a:pt x="4395" y="9897"/>
                    </a:lnTo>
                    <a:lnTo>
                      <a:pt x="4395" y="10106"/>
                    </a:lnTo>
                    <a:lnTo>
                      <a:pt x="628" y="10106"/>
                    </a:lnTo>
                    <a:lnTo>
                      <a:pt x="628" y="9876"/>
                    </a:lnTo>
                    <a:cubicBezTo>
                      <a:pt x="628" y="9207"/>
                      <a:pt x="1047" y="8600"/>
                      <a:pt x="1654" y="8370"/>
                    </a:cubicBezTo>
                    <a:lnTo>
                      <a:pt x="3139" y="8181"/>
                    </a:lnTo>
                    <a:close/>
                    <a:moveTo>
                      <a:pt x="6278" y="8181"/>
                    </a:moveTo>
                    <a:lnTo>
                      <a:pt x="7763" y="8370"/>
                    </a:lnTo>
                    <a:cubicBezTo>
                      <a:pt x="8370" y="8600"/>
                      <a:pt x="8789" y="9207"/>
                      <a:pt x="8789" y="9876"/>
                    </a:cubicBezTo>
                    <a:lnTo>
                      <a:pt x="8789" y="10106"/>
                    </a:lnTo>
                    <a:lnTo>
                      <a:pt x="5022" y="10106"/>
                    </a:lnTo>
                    <a:lnTo>
                      <a:pt x="5022" y="9897"/>
                    </a:lnTo>
                    <a:lnTo>
                      <a:pt x="6278" y="8181"/>
                    </a:lnTo>
                    <a:close/>
                    <a:moveTo>
                      <a:pt x="1758" y="0"/>
                    </a:moveTo>
                    <a:lnTo>
                      <a:pt x="2281" y="1653"/>
                    </a:lnTo>
                    <a:cubicBezTo>
                      <a:pt x="1612" y="2302"/>
                      <a:pt x="1256" y="3160"/>
                      <a:pt x="1256" y="4164"/>
                    </a:cubicBezTo>
                    <a:lnTo>
                      <a:pt x="1256" y="5859"/>
                    </a:lnTo>
                    <a:cubicBezTo>
                      <a:pt x="1256" y="6047"/>
                      <a:pt x="1152" y="6214"/>
                      <a:pt x="984" y="6319"/>
                    </a:cubicBezTo>
                    <a:cubicBezTo>
                      <a:pt x="892" y="6377"/>
                      <a:pt x="794" y="6409"/>
                      <a:pt x="693" y="6409"/>
                    </a:cubicBezTo>
                    <a:cubicBezTo>
                      <a:pt x="610" y="6409"/>
                      <a:pt x="525" y="6387"/>
                      <a:pt x="440" y="6340"/>
                    </a:cubicBezTo>
                    <a:lnTo>
                      <a:pt x="1" y="6110"/>
                    </a:lnTo>
                    <a:lnTo>
                      <a:pt x="1" y="7344"/>
                    </a:lnTo>
                    <a:cubicBezTo>
                      <a:pt x="1" y="7763"/>
                      <a:pt x="210" y="8160"/>
                      <a:pt x="566" y="8370"/>
                    </a:cubicBezTo>
                    <a:cubicBezTo>
                      <a:pt x="210" y="8767"/>
                      <a:pt x="1" y="9311"/>
                      <a:pt x="1" y="9876"/>
                    </a:cubicBezTo>
                    <a:lnTo>
                      <a:pt x="1" y="10734"/>
                    </a:lnTo>
                    <a:lnTo>
                      <a:pt x="9416" y="10734"/>
                    </a:lnTo>
                    <a:lnTo>
                      <a:pt x="9416" y="9876"/>
                    </a:lnTo>
                    <a:cubicBezTo>
                      <a:pt x="9416" y="9311"/>
                      <a:pt x="9207" y="8767"/>
                      <a:pt x="8831" y="8370"/>
                    </a:cubicBezTo>
                    <a:cubicBezTo>
                      <a:pt x="9207" y="8160"/>
                      <a:pt x="9416" y="7763"/>
                      <a:pt x="9416" y="7344"/>
                    </a:cubicBezTo>
                    <a:lnTo>
                      <a:pt x="9416" y="6110"/>
                    </a:lnTo>
                    <a:lnTo>
                      <a:pt x="8956" y="6340"/>
                    </a:lnTo>
                    <a:cubicBezTo>
                      <a:pt x="8881" y="6387"/>
                      <a:pt x="8801" y="6409"/>
                      <a:pt x="8721" y="6409"/>
                    </a:cubicBezTo>
                    <a:cubicBezTo>
                      <a:pt x="8623" y="6409"/>
                      <a:pt x="8525" y="6377"/>
                      <a:pt x="8433" y="6319"/>
                    </a:cubicBezTo>
                    <a:cubicBezTo>
                      <a:pt x="8266" y="6214"/>
                      <a:pt x="8161" y="6047"/>
                      <a:pt x="8161" y="5859"/>
                    </a:cubicBezTo>
                    <a:lnTo>
                      <a:pt x="8161" y="4122"/>
                    </a:lnTo>
                    <a:cubicBezTo>
                      <a:pt x="8161" y="3222"/>
                      <a:pt x="7826" y="2364"/>
                      <a:pt x="7198" y="1716"/>
                    </a:cubicBezTo>
                    <a:lnTo>
                      <a:pt x="76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3" name="Google Shape;1193;p54"/>
            <p:cNvGrpSpPr/>
            <p:nvPr/>
          </p:nvGrpSpPr>
          <p:grpSpPr>
            <a:xfrm>
              <a:off x="4319992" y="3198188"/>
              <a:ext cx="507720" cy="489404"/>
              <a:chOff x="1936232" y="3385616"/>
              <a:chExt cx="403561" cy="388972"/>
            </a:xfrm>
          </p:grpSpPr>
          <p:sp>
            <p:nvSpPr>
              <p:cNvPr id="1194" name="Google Shape;1194;p54"/>
              <p:cNvSpPr/>
              <p:nvPr/>
            </p:nvSpPr>
            <p:spPr>
              <a:xfrm>
                <a:off x="1936232" y="3620219"/>
                <a:ext cx="87226" cy="87251"/>
              </a:xfrm>
              <a:custGeom>
                <a:avLst/>
                <a:gdLst/>
                <a:ahLst/>
                <a:cxnLst/>
                <a:rect l="l" t="t" r="r" b="b"/>
                <a:pathLst>
                  <a:path w="1256" h="1256" extrusionOk="0">
                    <a:moveTo>
                      <a:pt x="628" y="1"/>
                    </a:moveTo>
                    <a:cubicBezTo>
                      <a:pt x="293" y="1"/>
                      <a:pt x="1" y="273"/>
                      <a:pt x="1" y="628"/>
                    </a:cubicBezTo>
                    <a:cubicBezTo>
                      <a:pt x="1" y="963"/>
                      <a:pt x="293" y="1256"/>
                      <a:pt x="628" y="1256"/>
                    </a:cubicBezTo>
                    <a:cubicBezTo>
                      <a:pt x="984" y="1256"/>
                      <a:pt x="1256" y="963"/>
                      <a:pt x="1256" y="628"/>
                    </a:cubicBezTo>
                    <a:cubicBezTo>
                      <a:pt x="1256" y="273"/>
                      <a:pt x="984" y="1"/>
                      <a:pt x="628" y="1"/>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4"/>
              <p:cNvSpPr/>
              <p:nvPr/>
            </p:nvSpPr>
            <p:spPr>
              <a:xfrm>
                <a:off x="2108750" y="3432765"/>
                <a:ext cx="113949" cy="113600"/>
              </a:xfrm>
              <a:custGeom>
                <a:avLst/>
                <a:gdLst/>
                <a:ahLst/>
                <a:cxnLst/>
                <a:rect l="l" t="t" r="r" b="b"/>
                <a:pathLst>
                  <a:path w="1884" h="1926" extrusionOk="0">
                    <a:moveTo>
                      <a:pt x="0" y="0"/>
                    </a:moveTo>
                    <a:lnTo>
                      <a:pt x="0" y="1925"/>
                    </a:lnTo>
                    <a:lnTo>
                      <a:pt x="1883" y="1925"/>
                    </a:lnTo>
                    <a:lnTo>
                      <a:pt x="1883" y="0"/>
                    </a:ln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4"/>
              <p:cNvSpPr/>
              <p:nvPr/>
            </p:nvSpPr>
            <p:spPr>
              <a:xfrm>
                <a:off x="1950095" y="3385616"/>
                <a:ext cx="389698" cy="388972"/>
              </a:xfrm>
              <a:custGeom>
                <a:avLst/>
                <a:gdLst/>
                <a:ahLst/>
                <a:cxnLst/>
                <a:rect l="l" t="t" r="r" b="b"/>
                <a:pathLst>
                  <a:path w="10734" h="10714" extrusionOk="0">
                    <a:moveTo>
                      <a:pt x="8202" y="628"/>
                    </a:moveTo>
                    <a:lnTo>
                      <a:pt x="8202" y="2532"/>
                    </a:lnTo>
                    <a:lnTo>
                      <a:pt x="6319" y="2532"/>
                    </a:lnTo>
                    <a:lnTo>
                      <a:pt x="6319" y="628"/>
                    </a:lnTo>
                    <a:close/>
                    <a:moveTo>
                      <a:pt x="1883" y="6298"/>
                    </a:moveTo>
                    <a:cubicBezTo>
                      <a:pt x="2239" y="6298"/>
                      <a:pt x="2511" y="6591"/>
                      <a:pt x="2511" y="6926"/>
                    </a:cubicBezTo>
                    <a:cubicBezTo>
                      <a:pt x="2511" y="7282"/>
                      <a:pt x="2239" y="7554"/>
                      <a:pt x="1883" y="7554"/>
                    </a:cubicBezTo>
                    <a:cubicBezTo>
                      <a:pt x="1548" y="7554"/>
                      <a:pt x="1256" y="7282"/>
                      <a:pt x="1256" y="6926"/>
                    </a:cubicBezTo>
                    <a:cubicBezTo>
                      <a:pt x="1256" y="6591"/>
                      <a:pt x="1548" y="6298"/>
                      <a:pt x="1883" y="6298"/>
                    </a:cubicBezTo>
                    <a:close/>
                    <a:moveTo>
                      <a:pt x="9165" y="6298"/>
                    </a:moveTo>
                    <a:cubicBezTo>
                      <a:pt x="9688" y="6298"/>
                      <a:pt x="10106" y="6717"/>
                      <a:pt x="10106" y="7240"/>
                    </a:cubicBezTo>
                    <a:lnTo>
                      <a:pt x="10106" y="7554"/>
                    </a:lnTo>
                    <a:lnTo>
                      <a:pt x="3787" y="7554"/>
                    </a:lnTo>
                    <a:lnTo>
                      <a:pt x="3787" y="6298"/>
                    </a:lnTo>
                    <a:close/>
                    <a:moveTo>
                      <a:pt x="10106" y="8182"/>
                    </a:moveTo>
                    <a:lnTo>
                      <a:pt x="10106" y="8809"/>
                    </a:lnTo>
                    <a:lnTo>
                      <a:pt x="628" y="8809"/>
                    </a:lnTo>
                    <a:lnTo>
                      <a:pt x="628" y="8182"/>
                    </a:lnTo>
                    <a:close/>
                    <a:moveTo>
                      <a:pt x="5691" y="0"/>
                    </a:moveTo>
                    <a:lnTo>
                      <a:pt x="5691" y="3160"/>
                    </a:lnTo>
                    <a:lnTo>
                      <a:pt x="6947" y="3160"/>
                    </a:lnTo>
                    <a:lnTo>
                      <a:pt x="6947" y="4101"/>
                    </a:lnTo>
                    <a:cubicBezTo>
                      <a:pt x="6947" y="4269"/>
                      <a:pt x="6800" y="4415"/>
                      <a:pt x="6633" y="4415"/>
                    </a:cubicBezTo>
                    <a:lnTo>
                      <a:pt x="4101" y="4415"/>
                    </a:lnTo>
                    <a:cubicBezTo>
                      <a:pt x="3578" y="4415"/>
                      <a:pt x="3160" y="4855"/>
                      <a:pt x="3160" y="5357"/>
                    </a:cubicBezTo>
                    <a:lnTo>
                      <a:pt x="3160" y="7554"/>
                    </a:lnTo>
                    <a:lnTo>
                      <a:pt x="2971" y="7554"/>
                    </a:lnTo>
                    <a:cubicBezTo>
                      <a:pt x="3097" y="7366"/>
                      <a:pt x="3160" y="7156"/>
                      <a:pt x="3160" y="6926"/>
                    </a:cubicBezTo>
                    <a:cubicBezTo>
                      <a:pt x="3160" y="6236"/>
                      <a:pt x="2595" y="5671"/>
                      <a:pt x="1883" y="5671"/>
                    </a:cubicBezTo>
                    <a:cubicBezTo>
                      <a:pt x="1193" y="5671"/>
                      <a:pt x="628" y="6236"/>
                      <a:pt x="628" y="6926"/>
                    </a:cubicBezTo>
                    <a:cubicBezTo>
                      <a:pt x="628" y="7156"/>
                      <a:pt x="691" y="7387"/>
                      <a:pt x="795" y="7554"/>
                    </a:cubicBezTo>
                    <a:lnTo>
                      <a:pt x="628" y="7554"/>
                    </a:lnTo>
                    <a:lnTo>
                      <a:pt x="628" y="3788"/>
                    </a:lnTo>
                    <a:lnTo>
                      <a:pt x="0" y="3788"/>
                    </a:lnTo>
                    <a:lnTo>
                      <a:pt x="0" y="10713"/>
                    </a:lnTo>
                    <a:lnTo>
                      <a:pt x="628" y="10713"/>
                    </a:lnTo>
                    <a:lnTo>
                      <a:pt x="628" y="9437"/>
                    </a:lnTo>
                    <a:lnTo>
                      <a:pt x="10106" y="9437"/>
                    </a:lnTo>
                    <a:lnTo>
                      <a:pt x="10106" y="10713"/>
                    </a:lnTo>
                    <a:lnTo>
                      <a:pt x="10734" y="10713"/>
                    </a:lnTo>
                    <a:lnTo>
                      <a:pt x="10734" y="7240"/>
                    </a:lnTo>
                    <a:cubicBezTo>
                      <a:pt x="10734" y="6382"/>
                      <a:pt x="10023" y="5671"/>
                      <a:pt x="9165" y="5671"/>
                    </a:cubicBezTo>
                    <a:lnTo>
                      <a:pt x="3787" y="5671"/>
                    </a:lnTo>
                    <a:lnTo>
                      <a:pt x="3787" y="5357"/>
                    </a:lnTo>
                    <a:cubicBezTo>
                      <a:pt x="3787" y="5190"/>
                      <a:pt x="3913" y="5043"/>
                      <a:pt x="4101" y="5043"/>
                    </a:cubicBezTo>
                    <a:lnTo>
                      <a:pt x="6633" y="5043"/>
                    </a:lnTo>
                    <a:cubicBezTo>
                      <a:pt x="7135" y="5043"/>
                      <a:pt x="7574" y="4625"/>
                      <a:pt x="7574" y="4101"/>
                    </a:cubicBezTo>
                    <a:lnTo>
                      <a:pt x="7574" y="3160"/>
                    </a:lnTo>
                    <a:lnTo>
                      <a:pt x="8830" y="3160"/>
                    </a:lnTo>
                    <a:lnTo>
                      <a:pt x="88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7" name="Google Shape;1197;p54"/>
            <p:cNvGrpSpPr/>
            <p:nvPr/>
          </p:nvGrpSpPr>
          <p:grpSpPr>
            <a:xfrm>
              <a:off x="5318486" y="3231032"/>
              <a:ext cx="470162" cy="423402"/>
              <a:chOff x="4009262" y="1648300"/>
              <a:chExt cx="443131" cy="399059"/>
            </a:xfrm>
          </p:grpSpPr>
          <p:sp>
            <p:nvSpPr>
              <p:cNvPr id="1198" name="Google Shape;1198;p54"/>
              <p:cNvSpPr/>
              <p:nvPr/>
            </p:nvSpPr>
            <p:spPr>
              <a:xfrm>
                <a:off x="4009262" y="1694112"/>
                <a:ext cx="400372" cy="353248"/>
              </a:xfrm>
              <a:custGeom>
                <a:avLst/>
                <a:gdLst/>
                <a:ahLst/>
                <a:cxnLst/>
                <a:rect l="l" t="t" r="r" b="b"/>
                <a:pathLst>
                  <a:path w="11028" h="9730" extrusionOk="0">
                    <a:moveTo>
                      <a:pt x="3901" y="0"/>
                    </a:moveTo>
                    <a:cubicBezTo>
                      <a:pt x="3773" y="0"/>
                      <a:pt x="3645" y="7"/>
                      <a:pt x="3516" y="21"/>
                    </a:cubicBezTo>
                    <a:cubicBezTo>
                      <a:pt x="2679" y="126"/>
                      <a:pt x="1905" y="523"/>
                      <a:pt x="1319" y="1151"/>
                    </a:cubicBezTo>
                    <a:lnTo>
                      <a:pt x="1068" y="1444"/>
                    </a:lnTo>
                    <a:cubicBezTo>
                      <a:pt x="0" y="2637"/>
                      <a:pt x="42" y="4478"/>
                      <a:pt x="1193" y="5629"/>
                    </a:cubicBezTo>
                    <a:lnTo>
                      <a:pt x="2344" y="6800"/>
                    </a:lnTo>
                    <a:cubicBezTo>
                      <a:pt x="2511" y="6947"/>
                      <a:pt x="2721" y="7051"/>
                      <a:pt x="2972" y="7072"/>
                    </a:cubicBezTo>
                    <a:cubicBezTo>
                      <a:pt x="2972" y="7302"/>
                      <a:pt x="3076" y="7512"/>
                      <a:pt x="3244" y="7679"/>
                    </a:cubicBezTo>
                    <a:cubicBezTo>
                      <a:pt x="3411" y="7846"/>
                      <a:pt x="3620" y="7951"/>
                      <a:pt x="3850" y="7951"/>
                    </a:cubicBezTo>
                    <a:cubicBezTo>
                      <a:pt x="3871" y="8181"/>
                      <a:pt x="3955" y="8411"/>
                      <a:pt x="4122" y="8579"/>
                    </a:cubicBezTo>
                    <a:cubicBezTo>
                      <a:pt x="4290" y="8746"/>
                      <a:pt x="4520" y="8830"/>
                      <a:pt x="4750" y="8851"/>
                    </a:cubicBezTo>
                    <a:cubicBezTo>
                      <a:pt x="4750" y="9081"/>
                      <a:pt x="4855" y="9290"/>
                      <a:pt x="5022" y="9458"/>
                    </a:cubicBezTo>
                    <a:cubicBezTo>
                      <a:pt x="5190" y="9646"/>
                      <a:pt x="5441" y="9730"/>
                      <a:pt x="5692" y="9730"/>
                    </a:cubicBezTo>
                    <a:cubicBezTo>
                      <a:pt x="5922" y="9730"/>
                      <a:pt x="6173" y="9646"/>
                      <a:pt x="6340" y="9458"/>
                    </a:cubicBezTo>
                    <a:lnTo>
                      <a:pt x="7240" y="8579"/>
                    </a:lnTo>
                    <a:cubicBezTo>
                      <a:pt x="7407" y="8411"/>
                      <a:pt x="7491" y="8181"/>
                      <a:pt x="7512" y="7951"/>
                    </a:cubicBezTo>
                    <a:cubicBezTo>
                      <a:pt x="7742" y="7951"/>
                      <a:pt x="7951" y="7846"/>
                      <a:pt x="8119" y="7679"/>
                    </a:cubicBezTo>
                    <a:cubicBezTo>
                      <a:pt x="8286" y="7512"/>
                      <a:pt x="8391" y="7302"/>
                      <a:pt x="8412" y="7072"/>
                    </a:cubicBezTo>
                    <a:cubicBezTo>
                      <a:pt x="8621" y="7051"/>
                      <a:pt x="8851" y="6968"/>
                      <a:pt x="9019" y="6800"/>
                    </a:cubicBezTo>
                    <a:cubicBezTo>
                      <a:pt x="9186" y="6633"/>
                      <a:pt x="9270" y="6403"/>
                      <a:pt x="9291" y="6173"/>
                    </a:cubicBezTo>
                    <a:cubicBezTo>
                      <a:pt x="9521" y="6173"/>
                      <a:pt x="9730" y="6068"/>
                      <a:pt x="9897" y="5901"/>
                    </a:cubicBezTo>
                    <a:lnTo>
                      <a:pt x="10065" y="5754"/>
                    </a:lnTo>
                    <a:cubicBezTo>
                      <a:pt x="10672" y="5126"/>
                      <a:pt x="11027" y="4310"/>
                      <a:pt x="11027" y="3473"/>
                    </a:cubicBezTo>
                    <a:cubicBezTo>
                      <a:pt x="11027" y="2616"/>
                      <a:pt x="10672" y="1820"/>
                      <a:pt x="10065" y="1193"/>
                    </a:cubicBezTo>
                    <a:lnTo>
                      <a:pt x="9667" y="795"/>
                    </a:lnTo>
                    <a:lnTo>
                      <a:pt x="9646" y="795"/>
                    </a:lnTo>
                    <a:cubicBezTo>
                      <a:pt x="9044" y="287"/>
                      <a:pt x="8289" y="33"/>
                      <a:pt x="7503" y="33"/>
                    </a:cubicBezTo>
                    <a:cubicBezTo>
                      <a:pt x="7416" y="33"/>
                      <a:pt x="7328" y="36"/>
                      <a:pt x="7240" y="42"/>
                    </a:cubicBezTo>
                    <a:cubicBezTo>
                      <a:pt x="6696" y="84"/>
                      <a:pt x="6173" y="251"/>
                      <a:pt x="5713" y="523"/>
                    </a:cubicBezTo>
                    <a:cubicBezTo>
                      <a:pt x="5155" y="174"/>
                      <a:pt x="4539" y="0"/>
                      <a:pt x="3901" y="0"/>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4197187" y="1672762"/>
                <a:ext cx="239323" cy="148487"/>
              </a:xfrm>
              <a:custGeom>
                <a:avLst/>
                <a:gdLst/>
                <a:ahLst/>
                <a:cxnLst/>
                <a:rect l="l" t="t" r="r" b="b"/>
                <a:pathLst>
                  <a:path w="6592" h="4090" extrusionOk="0">
                    <a:moveTo>
                      <a:pt x="3476" y="1"/>
                    </a:moveTo>
                    <a:cubicBezTo>
                      <a:pt x="2709" y="1"/>
                      <a:pt x="1929" y="308"/>
                      <a:pt x="1340" y="909"/>
                    </a:cubicBezTo>
                    <a:lnTo>
                      <a:pt x="147" y="2101"/>
                    </a:lnTo>
                    <a:cubicBezTo>
                      <a:pt x="0" y="2248"/>
                      <a:pt x="0" y="2478"/>
                      <a:pt x="147" y="2624"/>
                    </a:cubicBezTo>
                    <a:cubicBezTo>
                      <a:pt x="218" y="2696"/>
                      <a:pt x="310" y="2733"/>
                      <a:pt x="406" y="2733"/>
                    </a:cubicBezTo>
                    <a:cubicBezTo>
                      <a:pt x="480" y="2733"/>
                      <a:pt x="556" y="2712"/>
                      <a:pt x="628" y="2666"/>
                    </a:cubicBezTo>
                    <a:lnTo>
                      <a:pt x="2323" y="1536"/>
                    </a:lnTo>
                    <a:cubicBezTo>
                      <a:pt x="2491" y="1421"/>
                      <a:pt x="2686" y="1366"/>
                      <a:pt x="2881" y="1366"/>
                    </a:cubicBezTo>
                    <a:cubicBezTo>
                      <a:pt x="3147" y="1366"/>
                      <a:pt x="3415" y="1469"/>
                      <a:pt x="3620" y="1662"/>
                    </a:cubicBezTo>
                    <a:cubicBezTo>
                      <a:pt x="3705" y="1747"/>
                      <a:pt x="3825" y="1804"/>
                      <a:pt x="3944" y="1804"/>
                    </a:cubicBezTo>
                    <a:cubicBezTo>
                      <a:pt x="4030" y="1804"/>
                      <a:pt x="4115" y="1774"/>
                      <a:pt x="4185" y="1704"/>
                    </a:cubicBezTo>
                    <a:lnTo>
                      <a:pt x="4541" y="1327"/>
                    </a:lnTo>
                    <a:lnTo>
                      <a:pt x="5001" y="1767"/>
                    </a:lnTo>
                    <a:lnTo>
                      <a:pt x="4625" y="2143"/>
                    </a:lnTo>
                    <a:cubicBezTo>
                      <a:pt x="4520" y="2227"/>
                      <a:pt x="4415" y="2311"/>
                      <a:pt x="4311" y="2352"/>
                    </a:cubicBezTo>
                    <a:lnTo>
                      <a:pt x="5880" y="3922"/>
                    </a:lnTo>
                    <a:cubicBezTo>
                      <a:pt x="5922" y="3964"/>
                      <a:pt x="5964" y="4026"/>
                      <a:pt x="6006" y="4089"/>
                    </a:cubicBezTo>
                    <a:cubicBezTo>
                      <a:pt x="6591" y="3106"/>
                      <a:pt x="6445" y="1850"/>
                      <a:pt x="5587" y="971"/>
                    </a:cubicBezTo>
                    <a:lnTo>
                      <a:pt x="5210" y="616"/>
                    </a:lnTo>
                    <a:cubicBezTo>
                      <a:pt x="4714" y="203"/>
                      <a:pt x="4099" y="1"/>
                      <a:pt x="34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4"/>
              <p:cNvSpPr/>
              <p:nvPr/>
            </p:nvSpPr>
            <p:spPr>
              <a:xfrm>
                <a:off x="4144273" y="1824986"/>
                <a:ext cx="62228" cy="59803"/>
              </a:xfrm>
              <a:custGeom>
                <a:avLst/>
                <a:gdLst/>
                <a:ahLst/>
                <a:cxnLst/>
                <a:rect l="l" t="t" r="r" b="b"/>
                <a:pathLst>
                  <a:path w="1591" h="1529" extrusionOk="0">
                    <a:moveTo>
                      <a:pt x="1235" y="1"/>
                    </a:moveTo>
                    <a:cubicBezTo>
                      <a:pt x="1151" y="1"/>
                      <a:pt x="1067" y="32"/>
                      <a:pt x="1005" y="95"/>
                    </a:cubicBezTo>
                    <a:lnTo>
                      <a:pt x="126" y="974"/>
                    </a:lnTo>
                    <a:cubicBezTo>
                      <a:pt x="0" y="1099"/>
                      <a:pt x="0" y="1309"/>
                      <a:pt x="126" y="1434"/>
                    </a:cubicBezTo>
                    <a:cubicBezTo>
                      <a:pt x="189" y="1497"/>
                      <a:pt x="267" y="1528"/>
                      <a:pt x="346" y="1528"/>
                    </a:cubicBezTo>
                    <a:cubicBezTo>
                      <a:pt x="424" y="1528"/>
                      <a:pt x="503" y="1497"/>
                      <a:pt x="565" y="1434"/>
                    </a:cubicBezTo>
                    <a:lnTo>
                      <a:pt x="1465" y="535"/>
                    </a:lnTo>
                    <a:cubicBezTo>
                      <a:pt x="1591" y="409"/>
                      <a:pt x="1591" y="221"/>
                      <a:pt x="1465" y="95"/>
                    </a:cubicBezTo>
                    <a:cubicBezTo>
                      <a:pt x="1402" y="32"/>
                      <a:pt x="1319"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4"/>
              <p:cNvSpPr/>
              <p:nvPr/>
            </p:nvSpPr>
            <p:spPr>
              <a:xfrm>
                <a:off x="4178741" y="1856604"/>
                <a:ext cx="61407" cy="59803"/>
              </a:xfrm>
              <a:custGeom>
                <a:avLst/>
                <a:gdLst/>
                <a:ahLst/>
                <a:cxnLst/>
                <a:rect l="l" t="t" r="r" b="b"/>
                <a:pathLst>
                  <a:path w="1570" h="1529" extrusionOk="0">
                    <a:moveTo>
                      <a:pt x="1224" y="1"/>
                    </a:moveTo>
                    <a:cubicBezTo>
                      <a:pt x="1146" y="1"/>
                      <a:pt x="1067" y="32"/>
                      <a:pt x="1004" y="95"/>
                    </a:cubicBezTo>
                    <a:lnTo>
                      <a:pt x="105" y="995"/>
                    </a:lnTo>
                    <a:cubicBezTo>
                      <a:pt x="0" y="1120"/>
                      <a:pt x="0" y="1308"/>
                      <a:pt x="105" y="1434"/>
                    </a:cubicBezTo>
                    <a:cubicBezTo>
                      <a:pt x="167" y="1497"/>
                      <a:pt x="251" y="1528"/>
                      <a:pt x="335" y="1528"/>
                    </a:cubicBezTo>
                    <a:cubicBezTo>
                      <a:pt x="419" y="1528"/>
                      <a:pt x="502" y="1497"/>
                      <a:pt x="565" y="1434"/>
                    </a:cubicBezTo>
                    <a:lnTo>
                      <a:pt x="1444" y="555"/>
                    </a:lnTo>
                    <a:cubicBezTo>
                      <a:pt x="1569" y="430"/>
                      <a:pt x="1569" y="220"/>
                      <a:pt x="1444" y="95"/>
                    </a:cubicBezTo>
                    <a:cubicBezTo>
                      <a:pt x="1381" y="32"/>
                      <a:pt x="1303" y="1"/>
                      <a:pt x="1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4"/>
              <p:cNvSpPr/>
              <p:nvPr/>
            </p:nvSpPr>
            <p:spPr>
              <a:xfrm>
                <a:off x="4209777" y="1888106"/>
                <a:ext cx="61446" cy="59177"/>
              </a:xfrm>
              <a:custGeom>
                <a:avLst/>
                <a:gdLst/>
                <a:ahLst/>
                <a:cxnLst/>
                <a:rect l="l" t="t" r="r" b="b"/>
                <a:pathLst>
                  <a:path w="1571" h="1513" extrusionOk="0">
                    <a:moveTo>
                      <a:pt x="1235" y="0"/>
                    </a:moveTo>
                    <a:cubicBezTo>
                      <a:pt x="1152" y="0"/>
                      <a:pt x="1068" y="32"/>
                      <a:pt x="1005" y="95"/>
                    </a:cubicBezTo>
                    <a:lnTo>
                      <a:pt x="126" y="973"/>
                    </a:lnTo>
                    <a:cubicBezTo>
                      <a:pt x="1" y="1099"/>
                      <a:pt x="1" y="1308"/>
                      <a:pt x="126" y="1434"/>
                    </a:cubicBezTo>
                    <a:cubicBezTo>
                      <a:pt x="189" y="1486"/>
                      <a:pt x="268" y="1512"/>
                      <a:pt x="346" y="1512"/>
                    </a:cubicBezTo>
                    <a:cubicBezTo>
                      <a:pt x="425" y="1512"/>
                      <a:pt x="503" y="1486"/>
                      <a:pt x="566" y="1434"/>
                    </a:cubicBezTo>
                    <a:lnTo>
                      <a:pt x="1466" y="534"/>
                    </a:lnTo>
                    <a:cubicBezTo>
                      <a:pt x="1570" y="408"/>
                      <a:pt x="1570" y="220"/>
                      <a:pt x="1466" y="95"/>
                    </a:cubicBezTo>
                    <a:cubicBezTo>
                      <a:pt x="1403" y="32"/>
                      <a:pt x="1319" y="0"/>
                      <a:pt x="1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4"/>
              <p:cNvSpPr/>
              <p:nvPr/>
            </p:nvSpPr>
            <p:spPr>
              <a:xfrm>
                <a:off x="4244170" y="1922485"/>
                <a:ext cx="61407" cy="59764"/>
              </a:xfrm>
              <a:custGeom>
                <a:avLst/>
                <a:gdLst/>
                <a:ahLst/>
                <a:cxnLst/>
                <a:rect l="l" t="t" r="r" b="b"/>
                <a:pathLst>
                  <a:path w="1570" h="1528" extrusionOk="0">
                    <a:moveTo>
                      <a:pt x="1225" y="0"/>
                    </a:moveTo>
                    <a:cubicBezTo>
                      <a:pt x="1146" y="0"/>
                      <a:pt x="1068" y="32"/>
                      <a:pt x="1005" y="94"/>
                    </a:cubicBezTo>
                    <a:lnTo>
                      <a:pt x="105" y="994"/>
                    </a:lnTo>
                    <a:cubicBezTo>
                      <a:pt x="1" y="1120"/>
                      <a:pt x="1" y="1308"/>
                      <a:pt x="105" y="1434"/>
                    </a:cubicBezTo>
                    <a:cubicBezTo>
                      <a:pt x="168" y="1496"/>
                      <a:pt x="252" y="1528"/>
                      <a:pt x="335" y="1528"/>
                    </a:cubicBezTo>
                    <a:cubicBezTo>
                      <a:pt x="419" y="1528"/>
                      <a:pt x="503" y="1496"/>
                      <a:pt x="566" y="1434"/>
                    </a:cubicBezTo>
                    <a:lnTo>
                      <a:pt x="1444" y="555"/>
                    </a:lnTo>
                    <a:cubicBezTo>
                      <a:pt x="1570" y="429"/>
                      <a:pt x="1570" y="220"/>
                      <a:pt x="1444" y="94"/>
                    </a:cubicBezTo>
                    <a:cubicBezTo>
                      <a:pt x="1382" y="32"/>
                      <a:pt x="1303"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4"/>
              <p:cNvSpPr/>
              <p:nvPr/>
            </p:nvSpPr>
            <p:spPr>
              <a:xfrm>
                <a:off x="4051295" y="1648300"/>
                <a:ext cx="401098" cy="353248"/>
              </a:xfrm>
              <a:custGeom>
                <a:avLst/>
                <a:gdLst/>
                <a:ahLst/>
                <a:cxnLst/>
                <a:rect l="l" t="t" r="r" b="b"/>
                <a:pathLst>
                  <a:path w="11048" h="9730" extrusionOk="0">
                    <a:moveTo>
                      <a:pt x="7519" y="656"/>
                    </a:moveTo>
                    <a:cubicBezTo>
                      <a:pt x="8140" y="656"/>
                      <a:pt x="8753" y="853"/>
                      <a:pt x="9248" y="1256"/>
                    </a:cubicBezTo>
                    <a:lnTo>
                      <a:pt x="9625" y="1632"/>
                    </a:lnTo>
                    <a:cubicBezTo>
                      <a:pt x="10483" y="2511"/>
                      <a:pt x="10629" y="3745"/>
                      <a:pt x="10044" y="4750"/>
                    </a:cubicBezTo>
                    <a:cubicBezTo>
                      <a:pt x="10023" y="4687"/>
                      <a:pt x="9960" y="4624"/>
                      <a:pt x="9918" y="4562"/>
                    </a:cubicBezTo>
                    <a:lnTo>
                      <a:pt x="8349" y="3013"/>
                    </a:lnTo>
                    <a:cubicBezTo>
                      <a:pt x="8474" y="2971"/>
                      <a:pt x="8579" y="2888"/>
                      <a:pt x="8663" y="2804"/>
                    </a:cubicBezTo>
                    <a:lnTo>
                      <a:pt x="9039" y="2427"/>
                    </a:lnTo>
                    <a:lnTo>
                      <a:pt x="8600" y="1988"/>
                    </a:lnTo>
                    <a:lnTo>
                      <a:pt x="8223" y="2365"/>
                    </a:lnTo>
                    <a:cubicBezTo>
                      <a:pt x="8158" y="2430"/>
                      <a:pt x="8080" y="2457"/>
                      <a:pt x="8000" y="2457"/>
                    </a:cubicBezTo>
                    <a:cubicBezTo>
                      <a:pt x="7876" y="2457"/>
                      <a:pt x="7747" y="2391"/>
                      <a:pt x="7658" y="2302"/>
                    </a:cubicBezTo>
                    <a:cubicBezTo>
                      <a:pt x="7459" y="2114"/>
                      <a:pt x="7201" y="2019"/>
                      <a:pt x="6942" y="2019"/>
                    </a:cubicBezTo>
                    <a:cubicBezTo>
                      <a:pt x="6739" y="2019"/>
                      <a:pt x="6536" y="2078"/>
                      <a:pt x="6361" y="2197"/>
                    </a:cubicBezTo>
                    <a:lnTo>
                      <a:pt x="4666" y="3327"/>
                    </a:lnTo>
                    <a:cubicBezTo>
                      <a:pt x="4594" y="3372"/>
                      <a:pt x="4518" y="3394"/>
                      <a:pt x="4444" y="3394"/>
                    </a:cubicBezTo>
                    <a:cubicBezTo>
                      <a:pt x="4348" y="3394"/>
                      <a:pt x="4256" y="3356"/>
                      <a:pt x="4185" y="3285"/>
                    </a:cubicBezTo>
                    <a:cubicBezTo>
                      <a:pt x="4038" y="3139"/>
                      <a:pt x="4038" y="2888"/>
                      <a:pt x="4185" y="2741"/>
                    </a:cubicBezTo>
                    <a:lnTo>
                      <a:pt x="5378" y="1549"/>
                    </a:lnTo>
                    <a:cubicBezTo>
                      <a:pt x="5968" y="958"/>
                      <a:pt x="6750" y="656"/>
                      <a:pt x="7519" y="656"/>
                    </a:cubicBezTo>
                    <a:close/>
                    <a:moveTo>
                      <a:pt x="3916" y="4928"/>
                    </a:moveTo>
                    <a:cubicBezTo>
                      <a:pt x="3997" y="4928"/>
                      <a:pt x="4080" y="4959"/>
                      <a:pt x="4143" y="5022"/>
                    </a:cubicBezTo>
                    <a:cubicBezTo>
                      <a:pt x="4269" y="5147"/>
                      <a:pt x="4269" y="5336"/>
                      <a:pt x="4143" y="5461"/>
                    </a:cubicBezTo>
                    <a:lnTo>
                      <a:pt x="3243" y="6340"/>
                    </a:lnTo>
                    <a:cubicBezTo>
                      <a:pt x="3181" y="6403"/>
                      <a:pt x="3102" y="6434"/>
                      <a:pt x="3024" y="6434"/>
                    </a:cubicBezTo>
                    <a:cubicBezTo>
                      <a:pt x="2945" y="6434"/>
                      <a:pt x="2867" y="6403"/>
                      <a:pt x="2804" y="6340"/>
                    </a:cubicBezTo>
                    <a:cubicBezTo>
                      <a:pt x="2678" y="6214"/>
                      <a:pt x="2678" y="6026"/>
                      <a:pt x="2804" y="5901"/>
                    </a:cubicBezTo>
                    <a:lnTo>
                      <a:pt x="3704" y="5022"/>
                    </a:lnTo>
                    <a:cubicBezTo>
                      <a:pt x="3756" y="4959"/>
                      <a:pt x="3834" y="4928"/>
                      <a:pt x="3916" y="4928"/>
                    </a:cubicBezTo>
                    <a:close/>
                    <a:moveTo>
                      <a:pt x="4802" y="5806"/>
                    </a:moveTo>
                    <a:cubicBezTo>
                      <a:pt x="4881" y="5806"/>
                      <a:pt x="4959" y="5838"/>
                      <a:pt x="5022" y="5901"/>
                    </a:cubicBezTo>
                    <a:cubicBezTo>
                      <a:pt x="5147" y="6026"/>
                      <a:pt x="5147" y="6214"/>
                      <a:pt x="5022" y="6340"/>
                    </a:cubicBezTo>
                    <a:lnTo>
                      <a:pt x="4143" y="7240"/>
                    </a:lnTo>
                    <a:cubicBezTo>
                      <a:pt x="4080" y="7303"/>
                      <a:pt x="3997" y="7334"/>
                      <a:pt x="3913" y="7334"/>
                    </a:cubicBezTo>
                    <a:cubicBezTo>
                      <a:pt x="3829" y="7334"/>
                      <a:pt x="3745" y="7303"/>
                      <a:pt x="3683" y="7240"/>
                    </a:cubicBezTo>
                    <a:cubicBezTo>
                      <a:pt x="3578" y="7114"/>
                      <a:pt x="3578" y="6905"/>
                      <a:pt x="3683" y="6779"/>
                    </a:cubicBezTo>
                    <a:lnTo>
                      <a:pt x="4582" y="5901"/>
                    </a:lnTo>
                    <a:cubicBezTo>
                      <a:pt x="4645" y="5838"/>
                      <a:pt x="4724" y="5806"/>
                      <a:pt x="4802" y="5806"/>
                    </a:cubicBezTo>
                    <a:close/>
                    <a:moveTo>
                      <a:pt x="3907" y="637"/>
                    </a:moveTo>
                    <a:cubicBezTo>
                      <a:pt x="4328" y="637"/>
                      <a:pt x="4752" y="730"/>
                      <a:pt x="5147" y="921"/>
                    </a:cubicBezTo>
                    <a:cubicBezTo>
                      <a:pt x="5064" y="984"/>
                      <a:pt x="5001" y="1046"/>
                      <a:pt x="4917" y="1109"/>
                    </a:cubicBezTo>
                    <a:lnTo>
                      <a:pt x="3725" y="2302"/>
                    </a:lnTo>
                    <a:cubicBezTo>
                      <a:pt x="3348" y="2699"/>
                      <a:pt x="3348" y="3327"/>
                      <a:pt x="3725" y="3725"/>
                    </a:cubicBezTo>
                    <a:cubicBezTo>
                      <a:pt x="3930" y="3918"/>
                      <a:pt x="4191" y="4020"/>
                      <a:pt x="4451" y="4020"/>
                    </a:cubicBezTo>
                    <a:cubicBezTo>
                      <a:pt x="4642" y="4020"/>
                      <a:pt x="4833" y="3965"/>
                      <a:pt x="5001" y="3850"/>
                    </a:cubicBezTo>
                    <a:lnTo>
                      <a:pt x="6696" y="2720"/>
                    </a:lnTo>
                    <a:cubicBezTo>
                      <a:pt x="6768" y="2675"/>
                      <a:pt x="6848" y="2653"/>
                      <a:pt x="6928" y="2653"/>
                    </a:cubicBezTo>
                    <a:cubicBezTo>
                      <a:pt x="7032" y="2653"/>
                      <a:pt x="7136" y="2691"/>
                      <a:pt x="7219" y="2762"/>
                    </a:cubicBezTo>
                    <a:lnTo>
                      <a:pt x="9458" y="5022"/>
                    </a:lnTo>
                    <a:cubicBezTo>
                      <a:pt x="9583" y="5147"/>
                      <a:pt x="9583" y="5336"/>
                      <a:pt x="9479" y="5461"/>
                    </a:cubicBezTo>
                    <a:cubicBezTo>
                      <a:pt x="9416" y="5524"/>
                      <a:pt x="9332" y="5555"/>
                      <a:pt x="9248" y="5555"/>
                    </a:cubicBezTo>
                    <a:cubicBezTo>
                      <a:pt x="9165" y="5555"/>
                      <a:pt x="9081" y="5524"/>
                      <a:pt x="9018" y="5461"/>
                    </a:cubicBezTo>
                    <a:lnTo>
                      <a:pt x="7240" y="3683"/>
                    </a:lnTo>
                    <a:lnTo>
                      <a:pt x="6800" y="4122"/>
                    </a:lnTo>
                    <a:lnTo>
                      <a:pt x="8579" y="5901"/>
                    </a:lnTo>
                    <a:cubicBezTo>
                      <a:pt x="8704" y="6026"/>
                      <a:pt x="8704" y="6214"/>
                      <a:pt x="8579" y="6340"/>
                    </a:cubicBezTo>
                    <a:cubicBezTo>
                      <a:pt x="8516" y="6403"/>
                      <a:pt x="8438" y="6434"/>
                      <a:pt x="8359" y="6434"/>
                    </a:cubicBezTo>
                    <a:cubicBezTo>
                      <a:pt x="8281" y="6434"/>
                      <a:pt x="8202" y="6403"/>
                      <a:pt x="8139" y="6340"/>
                    </a:cubicBezTo>
                    <a:lnTo>
                      <a:pt x="6361" y="4562"/>
                    </a:lnTo>
                    <a:lnTo>
                      <a:pt x="5922" y="5022"/>
                    </a:lnTo>
                    <a:lnTo>
                      <a:pt x="7700" y="6800"/>
                    </a:lnTo>
                    <a:cubicBezTo>
                      <a:pt x="7805" y="6905"/>
                      <a:pt x="7805" y="7114"/>
                      <a:pt x="7700" y="7240"/>
                    </a:cubicBezTo>
                    <a:cubicBezTo>
                      <a:pt x="7637" y="7303"/>
                      <a:pt x="7554" y="7334"/>
                      <a:pt x="7470" y="7334"/>
                    </a:cubicBezTo>
                    <a:cubicBezTo>
                      <a:pt x="7386" y="7334"/>
                      <a:pt x="7303" y="7303"/>
                      <a:pt x="7240" y="7240"/>
                    </a:cubicBezTo>
                    <a:cubicBezTo>
                      <a:pt x="7072" y="7072"/>
                      <a:pt x="6863" y="6968"/>
                      <a:pt x="6633" y="6968"/>
                    </a:cubicBezTo>
                    <a:cubicBezTo>
                      <a:pt x="6612" y="6738"/>
                      <a:pt x="6528" y="6507"/>
                      <a:pt x="6361" y="6340"/>
                    </a:cubicBezTo>
                    <a:cubicBezTo>
                      <a:pt x="6194" y="6173"/>
                      <a:pt x="5984" y="6089"/>
                      <a:pt x="5733" y="6068"/>
                    </a:cubicBezTo>
                    <a:cubicBezTo>
                      <a:pt x="5733" y="5838"/>
                      <a:pt x="5629" y="5629"/>
                      <a:pt x="5461" y="5461"/>
                    </a:cubicBezTo>
                    <a:cubicBezTo>
                      <a:pt x="5294" y="5294"/>
                      <a:pt x="5085" y="5189"/>
                      <a:pt x="4854" y="5189"/>
                    </a:cubicBezTo>
                    <a:cubicBezTo>
                      <a:pt x="4834" y="4959"/>
                      <a:pt x="4750" y="4729"/>
                      <a:pt x="4582" y="4562"/>
                    </a:cubicBezTo>
                    <a:cubicBezTo>
                      <a:pt x="4394" y="4384"/>
                      <a:pt x="4154" y="4295"/>
                      <a:pt x="3913" y="4295"/>
                    </a:cubicBezTo>
                    <a:cubicBezTo>
                      <a:pt x="3672" y="4295"/>
                      <a:pt x="3432" y="4384"/>
                      <a:pt x="3243" y="4562"/>
                    </a:cubicBezTo>
                    <a:lnTo>
                      <a:pt x="2365" y="5461"/>
                    </a:lnTo>
                    <a:cubicBezTo>
                      <a:pt x="2281" y="5524"/>
                      <a:pt x="2218" y="5629"/>
                      <a:pt x="2176" y="5712"/>
                    </a:cubicBezTo>
                    <a:lnTo>
                      <a:pt x="1632" y="5189"/>
                    </a:lnTo>
                    <a:cubicBezTo>
                      <a:pt x="732" y="4269"/>
                      <a:pt x="691" y="2825"/>
                      <a:pt x="1549" y="1862"/>
                    </a:cubicBezTo>
                    <a:lnTo>
                      <a:pt x="1800" y="1569"/>
                    </a:lnTo>
                    <a:cubicBezTo>
                      <a:pt x="2357" y="958"/>
                      <a:pt x="3127" y="637"/>
                      <a:pt x="3907" y="637"/>
                    </a:cubicBezTo>
                    <a:close/>
                    <a:moveTo>
                      <a:pt x="5691" y="6701"/>
                    </a:moveTo>
                    <a:cubicBezTo>
                      <a:pt x="5775" y="6701"/>
                      <a:pt x="5859" y="6727"/>
                      <a:pt x="5922" y="6779"/>
                    </a:cubicBezTo>
                    <a:cubicBezTo>
                      <a:pt x="6026" y="6905"/>
                      <a:pt x="6026" y="7114"/>
                      <a:pt x="5922" y="7240"/>
                    </a:cubicBezTo>
                    <a:lnTo>
                      <a:pt x="5022" y="8119"/>
                    </a:lnTo>
                    <a:cubicBezTo>
                      <a:pt x="4959" y="8181"/>
                      <a:pt x="4881" y="8213"/>
                      <a:pt x="4802" y="8213"/>
                    </a:cubicBezTo>
                    <a:cubicBezTo>
                      <a:pt x="4724" y="8213"/>
                      <a:pt x="4645" y="8181"/>
                      <a:pt x="4582" y="8119"/>
                    </a:cubicBezTo>
                    <a:cubicBezTo>
                      <a:pt x="4457" y="7993"/>
                      <a:pt x="4457" y="7805"/>
                      <a:pt x="4582" y="7679"/>
                    </a:cubicBezTo>
                    <a:lnTo>
                      <a:pt x="5461" y="6779"/>
                    </a:lnTo>
                    <a:cubicBezTo>
                      <a:pt x="5524" y="6727"/>
                      <a:pt x="5608" y="6701"/>
                      <a:pt x="5691" y="6701"/>
                    </a:cubicBezTo>
                    <a:close/>
                    <a:moveTo>
                      <a:pt x="6581" y="7585"/>
                    </a:moveTo>
                    <a:cubicBezTo>
                      <a:pt x="6659" y="7585"/>
                      <a:pt x="6738" y="7616"/>
                      <a:pt x="6800" y="7679"/>
                    </a:cubicBezTo>
                    <a:cubicBezTo>
                      <a:pt x="6926" y="7805"/>
                      <a:pt x="6926" y="7993"/>
                      <a:pt x="6800" y="8119"/>
                    </a:cubicBezTo>
                    <a:lnTo>
                      <a:pt x="5922" y="9018"/>
                    </a:lnTo>
                    <a:cubicBezTo>
                      <a:pt x="5859" y="9081"/>
                      <a:pt x="5775" y="9112"/>
                      <a:pt x="5691" y="9112"/>
                    </a:cubicBezTo>
                    <a:cubicBezTo>
                      <a:pt x="5608" y="9112"/>
                      <a:pt x="5524" y="9081"/>
                      <a:pt x="5461" y="9018"/>
                    </a:cubicBezTo>
                    <a:cubicBezTo>
                      <a:pt x="5357" y="8893"/>
                      <a:pt x="5357" y="8683"/>
                      <a:pt x="5461" y="8558"/>
                    </a:cubicBezTo>
                    <a:lnTo>
                      <a:pt x="6361" y="7679"/>
                    </a:lnTo>
                    <a:cubicBezTo>
                      <a:pt x="6424" y="7616"/>
                      <a:pt x="6502" y="7585"/>
                      <a:pt x="6581" y="7585"/>
                    </a:cubicBezTo>
                    <a:close/>
                    <a:moveTo>
                      <a:pt x="3917" y="0"/>
                    </a:moveTo>
                    <a:cubicBezTo>
                      <a:pt x="3790" y="0"/>
                      <a:pt x="3663" y="7"/>
                      <a:pt x="3536" y="21"/>
                    </a:cubicBezTo>
                    <a:cubicBezTo>
                      <a:pt x="2678" y="126"/>
                      <a:pt x="1904" y="523"/>
                      <a:pt x="1339" y="1151"/>
                    </a:cubicBezTo>
                    <a:lnTo>
                      <a:pt x="1088" y="1444"/>
                    </a:lnTo>
                    <a:cubicBezTo>
                      <a:pt x="0" y="2637"/>
                      <a:pt x="63" y="4478"/>
                      <a:pt x="1214" y="5629"/>
                    </a:cubicBezTo>
                    <a:lnTo>
                      <a:pt x="2365" y="6779"/>
                    </a:lnTo>
                    <a:cubicBezTo>
                      <a:pt x="2532" y="6947"/>
                      <a:pt x="2741" y="7051"/>
                      <a:pt x="2971" y="7072"/>
                    </a:cubicBezTo>
                    <a:cubicBezTo>
                      <a:pt x="2992" y="7303"/>
                      <a:pt x="3097" y="7512"/>
                      <a:pt x="3243" y="7679"/>
                    </a:cubicBezTo>
                    <a:cubicBezTo>
                      <a:pt x="3411" y="7847"/>
                      <a:pt x="3641" y="7930"/>
                      <a:pt x="3871" y="7951"/>
                    </a:cubicBezTo>
                    <a:cubicBezTo>
                      <a:pt x="3871" y="8181"/>
                      <a:pt x="3976" y="8391"/>
                      <a:pt x="4143" y="8579"/>
                    </a:cubicBezTo>
                    <a:cubicBezTo>
                      <a:pt x="4310" y="8746"/>
                      <a:pt x="4541" y="8830"/>
                      <a:pt x="4750" y="8851"/>
                    </a:cubicBezTo>
                    <a:cubicBezTo>
                      <a:pt x="4771" y="9060"/>
                      <a:pt x="4854" y="9290"/>
                      <a:pt x="5022" y="9458"/>
                    </a:cubicBezTo>
                    <a:cubicBezTo>
                      <a:pt x="5210" y="9646"/>
                      <a:pt x="5461" y="9730"/>
                      <a:pt x="5691" y="9730"/>
                    </a:cubicBezTo>
                    <a:cubicBezTo>
                      <a:pt x="5942" y="9730"/>
                      <a:pt x="6173" y="9646"/>
                      <a:pt x="6361" y="9458"/>
                    </a:cubicBezTo>
                    <a:lnTo>
                      <a:pt x="7261" y="8579"/>
                    </a:lnTo>
                    <a:cubicBezTo>
                      <a:pt x="7428" y="8411"/>
                      <a:pt x="7512" y="8181"/>
                      <a:pt x="7533" y="7951"/>
                    </a:cubicBezTo>
                    <a:cubicBezTo>
                      <a:pt x="7742" y="7951"/>
                      <a:pt x="7972" y="7847"/>
                      <a:pt x="8139" y="7679"/>
                    </a:cubicBezTo>
                    <a:cubicBezTo>
                      <a:pt x="8307" y="7512"/>
                      <a:pt x="8411" y="7303"/>
                      <a:pt x="8411" y="7072"/>
                    </a:cubicBezTo>
                    <a:cubicBezTo>
                      <a:pt x="8642" y="7051"/>
                      <a:pt x="8872" y="6968"/>
                      <a:pt x="9039" y="6779"/>
                    </a:cubicBezTo>
                    <a:cubicBezTo>
                      <a:pt x="9207" y="6633"/>
                      <a:pt x="9290" y="6403"/>
                      <a:pt x="9311" y="6173"/>
                    </a:cubicBezTo>
                    <a:cubicBezTo>
                      <a:pt x="9520" y="6152"/>
                      <a:pt x="9751" y="6068"/>
                      <a:pt x="9918" y="5901"/>
                    </a:cubicBezTo>
                    <a:lnTo>
                      <a:pt x="10064" y="5754"/>
                    </a:lnTo>
                    <a:cubicBezTo>
                      <a:pt x="10692" y="5126"/>
                      <a:pt x="11048" y="4310"/>
                      <a:pt x="11048" y="3473"/>
                    </a:cubicBezTo>
                    <a:cubicBezTo>
                      <a:pt x="11027" y="2616"/>
                      <a:pt x="10692" y="1800"/>
                      <a:pt x="10064" y="1193"/>
                    </a:cubicBezTo>
                    <a:lnTo>
                      <a:pt x="9667" y="795"/>
                    </a:lnTo>
                    <a:cubicBezTo>
                      <a:pt x="9064" y="287"/>
                      <a:pt x="8309" y="33"/>
                      <a:pt x="7508" y="33"/>
                    </a:cubicBezTo>
                    <a:cubicBezTo>
                      <a:pt x="7419" y="33"/>
                      <a:pt x="7330" y="36"/>
                      <a:pt x="7240" y="42"/>
                    </a:cubicBezTo>
                    <a:cubicBezTo>
                      <a:pt x="6717" y="84"/>
                      <a:pt x="6194" y="251"/>
                      <a:pt x="5712" y="502"/>
                    </a:cubicBezTo>
                    <a:cubicBezTo>
                      <a:pt x="5173" y="172"/>
                      <a:pt x="4546" y="0"/>
                      <a:pt x="3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5" name="Google Shape;1205;p54"/>
            <p:cNvGrpSpPr/>
            <p:nvPr/>
          </p:nvGrpSpPr>
          <p:grpSpPr>
            <a:xfrm>
              <a:off x="3336506" y="3211842"/>
              <a:ext cx="466859" cy="461601"/>
              <a:chOff x="3889298" y="3913474"/>
              <a:chExt cx="414176" cy="409511"/>
            </a:xfrm>
          </p:grpSpPr>
          <p:sp>
            <p:nvSpPr>
              <p:cNvPr id="1206" name="Google Shape;1206;p54"/>
              <p:cNvSpPr/>
              <p:nvPr/>
            </p:nvSpPr>
            <p:spPr>
              <a:xfrm rot="8100000" flipH="1">
                <a:off x="4084289" y="4165509"/>
                <a:ext cx="128976" cy="125582"/>
              </a:xfrm>
              <a:prstGeom prst="round2SameRect">
                <a:avLst>
                  <a:gd name="adj1" fmla="val 31201"/>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4"/>
              <p:cNvSpPr/>
              <p:nvPr/>
            </p:nvSpPr>
            <p:spPr>
              <a:xfrm flipH="1">
                <a:off x="3889298" y="3913474"/>
                <a:ext cx="414176" cy="409511"/>
              </a:xfrm>
              <a:custGeom>
                <a:avLst/>
                <a:gdLst/>
                <a:ahLst/>
                <a:cxnLst/>
                <a:rect l="l" t="t" r="r" b="b"/>
                <a:pathLst>
                  <a:path w="11973" h="11839" extrusionOk="0">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54"/>
            <p:cNvGrpSpPr/>
            <p:nvPr/>
          </p:nvGrpSpPr>
          <p:grpSpPr>
            <a:xfrm>
              <a:off x="6292730" y="3132618"/>
              <a:ext cx="462576" cy="494578"/>
              <a:chOff x="6292730" y="3132618"/>
              <a:chExt cx="462576" cy="494578"/>
            </a:xfrm>
          </p:grpSpPr>
          <p:grpSp>
            <p:nvGrpSpPr>
              <p:cNvPr id="1209" name="Google Shape;1209;p54"/>
              <p:cNvGrpSpPr/>
              <p:nvPr/>
            </p:nvGrpSpPr>
            <p:grpSpPr>
              <a:xfrm>
                <a:off x="6292730" y="3132618"/>
                <a:ext cx="462576" cy="494578"/>
                <a:chOff x="5970735" y="3154600"/>
                <a:chExt cx="426770" cy="456295"/>
              </a:xfrm>
            </p:grpSpPr>
            <p:sp>
              <p:nvSpPr>
                <p:cNvPr id="1210" name="Google Shape;1210;p54"/>
                <p:cNvSpPr/>
                <p:nvPr/>
              </p:nvSpPr>
              <p:spPr>
                <a:xfrm flipH="1">
                  <a:off x="5970735" y="3345820"/>
                  <a:ext cx="82007" cy="72083"/>
                </a:xfrm>
                <a:custGeom>
                  <a:avLst/>
                  <a:gdLst/>
                  <a:ahLst/>
                  <a:cxnLst/>
                  <a:rect l="l" t="t" r="r" b="b"/>
                  <a:pathLst>
                    <a:path w="41681" h="36637" extrusionOk="0">
                      <a:moveTo>
                        <a:pt x="13113" y="0"/>
                      </a:moveTo>
                      <a:cubicBezTo>
                        <a:pt x="10043" y="0"/>
                        <a:pt x="6974" y="1165"/>
                        <a:pt x="4645" y="3493"/>
                      </a:cubicBezTo>
                      <a:cubicBezTo>
                        <a:pt x="251" y="7908"/>
                        <a:pt x="0" y="14960"/>
                        <a:pt x="3913" y="19646"/>
                      </a:cubicBezTo>
                      <a:cubicBezTo>
                        <a:pt x="4143" y="19918"/>
                        <a:pt x="4394" y="20190"/>
                        <a:pt x="4645" y="20462"/>
                      </a:cubicBezTo>
                      <a:lnTo>
                        <a:pt x="20840" y="36636"/>
                      </a:lnTo>
                      <a:lnTo>
                        <a:pt x="37035" y="20462"/>
                      </a:lnTo>
                      <a:cubicBezTo>
                        <a:pt x="37286" y="20190"/>
                        <a:pt x="37537" y="19918"/>
                        <a:pt x="37768" y="19646"/>
                      </a:cubicBezTo>
                      <a:cubicBezTo>
                        <a:pt x="41680" y="14960"/>
                        <a:pt x="41429" y="7908"/>
                        <a:pt x="37035" y="3493"/>
                      </a:cubicBezTo>
                      <a:cubicBezTo>
                        <a:pt x="34706" y="1165"/>
                        <a:pt x="31632" y="0"/>
                        <a:pt x="28559" y="0"/>
                      </a:cubicBezTo>
                      <a:cubicBezTo>
                        <a:pt x="25807" y="0"/>
                        <a:pt x="23055" y="934"/>
                        <a:pt x="20840" y="2803"/>
                      </a:cubicBezTo>
                      <a:cubicBezTo>
                        <a:pt x="18616" y="934"/>
                        <a:pt x="15864" y="0"/>
                        <a:pt x="13113" y="0"/>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1" name="Google Shape;1211;p54"/>
                <p:cNvGrpSpPr/>
                <p:nvPr/>
              </p:nvGrpSpPr>
              <p:grpSpPr>
                <a:xfrm flipH="1">
                  <a:off x="6057319" y="3270727"/>
                  <a:ext cx="340186" cy="340168"/>
                  <a:chOff x="5053900" y="3804850"/>
                  <a:chExt cx="483150" cy="483125"/>
                </a:xfrm>
              </p:grpSpPr>
              <p:sp>
                <p:nvSpPr>
                  <p:cNvPr id="1212" name="Google Shape;1212;p54"/>
                  <p:cNvSpPr/>
                  <p:nvPr/>
                </p:nvSpPr>
                <p:spPr>
                  <a:xfrm>
                    <a:off x="5053900" y="3804850"/>
                    <a:ext cx="483150" cy="483125"/>
                  </a:xfrm>
                  <a:custGeom>
                    <a:avLst/>
                    <a:gdLst/>
                    <a:ahLst/>
                    <a:cxnLst/>
                    <a:rect l="l" t="t" r="r" b="b"/>
                    <a:pathLst>
                      <a:path w="19326" h="19325" extrusionOk="0">
                        <a:moveTo>
                          <a:pt x="9663" y="1132"/>
                        </a:moveTo>
                        <a:cubicBezTo>
                          <a:pt x="14367" y="1132"/>
                          <a:pt x="18193" y="4958"/>
                          <a:pt x="18193" y="9662"/>
                        </a:cubicBezTo>
                        <a:cubicBezTo>
                          <a:pt x="18193" y="14367"/>
                          <a:pt x="14367" y="18192"/>
                          <a:pt x="9663" y="18192"/>
                        </a:cubicBezTo>
                        <a:cubicBezTo>
                          <a:pt x="4959" y="18192"/>
                          <a:pt x="1133" y="14367"/>
                          <a:pt x="1133" y="9662"/>
                        </a:cubicBezTo>
                        <a:cubicBezTo>
                          <a:pt x="1133" y="4958"/>
                          <a:pt x="4959" y="1132"/>
                          <a:pt x="9663" y="1132"/>
                        </a:cubicBezTo>
                        <a:close/>
                        <a:moveTo>
                          <a:pt x="9663" y="0"/>
                        </a:moveTo>
                        <a:cubicBezTo>
                          <a:pt x="7094" y="0"/>
                          <a:pt x="4669" y="1009"/>
                          <a:pt x="2839" y="2838"/>
                        </a:cubicBezTo>
                        <a:cubicBezTo>
                          <a:pt x="1009" y="4668"/>
                          <a:pt x="1" y="7093"/>
                          <a:pt x="1" y="9662"/>
                        </a:cubicBezTo>
                        <a:cubicBezTo>
                          <a:pt x="1" y="12232"/>
                          <a:pt x="1009" y="14657"/>
                          <a:pt x="2839" y="16486"/>
                        </a:cubicBezTo>
                        <a:cubicBezTo>
                          <a:pt x="4669" y="18316"/>
                          <a:pt x="7094" y="19325"/>
                          <a:pt x="9663" y="19325"/>
                        </a:cubicBezTo>
                        <a:cubicBezTo>
                          <a:pt x="12233" y="19325"/>
                          <a:pt x="14657" y="18316"/>
                          <a:pt x="16487" y="16486"/>
                        </a:cubicBezTo>
                        <a:cubicBezTo>
                          <a:pt x="18317" y="14657"/>
                          <a:pt x="19325" y="12232"/>
                          <a:pt x="19325" y="9662"/>
                        </a:cubicBezTo>
                        <a:cubicBezTo>
                          <a:pt x="19325" y="7093"/>
                          <a:pt x="18317" y="4668"/>
                          <a:pt x="16487" y="2838"/>
                        </a:cubicBezTo>
                        <a:cubicBezTo>
                          <a:pt x="14657" y="1009"/>
                          <a:pt x="12233" y="0"/>
                          <a:pt x="9663" y="0"/>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13" name="Google Shape;1213;p54"/>
                  <p:cNvSpPr/>
                  <p:nvPr/>
                </p:nvSpPr>
                <p:spPr>
                  <a:xfrm rot="10800000">
                    <a:off x="5170122" y="4066248"/>
                    <a:ext cx="250675" cy="92765"/>
                  </a:xfrm>
                  <a:custGeom>
                    <a:avLst/>
                    <a:gdLst/>
                    <a:ahLst/>
                    <a:cxnLst/>
                    <a:rect l="l" t="t" r="r" b="b"/>
                    <a:pathLst>
                      <a:path w="10026" h="4529" extrusionOk="0">
                        <a:moveTo>
                          <a:pt x="5006" y="0"/>
                        </a:moveTo>
                        <a:cubicBezTo>
                          <a:pt x="2684" y="0"/>
                          <a:pt x="659" y="1572"/>
                          <a:pt x="79" y="3820"/>
                        </a:cubicBezTo>
                        <a:cubicBezTo>
                          <a:pt x="1" y="4125"/>
                          <a:pt x="182" y="4433"/>
                          <a:pt x="487" y="4511"/>
                        </a:cubicBezTo>
                        <a:cubicBezTo>
                          <a:pt x="533" y="4523"/>
                          <a:pt x="580" y="4528"/>
                          <a:pt x="625" y="4528"/>
                        </a:cubicBezTo>
                        <a:cubicBezTo>
                          <a:pt x="878" y="4528"/>
                          <a:pt x="1109" y="4359"/>
                          <a:pt x="1175" y="4103"/>
                        </a:cubicBezTo>
                        <a:cubicBezTo>
                          <a:pt x="1625" y="2352"/>
                          <a:pt x="3205" y="1126"/>
                          <a:pt x="5013" y="1126"/>
                        </a:cubicBezTo>
                        <a:cubicBezTo>
                          <a:pt x="6822" y="1126"/>
                          <a:pt x="8401" y="2352"/>
                          <a:pt x="8851" y="4103"/>
                        </a:cubicBezTo>
                        <a:cubicBezTo>
                          <a:pt x="8917" y="4359"/>
                          <a:pt x="9148" y="4528"/>
                          <a:pt x="9401" y="4528"/>
                        </a:cubicBezTo>
                        <a:cubicBezTo>
                          <a:pt x="9447" y="4528"/>
                          <a:pt x="9493" y="4523"/>
                          <a:pt x="9539" y="4511"/>
                        </a:cubicBezTo>
                        <a:cubicBezTo>
                          <a:pt x="9844" y="4433"/>
                          <a:pt x="10025" y="4125"/>
                          <a:pt x="9947" y="3820"/>
                        </a:cubicBezTo>
                        <a:cubicBezTo>
                          <a:pt x="9368" y="1572"/>
                          <a:pt x="7342" y="0"/>
                          <a:pt x="5020" y="0"/>
                        </a:cubicBezTo>
                        <a:cubicBezTo>
                          <a:pt x="5018" y="0"/>
                          <a:pt x="5015" y="0"/>
                          <a:pt x="5013" y="0"/>
                        </a:cubicBezTo>
                        <a:cubicBezTo>
                          <a:pt x="5011" y="0"/>
                          <a:pt x="5009" y="0"/>
                          <a:pt x="5006" y="0"/>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214" name="Google Shape;1214;p54"/>
                <p:cNvSpPr/>
                <p:nvPr/>
              </p:nvSpPr>
              <p:spPr>
                <a:xfrm flipH="1">
                  <a:off x="6008853" y="3188525"/>
                  <a:ext cx="119937" cy="105331"/>
                </a:xfrm>
                <a:custGeom>
                  <a:avLst/>
                  <a:gdLst/>
                  <a:ahLst/>
                  <a:cxnLst/>
                  <a:rect l="l" t="t" r="r" b="b"/>
                  <a:pathLst>
                    <a:path w="41681" h="36637" extrusionOk="0">
                      <a:moveTo>
                        <a:pt x="13113" y="0"/>
                      </a:moveTo>
                      <a:cubicBezTo>
                        <a:pt x="10043" y="0"/>
                        <a:pt x="6974" y="1165"/>
                        <a:pt x="4645" y="3493"/>
                      </a:cubicBezTo>
                      <a:cubicBezTo>
                        <a:pt x="251" y="7908"/>
                        <a:pt x="0" y="14960"/>
                        <a:pt x="3913" y="19646"/>
                      </a:cubicBezTo>
                      <a:cubicBezTo>
                        <a:pt x="4143" y="19918"/>
                        <a:pt x="4394" y="20190"/>
                        <a:pt x="4645" y="20462"/>
                      </a:cubicBezTo>
                      <a:lnTo>
                        <a:pt x="20840" y="36636"/>
                      </a:lnTo>
                      <a:lnTo>
                        <a:pt x="37035" y="20462"/>
                      </a:lnTo>
                      <a:cubicBezTo>
                        <a:pt x="37286" y="20190"/>
                        <a:pt x="37537" y="19918"/>
                        <a:pt x="37768" y="19646"/>
                      </a:cubicBezTo>
                      <a:cubicBezTo>
                        <a:pt x="41680" y="14960"/>
                        <a:pt x="41429" y="7908"/>
                        <a:pt x="37035" y="3493"/>
                      </a:cubicBezTo>
                      <a:cubicBezTo>
                        <a:pt x="34706" y="1165"/>
                        <a:pt x="31632" y="0"/>
                        <a:pt x="28559" y="0"/>
                      </a:cubicBezTo>
                      <a:cubicBezTo>
                        <a:pt x="25807" y="0"/>
                        <a:pt x="23055" y="934"/>
                        <a:pt x="20840" y="2803"/>
                      </a:cubicBezTo>
                      <a:cubicBezTo>
                        <a:pt x="18616" y="934"/>
                        <a:pt x="15864" y="0"/>
                        <a:pt x="13113" y="0"/>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4"/>
                <p:cNvSpPr/>
                <p:nvPr/>
              </p:nvSpPr>
              <p:spPr>
                <a:xfrm flipH="1">
                  <a:off x="5979778" y="3154600"/>
                  <a:ext cx="119937" cy="105331"/>
                </a:xfrm>
                <a:custGeom>
                  <a:avLst/>
                  <a:gdLst/>
                  <a:ahLst/>
                  <a:cxnLst/>
                  <a:rect l="l" t="t" r="r" b="b"/>
                  <a:pathLst>
                    <a:path w="41681" h="36637" extrusionOk="0">
                      <a:moveTo>
                        <a:pt x="13113" y="0"/>
                      </a:moveTo>
                      <a:cubicBezTo>
                        <a:pt x="10043" y="0"/>
                        <a:pt x="6974" y="1165"/>
                        <a:pt x="4645" y="3493"/>
                      </a:cubicBezTo>
                      <a:cubicBezTo>
                        <a:pt x="251" y="7908"/>
                        <a:pt x="0" y="14960"/>
                        <a:pt x="3913" y="19646"/>
                      </a:cubicBezTo>
                      <a:cubicBezTo>
                        <a:pt x="4143" y="19918"/>
                        <a:pt x="4394" y="20190"/>
                        <a:pt x="4645" y="20462"/>
                      </a:cubicBezTo>
                      <a:lnTo>
                        <a:pt x="20840" y="36636"/>
                      </a:lnTo>
                      <a:lnTo>
                        <a:pt x="37035" y="20462"/>
                      </a:lnTo>
                      <a:cubicBezTo>
                        <a:pt x="37286" y="20190"/>
                        <a:pt x="37537" y="19918"/>
                        <a:pt x="37768" y="19646"/>
                      </a:cubicBezTo>
                      <a:cubicBezTo>
                        <a:pt x="41680" y="14960"/>
                        <a:pt x="41429" y="7908"/>
                        <a:pt x="37035" y="3493"/>
                      </a:cubicBezTo>
                      <a:cubicBezTo>
                        <a:pt x="34706" y="1165"/>
                        <a:pt x="31632" y="0"/>
                        <a:pt x="28559" y="0"/>
                      </a:cubicBezTo>
                      <a:cubicBezTo>
                        <a:pt x="25807" y="0"/>
                        <a:pt x="23055" y="934"/>
                        <a:pt x="20840" y="2803"/>
                      </a:cubicBezTo>
                      <a:cubicBezTo>
                        <a:pt x="18616" y="934"/>
                        <a:pt x="15864" y="0"/>
                        <a:pt x="13113"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6" name="Google Shape;1216;p54"/>
              <p:cNvSpPr/>
              <p:nvPr/>
            </p:nvSpPr>
            <p:spPr>
              <a:xfrm>
                <a:off x="6498063" y="3391575"/>
                <a:ext cx="51900" cy="51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4"/>
              <p:cNvSpPr/>
              <p:nvPr/>
            </p:nvSpPr>
            <p:spPr>
              <a:xfrm>
                <a:off x="6596180" y="3391575"/>
                <a:ext cx="51900" cy="51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21"/>
        <p:cNvGrpSpPr/>
        <p:nvPr/>
      </p:nvGrpSpPr>
      <p:grpSpPr>
        <a:xfrm>
          <a:off x="0" y="0"/>
          <a:ext cx="0" cy="0"/>
          <a:chOff x="0" y="0"/>
          <a:chExt cx="0" cy="0"/>
        </a:xfrm>
      </p:grpSpPr>
      <p:sp>
        <p:nvSpPr>
          <p:cNvPr id="1222" name="Google Shape;1222;p55"/>
          <p:cNvSpPr txBox="1">
            <a:spLocks noGrp="1"/>
          </p:cNvSpPr>
          <p:nvPr>
            <p:ph type="title" idx="4294967295"/>
          </p:nvPr>
        </p:nvSpPr>
        <p:spPr>
          <a:xfrm>
            <a:off x="1687550" y="2571754"/>
            <a:ext cx="1664700" cy="48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a:t>Cost Estimation</a:t>
            </a:r>
            <a:endParaRPr sz="2500"/>
          </a:p>
        </p:txBody>
      </p:sp>
      <p:sp>
        <p:nvSpPr>
          <p:cNvPr id="1223" name="Google Shape;1223;p55"/>
          <p:cNvSpPr txBox="1">
            <a:spLocks noGrp="1"/>
          </p:cNvSpPr>
          <p:nvPr>
            <p:ph type="title" idx="4294967295"/>
          </p:nvPr>
        </p:nvSpPr>
        <p:spPr>
          <a:xfrm>
            <a:off x="3739650" y="2571754"/>
            <a:ext cx="1664700" cy="48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a:t>Budget Allocation</a:t>
            </a:r>
            <a:endParaRPr sz="2500"/>
          </a:p>
        </p:txBody>
      </p:sp>
      <p:sp>
        <p:nvSpPr>
          <p:cNvPr id="1224" name="Google Shape;1224;p55"/>
          <p:cNvSpPr txBox="1">
            <a:spLocks noGrp="1"/>
          </p:cNvSpPr>
          <p:nvPr>
            <p:ph type="title" idx="4294967295"/>
          </p:nvPr>
        </p:nvSpPr>
        <p:spPr>
          <a:xfrm>
            <a:off x="5680675" y="2571754"/>
            <a:ext cx="1664700" cy="48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a:t>Budget Control</a:t>
            </a:r>
            <a:endParaRPr sz="2500"/>
          </a:p>
        </p:txBody>
      </p:sp>
      <p:grpSp>
        <p:nvGrpSpPr>
          <p:cNvPr id="1225" name="Google Shape;1225;p55"/>
          <p:cNvGrpSpPr/>
          <p:nvPr/>
        </p:nvGrpSpPr>
        <p:grpSpPr>
          <a:xfrm>
            <a:off x="2416379" y="1452855"/>
            <a:ext cx="4311249" cy="623142"/>
            <a:chOff x="3427129" y="2293527"/>
            <a:chExt cx="4311249" cy="623142"/>
          </a:xfrm>
        </p:grpSpPr>
        <p:cxnSp>
          <p:nvCxnSpPr>
            <p:cNvPr id="1226" name="Google Shape;1226;p55"/>
            <p:cNvCxnSpPr/>
            <p:nvPr/>
          </p:nvCxnSpPr>
          <p:spPr>
            <a:xfrm>
              <a:off x="3464600" y="2613946"/>
              <a:ext cx="4047000" cy="11700"/>
            </a:xfrm>
            <a:prstGeom prst="straightConnector1">
              <a:avLst/>
            </a:prstGeom>
            <a:noFill/>
            <a:ln w="28575" cap="flat" cmpd="sng">
              <a:solidFill>
                <a:srgbClr val="000000"/>
              </a:solidFill>
              <a:prstDash val="solid"/>
              <a:round/>
              <a:headEnd type="none" w="med" len="med"/>
              <a:tailEnd type="none" w="med" len="med"/>
            </a:ln>
          </p:spPr>
        </p:cxnSp>
        <p:grpSp>
          <p:nvGrpSpPr>
            <p:cNvPr id="1227" name="Google Shape;1227;p55"/>
            <p:cNvGrpSpPr/>
            <p:nvPr/>
          </p:nvGrpSpPr>
          <p:grpSpPr>
            <a:xfrm>
              <a:off x="3427129" y="2293527"/>
              <a:ext cx="362836" cy="623142"/>
              <a:chOff x="8142523" y="840353"/>
              <a:chExt cx="264980" cy="455048"/>
            </a:xfrm>
          </p:grpSpPr>
          <p:sp>
            <p:nvSpPr>
              <p:cNvPr id="1228" name="Google Shape;1228;p55"/>
              <p:cNvSpPr/>
              <p:nvPr/>
            </p:nvSpPr>
            <p:spPr>
              <a:xfrm>
                <a:off x="8142523" y="917791"/>
                <a:ext cx="225509" cy="377609"/>
              </a:xfrm>
              <a:custGeom>
                <a:avLst/>
                <a:gdLst/>
                <a:ahLst/>
                <a:cxnLst/>
                <a:rect l="l" t="t" r="r" b="b"/>
                <a:pathLst>
                  <a:path w="6236" h="10442" extrusionOk="0">
                    <a:moveTo>
                      <a:pt x="3118" y="1"/>
                    </a:moveTo>
                    <a:cubicBezTo>
                      <a:pt x="3118" y="1"/>
                      <a:pt x="0" y="5608"/>
                      <a:pt x="0" y="7324"/>
                    </a:cubicBezTo>
                    <a:cubicBezTo>
                      <a:pt x="0" y="9061"/>
                      <a:pt x="1402" y="10442"/>
                      <a:pt x="3118" y="10442"/>
                    </a:cubicBezTo>
                    <a:cubicBezTo>
                      <a:pt x="4833" y="10442"/>
                      <a:pt x="6235" y="9061"/>
                      <a:pt x="6235" y="7324"/>
                    </a:cubicBezTo>
                    <a:cubicBezTo>
                      <a:pt x="6235" y="5608"/>
                      <a:pt x="3118" y="1"/>
                      <a:pt x="31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5"/>
              <p:cNvSpPr/>
              <p:nvPr/>
            </p:nvSpPr>
            <p:spPr>
              <a:xfrm>
                <a:off x="8181233" y="840353"/>
                <a:ext cx="226269" cy="378368"/>
              </a:xfrm>
              <a:custGeom>
                <a:avLst/>
                <a:gdLst/>
                <a:ahLst/>
                <a:cxnLst/>
                <a:rect l="l" t="t" r="r" b="b"/>
                <a:pathLst>
                  <a:path w="6257" h="10463" fill="none" extrusionOk="0">
                    <a:moveTo>
                      <a:pt x="6257" y="7345"/>
                    </a:moveTo>
                    <a:cubicBezTo>
                      <a:pt x="6257" y="9081"/>
                      <a:pt x="4855" y="10462"/>
                      <a:pt x="3118" y="10462"/>
                    </a:cubicBezTo>
                    <a:cubicBezTo>
                      <a:pt x="1402" y="10462"/>
                      <a:pt x="1" y="9060"/>
                      <a:pt x="1" y="7345"/>
                    </a:cubicBezTo>
                    <a:cubicBezTo>
                      <a:pt x="1" y="5608"/>
                      <a:pt x="3118" y="1"/>
                      <a:pt x="3118" y="1"/>
                    </a:cubicBezTo>
                    <a:cubicBezTo>
                      <a:pt x="3118" y="1"/>
                      <a:pt x="6257" y="5629"/>
                      <a:pt x="6257" y="7345"/>
                    </a:cubicBezTo>
                    <a:close/>
                  </a:path>
                </a:pathLst>
              </a:custGeom>
              <a:noFill/>
              <a:ln w="28575" cap="rnd"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0" name="Google Shape;1230;p55"/>
            <p:cNvGrpSpPr/>
            <p:nvPr/>
          </p:nvGrpSpPr>
          <p:grpSpPr>
            <a:xfrm>
              <a:off x="5401342" y="2293527"/>
              <a:ext cx="362836" cy="623142"/>
              <a:chOff x="8142523" y="840353"/>
              <a:chExt cx="264980" cy="455048"/>
            </a:xfrm>
          </p:grpSpPr>
          <p:sp>
            <p:nvSpPr>
              <p:cNvPr id="1231" name="Google Shape;1231;p55"/>
              <p:cNvSpPr/>
              <p:nvPr/>
            </p:nvSpPr>
            <p:spPr>
              <a:xfrm>
                <a:off x="8142523" y="917791"/>
                <a:ext cx="225509" cy="377609"/>
              </a:xfrm>
              <a:custGeom>
                <a:avLst/>
                <a:gdLst/>
                <a:ahLst/>
                <a:cxnLst/>
                <a:rect l="l" t="t" r="r" b="b"/>
                <a:pathLst>
                  <a:path w="6236" h="10442" extrusionOk="0">
                    <a:moveTo>
                      <a:pt x="3118" y="1"/>
                    </a:moveTo>
                    <a:cubicBezTo>
                      <a:pt x="3118" y="1"/>
                      <a:pt x="0" y="5608"/>
                      <a:pt x="0" y="7324"/>
                    </a:cubicBezTo>
                    <a:cubicBezTo>
                      <a:pt x="0" y="9061"/>
                      <a:pt x="1402" y="10442"/>
                      <a:pt x="3118" y="10442"/>
                    </a:cubicBezTo>
                    <a:cubicBezTo>
                      <a:pt x="4833" y="10442"/>
                      <a:pt x="6235" y="9061"/>
                      <a:pt x="6235" y="7324"/>
                    </a:cubicBezTo>
                    <a:cubicBezTo>
                      <a:pt x="6235" y="5608"/>
                      <a:pt x="3118" y="1"/>
                      <a:pt x="31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5"/>
              <p:cNvSpPr/>
              <p:nvPr/>
            </p:nvSpPr>
            <p:spPr>
              <a:xfrm>
                <a:off x="8181233" y="840353"/>
                <a:ext cx="226269" cy="378368"/>
              </a:xfrm>
              <a:custGeom>
                <a:avLst/>
                <a:gdLst/>
                <a:ahLst/>
                <a:cxnLst/>
                <a:rect l="l" t="t" r="r" b="b"/>
                <a:pathLst>
                  <a:path w="6257" h="10463" fill="none" extrusionOk="0">
                    <a:moveTo>
                      <a:pt x="6257" y="7345"/>
                    </a:moveTo>
                    <a:cubicBezTo>
                      <a:pt x="6257" y="9081"/>
                      <a:pt x="4855" y="10462"/>
                      <a:pt x="3118" y="10462"/>
                    </a:cubicBezTo>
                    <a:cubicBezTo>
                      <a:pt x="1402" y="10462"/>
                      <a:pt x="1" y="9060"/>
                      <a:pt x="1" y="7345"/>
                    </a:cubicBezTo>
                    <a:cubicBezTo>
                      <a:pt x="1" y="5608"/>
                      <a:pt x="3118" y="1"/>
                      <a:pt x="3118" y="1"/>
                    </a:cubicBezTo>
                    <a:cubicBezTo>
                      <a:pt x="3118" y="1"/>
                      <a:pt x="6257" y="5629"/>
                      <a:pt x="6257" y="7345"/>
                    </a:cubicBezTo>
                    <a:close/>
                  </a:path>
                </a:pathLst>
              </a:custGeom>
              <a:noFill/>
              <a:ln w="28575" cap="rnd"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3" name="Google Shape;1233;p55"/>
            <p:cNvGrpSpPr/>
            <p:nvPr/>
          </p:nvGrpSpPr>
          <p:grpSpPr>
            <a:xfrm>
              <a:off x="7375542" y="2293527"/>
              <a:ext cx="362836" cy="623142"/>
              <a:chOff x="8142523" y="840353"/>
              <a:chExt cx="264980" cy="455048"/>
            </a:xfrm>
          </p:grpSpPr>
          <p:sp>
            <p:nvSpPr>
              <p:cNvPr id="1234" name="Google Shape;1234;p55"/>
              <p:cNvSpPr/>
              <p:nvPr/>
            </p:nvSpPr>
            <p:spPr>
              <a:xfrm>
                <a:off x="8142523" y="917791"/>
                <a:ext cx="225509" cy="377609"/>
              </a:xfrm>
              <a:custGeom>
                <a:avLst/>
                <a:gdLst/>
                <a:ahLst/>
                <a:cxnLst/>
                <a:rect l="l" t="t" r="r" b="b"/>
                <a:pathLst>
                  <a:path w="6236" h="10442" extrusionOk="0">
                    <a:moveTo>
                      <a:pt x="3118" y="1"/>
                    </a:moveTo>
                    <a:cubicBezTo>
                      <a:pt x="3118" y="1"/>
                      <a:pt x="0" y="5608"/>
                      <a:pt x="0" y="7324"/>
                    </a:cubicBezTo>
                    <a:cubicBezTo>
                      <a:pt x="0" y="9061"/>
                      <a:pt x="1402" y="10442"/>
                      <a:pt x="3118" y="10442"/>
                    </a:cubicBezTo>
                    <a:cubicBezTo>
                      <a:pt x="4833" y="10442"/>
                      <a:pt x="6235" y="9061"/>
                      <a:pt x="6235" y="7324"/>
                    </a:cubicBezTo>
                    <a:cubicBezTo>
                      <a:pt x="6235" y="5608"/>
                      <a:pt x="3118" y="1"/>
                      <a:pt x="31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5"/>
              <p:cNvSpPr/>
              <p:nvPr/>
            </p:nvSpPr>
            <p:spPr>
              <a:xfrm>
                <a:off x="8181233" y="840353"/>
                <a:ext cx="226269" cy="378368"/>
              </a:xfrm>
              <a:custGeom>
                <a:avLst/>
                <a:gdLst/>
                <a:ahLst/>
                <a:cxnLst/>
                <a:rect l="l" t="t" r="r" b="b"/>
                <a:pathLst>
                  <a:path w="6257" h="10463" fill="none" extrusionOk="0">
                    <a:moveTo>
                      <a:pt x="6257" y="7345"/>
                    </a:moveTo>
                    <a:cubicBezTo>
                      <a:pt x="6257" y="9081"/>
                      <a:pt x="4855" y="10462"/>
                      <a:pt x="3118" y="10462"/>
                    </a:cubicBezTo>
                    <a:cubicBezTo>
                      <a:pt x="1402" y="10462"/>
                      <a:pt x="1" y="9060"/>
                      <a:pt x="1" y="7345"/>
                    </a:cubicBezTo>
                    <a:cubicBezTo>
                      <a:pt x="1" y="5608"/>
                      <a:pt x="3118" y="1"/>
                      <a:pt x="3118" y="1"/>
                    </a:cubicBezTo>
                    <a:cubicBezTo>
                      <a:pt x="3118" y="1"/>
                      <a:pt x="6257" y="5629"/>
                      <a:pt x="6257" y="7345"/>
                    </a:cubicBezTo>
                    <a:close/>
                  </a:path>
                </a:pathLst>
              </a:custGeom>
              <a:noFill/>
              <a:ln w="28575" cap="rnd"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36" name="Google Shape;1236;p55"/>
          <p:cNvSpPr txBox="1"/>
          <p:nvPr/>
        </p:nvSpPr>
        <p:spPr>
          <a:xfrm>
            <a:off x="2129850" y="419625"/>
            <a:ext cx="4884300" cy="877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500" b="1">
                <a:solidFill>
                  <a:schemeClr val="lt2"/>
                </a:solidFill>
                <a:latin typeface="Rajdhani"/>
                <a:ea typeface="Rajdhani"/>
                <a:cs typeface="Rajdhani"/>
                <a:sym typeface="Rajdhani"/>
              </a:rPr>
              <a:t>Cost Estimation</a:t>
            </a:r>
            <a:endParaRPr sz="4500" b="1">
              <a:solidFill>
                <a:schemeClr val="lt2"/>
              </a:solidFill>
              <a:latin typeface="Rajdhani"/>
              <a:ea typeface="Rajdhani"/>
              <a:cs typeface="Rajdhani"/>
              <a:sym typeface="Rajdhani"/>
            </a:endParaRPr>
          </a:p>
        </p:txBody>
      </p:sp>
      <p:sp>
        <p:nvSpPr>
          <p:cNvPr id="1237" name="Google Shape;1237;p55"/>
          <p:cNvSpPr txBox="1"/>
          <p:nvPr/>
        </p:nvSpPr>
        <p:spPr>
          <a:xfrm>
            <a:off x="713225" y="3471725"/>
            <a:ext cx="3445200" cy="1286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100">
                <a:solidFill>
                  <a:schemeClr val="dk1"/>
                </a:solidFill>
                <a:latin typeface="Karla"/>
                <a:ea typeface="Karla"/>
                <a:cs typeface="Karla"/>
                <a:sym typeface="Karla"/>
              </a:rPr>
              <a:t>Cost performance will be inspected in two ways:</a:t>
            </a:r>
            <a:endParaRPr sz="1100">
              <a:solidFill>
                <a:schemeClr val="dk1"/>
              </a:solidFill>
              <a:latin typeface="Karla"/>
              <a:ea typeface="Karla"/>
              <a:cs typeface="Karla"/>
              <a:sym typeface="Karla"/>
            </a:endParaRPr>
          </a:p>
          <a:p>
            <a:pPr marL="0" lvl="0" indent="0" algn="l" rtl="0">
              <a:lnSpc>
                <a:spcPct val="115000"/>
              </a:lnSpc>
              <a:spcBef>
                <a:spcPts val="600"/>
              </a:spcBef>
              <a:spcAft>
                <a:spcPts val="0"/>
              </a:spcAft>
              <a:buClr>
                <a:schemeClr val="dk1"/>
              </a:buClr>
              <a:buSzPts val="1100"/>
              <a:buFont typeface="Arial"/>
              <a:buNone/>
            </a:pPr>
            <a:r>
              <a:rPr lang="en" sz="1100">
                <a:solidFill>
                  <a:schemeClr val="dk1"/>
                </a:solidFill>
                <a:latin typeface="Karla"/>
                <a:ea typeface="Karla"/>
                <a:cs typeface="Karla"/>
                <a:sym typeface="Karla"/>
              </a:rPr>
              <a:t>• Total cost of ownership in general: To monitor and budget all project cost aspects</a:t>
            </a:r>
            <a:endParaRPr sz="1100">
              <a:solidFill>
                <a:schemeClr val="dk1"/>
              </a:solidFill>
              <a:latin typeface="Karla"/>
              <a:ea typeface="Karla"/>
              <a:cs typeface="Karla"/>
              <a:sym typeface="Karla"/>
            </a:endParaRPr>
          </a:p>
          <a:p>
            <a:pPr marL="0" lvl="0" indent="0" algn="l" rtl="0">
              <a:lnSpc>
                <a:spcPct val="115000"/>
              </a:lnSpc>
              <a:spcBef>
                <a:spcPts val="600"/>
              </a:spcBef>
              <a:spcAft>
                <a:spcPts val="600"/>
              </a:spcAft>
              <a:buClr>
                <a:schemeClr val="dk1"/>
              </a:buClr>
              <a:buSzPts val="1100"/>
              <a:buFont typeface="Arial"/>
              <a:buNone/>
            </a:pPr>
            <a:r>
              <a:rPr lang="en" sz="1100">
                <a:solidFill>
                  <a:schemeClr val="dk1"/>
                </a:solidFill>
                <a:latin typeface="Karla"/>
                <a:ea typeface="Karla"/>
                <a:cs typeface="Karla"/>
                <a:sym typeface="Karla"/>
              </a:rPr>
              <a:t>• Earned Value Management: To track and manage expenses at a specific work level.</a:t>
            </a:r>
            <a:endParaRPr>
              <a:latin typeface="Karla"/>
              <a:ea typeface="Karla"/>
              <a:cs typeface="Karla"/>
              <a:sym typeface="Karl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41"/>
        <p:cNvGrpSpPr/>
        <p:nvPr/>
      </p:nvGrpSpPr>
      <p:grpSpPr>
        <a:xfrm>
          <a:off x="0" y="0"/>
          <a:ext cx="0" cy="0"/>
          <a:chOff x="0" y="0"/>
          <a:chExt cx="0" cy="0"/>
        </a:xfrm>
      </p:grpSpPr>
      <p:sp>
        <p:nvSpPr>
          <p:cNvPr id="1242" name="Google Shape;1242;p56"/>
          <p:cNvSpPr/>
          <p:nvPr/>
        </p:nvSpPr>
        <p:spPr>
          <a:xfrm>
            <a:off x="1211425" y="871225"/>
            <a:ext cx="1527900" cy="3985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243" name="Google Shape;1243;p56"/>
          <p:cNvGraphicFramePr/>
          <p:nvPr/>
        </p:nvGraphicFramePr>
        <p:xfrm>
          <a:off x="1321575" y="111375"/>
          <a:ext cx="5943600" cy="4633515"/>
        </p:xfrm>
        <a:graphic>
          <a:graphicData uri="http://schemas.openxmlformats.org/drawingml/2006/table">
            <a:tbl>
              <a:tblPr>
                <a:noFill/>
                <a:tableStyleId>{9CDC56C1-D067-4E69-BC3B-0D0B0F81E300}</a:tableStyleId>
              </a:tblPr>
              <a:tblGrid>
                <a:gridCol w="1485900">
                  <a:extLst>
                    <a:ext uri="{9D8B030D-6E8A-4147-A177-3AD203B41FA5}">
                      <a16:colId xmlns:a16="http://schemas.microsoft.com/office/drawing/2014/main" val="20000"/>
                    </a:ext>
                  </a:extLst>
                </a:gridCol>
                <a:gridCol w="1485900">
                  <a:extLst>
                    <a:ext uri="{9D8B030D-6E8A-4147-A177-3AD203B41FA5}">
                      <a16:colId xmlns:a16="http://schemas.microsoft.com/office/drawing/2014/main" val="20001"/>
                    </a:ext>
                  </a:extLst>
                </a:gridCol>
                <a:gridCol w="1485900">
                  <a:extLst>
                    <a:ext uri="{9D8B030D-6E8A-4147-A177-3AD203B41FA5}">
                      <a16:colId xmlns:a16="http://schemas.microsoft.com/office/drawing/2014/main" val="20002"/>
                    </a:ext>
                  </a:extLst>
                </a:gridCol>
                <a:gridCol w="1485900">
                  <a:extLst>
                    <a:ext uri="{9D8B030D-6E8A-4147-A177-3AD203B41FA5}">
                      <a16:colId xmlns:a16="http://schemas.microsoft.com/office/drawing/2014/main" val="20003"/>
                    </a:ext>
                  </a:extLst>
                </a:gridCol>
              </a:tblGrid>
              <a:tr h="337175">
                <a:tc gridSpan="4">
                  <a:txBody>
                    <a:bodyPr/>
                    <a:lstStyle/>
                    <a:p>
                      <a:pPr marL="0" lvl="0" indent="0" algn="ctr" rtl="0">
                        <a:spcBef>
                          <a:spcPts val="0"/>
                        </a:spcBef>
                        <a:spcAft>
                          <a:spcPts val="0"/>
                        </a:spcAft>
                        <a:buNone/>
                      </a:pPr>
                      <a:r>
                        <a:rPr lang="en" sz="1600" b="1">
                          <a:solidFill>
                            <a:schemeClr val="lt2"/>
                          </a:solidFill>
                          <a:latin typeface="Rajdhani"/>
                          <a:ea typeface="Rajdhani"/>
                          <a:cs typeface="Rajdhani"/>
                          <a:sym typeface="Rajdhani"/>
                        </a:rPr>
                        <a:t>Budget Allocation</a:t>
                      </a:r>
                      <a:endParaRPr sz="1600" b="1">
                        <a:solidFill>
                          <a:schemeClr val="lt2"/>
                        </a:solidFill>
                        <a:latin typeface="Rajdhani"/>
                        <a:ea typeface="Rajdhani"/>
                        <a:cs typeface="Rajdhani"/>
                        <a:sym typeface="Rajdhani"/>
                      </a:endParaRPr>
                    </a:p>
                  </a:txBody>
                  <a:tcPr marL="63500" marR="63500" marT="63500" marB="6350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37175">
                <a:tc>
                  <a:txBody>
                    <a:bodyPr/>
                    <a:lstStyle/>
                    <a:p>
                      <a:pPr marL="0" lvl="0" indent="0" algn="l" rtl="0">
                        <a:spcBef>
                          <a:spcPts val="0"/>
                        </a:spcBef>
                        <a:spcAft>
                          <a:spcPts val="0"/>
                        </a:spcAft>
                        <a:buNone/>
                      </a:pPr>
                      <a:r>
                        <a:rPr lang="en" sz="1200" b="1">
                          <a:latin typeface="Karla"/>
                          <a:ea typeface="Karla"/>
                          <a:cs typeface="Karla"/>
                          <a:sym typeface="Karla"/>
                        </a:rPr>
                        <a:t>Wbs items</a:t>
                      </a:r>
                      <a:endParaRPr sz="1100" b="1">
                        <a:latin typeface="Karla"/>
                        <a:ea typeface="Karla"/>
                        <a:cs typeface="Karla"/>
                        <a:sym typeface="Karla"/>
                      </a:endParaRPr>
                    </a:p>
                  </a:txBody>
                  <a:tcPr marL="63500" marR="63500" marT="63500" marB="63500"/>
                </a:tc>
                <a:tc>
                  <a:txBody>
                    <a:bodyPr/>
                    <a:lstStyle/>
                    <a:p>
                      <a:pPr marL="0" lvl="0" indent="0" algn="l" rtl="0">
                        <a:spcBef>
                          <a:spcPts val="0"/>
                        </a:spcBef>
                        <a:spcAft>
                          <a:spcPts val="0"/>
                        </a:spcAft>
                        <a:buNone/>
                      </a:pPr>
                      <a:r>
                        <a:rPr lang="en" sz="1100" b="1">
                          <a:latin typeface="Karla"/>
                          <a:ea typeface="Karla"/>
                          <a:cs typeface="Karla"/>
                          <a:sym typeface="Karla"/>
                        </a:rPr>
                        <a:t>Durations (Days)</a:t>
                      </a:r>
                      <a:endParaRPr sz="1100" b="1">
                        <a:latin typeface="Karla"/>
                        <a:ea typeface="Karla"/>
                        <a:cs typeface="Karla"/>
                        <a:sym typeface="Karla"/>
                      </a:endParaRPr>
                    </a:p>
                  </a:txBody>
                  <a:tcPr marL="63500" marR="63500" marT="63500" marB="63500"/>
                </a:tc>
                <a:tc>
                  <a:txBody>
                    <a:bodyPr/>
                    <a:lstStyle/>
                    <a:p>
                      <a:pPr marL="0" lvl="0" indent="0" algn="l" rtl="0">
                        <a:spcBef>
                          <a:spcPts val="0"/>
                        </a:spcBef>
                        <a:spcAft>
                          <a:spcPts val="0"/>
                        </a:spcAft>
                        <a:buNone/>
                      </a:pPr>
                      <a:r>
                        <a:rPr lang="en" sz="1200" b="1">
                          <a:latin typeface="Karla"/>
                          <a:ea typeface="Karla"/>
                          <a:cs typeface="Karla"/>
                          <a:sym typeface="Karla"/>
                        </a:rPr>
                        <a:t>WBS Level 1 Totals</a:t>
                      </a:r>
                      <a:endParaRPr sz="1100" b="1">
                        <a:latin typeface="Karla"/>
                        <a:ea typeface="Karla"/>
                        <a:cs typeface="Karla"/>
                        <a:sym typeface="Karla"/>
                      </a:endParaRPr>
                    </a:p>
                  </a:txBody>
                  <a:tcPr marL="63500" marR="63500" marT="63500" marB="63500"/>
                </a:tc>
                <a:tc>
                  <a:txBody>
                    <a:bodyPr/>
                    <a:lstStyle/>
                    <a:p>
                      <a:pPr marL="0" lvl="0" indent="0" algn="l" rtl="0">
                        <a:spcBef>
                          <a:spcPts val="0"/>
                        </a:spcBef>
                        <a:spcAft>
                          <a:spcPts val="0"/>
                        </a:spcAft>
                        <a:buNone/>
                      </a:pPr>
                      <a:r>
                        <a:rPr lang="en" sz="1200" b="1">
                          <a:latin typeface="Karla"/>
                          <a:ea typeface="Karla"/>
                          <a:cs typeface="Karla"/>
                          <a:sym typeface="Karla"/>
                        </a:rPr>
                        <a:t>% of Total</a:t>
                      </a:r>
                      <a:endParaRPr sz="1100" b="1">
                        <a:latin typeface="Karla"/>
                        <a:ea typeface="Karla"/>
                        <a:cs typeface="Karla"/>
                        <a:sym typeface="Karla"/>
                      </a:endParaRPr>
                    </a:p>
                  </a:txBody>
                  <a:tcPr marL="63500" marR="63500" marT="63500" marB="63500"/>
                </a:tc>
                <a:extLst>
                  <a:ext uri="{0D108BD9-81ED-4DB2-BD59-A6C34878D82A}">
                    <a16:rowId xmlns:a16="http://schemas.microsoft.com/office/drawing/2014/main" val="10001"/>
                  </a:ext>
                </a:extLst>
              </a:tr>
              <a:tr h="337175">
                <a:tc>
                  <a:txBody>
                    <a:bodyPr/>
                    <a:lstStyle/>
                    <a:p>
                      <a:pPr marL="0" lvl="0" indent="0" algn="l" rtl="0">
                        <a:spcBef>
                          <a:spcPts val="0"/>
                        </a:spcBef>
                        <a:spcAft>
                          <a:spcPts val="0"/>
                        </a:spcAft>
                        <a:buNone/>
                      </a:pPr>
                      <a:r>
                        <a:rPr lang="en" sz="1200" b="1">
                          <a:solidFill>
                            <a:schemeClr val="lt1"/>
                          </a:solidFill>
                          <a:latin typeface="Karla"/>
                          <a:ea typeface="Karla"/>
                          <a:cs typeface="Karla"/>
                          <a:sym typeface="Karla"/>
                        </a:rPr>
                        <a:t>Project Management</a:t>
                      </a:r>
                      <a:endParaRPr sz="1100" b="1">
                        <a:solidFill>
                          <a:schemeClr val="lt1"/>
                        </a:solidFill>
                        <a:latin typeface="Karla"/>
                        <a:ea typeface="Karla"/>
                        <a:cs typeface="Karla"/>
                        <a:sym typeface="Karla"/>
                      </a:endParaRPr>
                    </a:p>
                  </a:txBody>
                  <a:tcPr marL="63500" marR="63500" marT="63500" marB="63500"/>
                </a:tc>
                <a:tc>
                  <a:txBody>
                    <a:bodyPr/>
                    <a:lstStyle/>
                    <a:p>
                      <a:pPr marL="0" lvl="0" indent="0" algn="l" rtl="0">
                        <a:spcBef>
                          <a:spcPts val="0"/>
                        </a:spcBef>
                        <a:spcAft>
                          <a:spcPts val="0"/>
                        </a:spcAft>
                        <a:buNone/>
                      </a:pPr>
                      <a:r>
                        <a:rPr lang="en" sz="1100">
                          <a:latin typeface="Karla"/>
                          <a:ea typeface="Karla"/>
                          <a:cs typeface="Karla"/>
                          <a:sym typeface="Karla"/>
                        </a:rPr>
                        <a:t>105 </a:t>
                      </a:r>
                      <a:endParaRPr sz="1100">
                        <a:latin typeface="Karla"/>
                        <a:ea typeface="Karla"/>
                        <a:cs typeface="Karla"/>
                        <a:sym typeface="Karla"/>
                      </a:endParaRPr>
                    </a:p>
                  </a:txBody>
                  <a:tcPr marL="63500" marR="63500" marT="63500" marB="63500"/>
                </a:tc>
                <a:tc>
                  <a:txBody>
                    <a:bodyPr/>
                    <a:lstStyle/>
                    <a:p>
                      <a:pPr marL="0" lvl="0" indent="0" algn="l" rtl="0">
                        <a:spcBef>
                          <a:spcPts val="0"/>
                        </a:spcBef>
                        <a:spcAft>
                          <a:spcPts val="0"/>
                        </a:spcAft>
                        <a:buNone/>
                      </a:pPr>
                      <a:r>
                        <a:rPr lang="en" sz="1100">
                          <a:latin typeface="Karla"/>
                          <a:ea typeface="Karla"/>
                          <a:cs typeface="Karla"/>
                          <a:sym typeface="Karla"/>
                        </a:rPr>
                        <a:t>$597,375</a:t>
                      </a:r>
                      <a:endParaRPr sz="1100">
                        <a:latin typeface="Karla"/>
                        <a:ea typeface="Karla"/>
                        <a:cs typeface="Karla"/>
                        <a:sym typeface="Karla"/>
                      </a:endParaRPr>
                    </a:p>
                  </a:txBody>
                  <a:tcPr marL="63500" marR="63500" marT="63500" marB="63500"/>
                </a:tc>
                <a:tc>
                  <a:txBody>
                    <a:bodyPr/>
                    <a:lstStyle/>
                    <a:p>
                      <a:pPr marL="0" lvl="0" indent="0" algn="l" rtl="0">
                        <a:spcBef>
                          <a:spcPts val="0"/>
                        </a:spcBef>
                        <a:spcAft>
                          <a:spcPts val="0"/>
                        </a:spcAft>
                        <a:buNone/>
                      </a:pPr>
                      <a:r>
                        <a:rPr lang="en" sz="1100">
                          <a:latin typeface="Karla"/>
                          <a:ea typeface="Karla"/>
                          <a:cs typeface="Karla"/>
                          <a:sym typeface="Karla"/>
                        </a:rPr>
                        <a:t>40%</a:t>
                      </a:r>
                      <a:endParaRPr sz="1100">
                        <a:latin typeface="Karla"/>
                        <a:ea typeface="Karla"/>
                        <a:cs typeface="Karla"/>
                        <a:sym typeface="Karla"/>
                      </a:endParaRPr>
                    </a:p>
                  </a:txBody>
                  <a:tcPr marL="63500" marR="63500" marT="63500" marB="63500"/>
                </a:tc>
                <a:extLst>
                  <a:ext uri="{0D108BD9-81ED-4DB2-BD59-A6C34878D82A}">
                    <a16:rowId xmlns:a16="http://schemas.microsoft.com/office/drawing/2014/main" val="10002"/>
                  </a:ext>
                </a:extLst>
              </a:tr>
              <a:tr h="321225">
                <a:tc>
                  <a:txBody>
                    <a:bodyPr/>
                    <a:lstStyle/>
                    <a:p>
                      <a:pPr marL="0" lvl="0" indent="0" algn="l" rtl="0">
                        <a:spcBef>
                          <a:spcPts val="0"/>
                        </a:spcBef>
                        <a:spcAft>
                          <a:spcPts val="0"/>
                        </a:spcAft>
                        <a:buNone/>
                      </a:pPr>
                      <a:r>
                        <a:rPr lang="en" sz="1100" b="1">
                          <a:solidFill>
                            <a:schemeClr val="lt1"/>
                          </a:solidFill>
                          <a:latin typeface="Karla"/>
                          <a:ea typeface="Karla"/>
                          <a:cs typeface="Karla"/>
                          <a:sym typeface="Karla"/>
                        </a:rPr>
                        <a:t>Infrastructure</a:t>
                      </a:r>
                      <a:endParaRPr sz="1100" b="1">
                        <a:solidFill>
                          <a:schemeClr val="lt1"/>
                        </a:solidFill>
                        <a:latin typeface="Karla"/>
                        <a:ea typeface="Karla"/>
                        <a:cs typeface="Karla"/>
                        <a:sym typeface="Karla"/>
                      </a:endParaRPr>
                    </a:p>
                  </a:txBody>
                  <a:tcPr marL="63500" marR="63500" marT="63500" marB="63500"/>
                </a:tc>
                <a:tc>
                  <a:txBody>
                    <a:bodyPr/>
                    <a:lstStyle/>
                    <a:p>
                      <a:pPr marL="0" lvl="0" indent="0" algn="l" rtl="0">
                        <a:spcBef>
                          <a:spcPts val="0"/>
                        </a:spcBef>
                        <a:spcAft>
                          <a:spcPts val="0"/>
                        </a:spcAft>
                        <a:buNone/>
                      </a:pPr>
                      <a:endParaRPr sz="1100">
                        <a:latin typeface="Karla"/>
                        <a:ea typeface="Karla"/>
                        <a:cs typeface="Karla"/>
                        <a:sym typeface="Karla"/>
                      </a:endParaRPr>
                    </a:p>
                  </a:txBody>
                  <a:tcPr marL="63500" marR="63500" marT="63500" marB="63500"/>
                </a:tc>
                <a:tc>
                  <a:txBody>
                    <a:bodyPr/>
                    <a:lstStyle/>
                    <a:p>
                      <a:pPr marL="0" lvl="0" indent="0" algn="l" rtl="0">
                        <a:spcBef>
                          <a:spcPts val="0"/>
                        </a:spcBef>
                        <a:spcAft>
                          <a:spcPts val="0"/>
                        </a:spcAft>
                        <a:buNone/>
                      </a:pPr>
                      <a:r>
                        <a:rPr lang="en" sz="1100">
                          <a:latin typeface="Karla"/>
                          <a:ea typeface="Karla"/>
                          <a:cs typeface="Karla"/>
                          <a:sym typeface="Karla"/>
                        </a:rPr>
                        <a:t>$57,915</a:t>
                      </a:r>
                      <a:endParaRPr sz="1100">
                        <a:latin typeface="Karla"/>
                        <a:ea typeface="Karla"/>
                        <a:cs typeface="Karla"/>
                        <a:sym typeface="Karla"/>
                      </a:endParaRPr>
                    </a:p>
                  </a:txBody>
                  <a:tcPr marL="63500" marR="63500" marT="63500" marB="63500"/>
                </a:tc>
                <a:tc>
                  <a:txBody>
                    <a:bodyPr/>
                    <a:lstStyle/>
                    <a:p>
                      <a:pPr marL="0" lvl="0" indent="0" algn="l" rtl="0">
                        <a:spcBef>
                          <a:spcPts val="0"/>
                        </a:spcBef>
                        <a:spcAft>
                          <a:spcPts val="0"/>
                        </a:spcAft>
                        <a:buNone/>
                      </a:pPr>
                      <a:r>
                        <a:rPr lang="en" sz="1100">
                          <a:latin typeface="Karla"/>
                          <a:ea typeface="Karla"/>
                          <a:cs typeface="Karla"/>
                          <a:sym typeface="Karla"/>
                        </a:rPr>
                        <a:t>4%</a:t>
                      </a:r>
                      <a:endParaRPr sz="1100">
                        <a:latin typeface="Karla"/>
                        <a:ea typeface="Karla"/>
                        <a:cs typeface="Karla"/>
                        <a:sym typeface="Karla"/>
                      </a:endParaRPr>
                    </a:p>
                  </a:txBody>
                  <a:tcPr marL="63500" marR="63500" marT="63500" marB="63500"/>
                </a:tc>
                <a:extLst>
                  <a:ext uri="{0D108BD9-81ED-4DB2-BD59-A6C34878D82A}">
                    <a16:rowId xmlns:a16="http://schemas.microsoft.com/office/drawing/2014/main" val="10003"/>
                  </a:ext>
                </a:extLst>
              </a:tr>
              <a:tr h="720125">
                <a:tc>
                  <a:txBody>
                    <a:bodyPr/>
                    <a:lstStyle/>
                    <a:p>
                      <a:pPr marL="0" lvl="0" indent="0" algn="l" rtl="0">
                        <a:spcBef>
                          <a:spcPts val="0"/>
                        </a:spcBef>
                        <a:spcAft>
                          <a:spcPts val="0"/>
                        </a:spcAft>
                        <a:buNone/>
                      </a:pPr>
                      <a:r>
                        <a:rPr lang="en" sz="1200" b="1">
                          <a:solidFill>
                            <a:schemeClr val="lt1"/>
                          </a:solidFill>
                          <a:latin typeface="Karla"/>
                          <a:ea typeface="Karla"/>
                          <a:cs typeface="Karla"/>
                          <a:sym typeface="Karla"/>
                        </a:rPr>
                        <a:t>Front-End Website &amp; Software Programming Phase</a:t>
                      </a:r>
                      <a:endParaRPr sz="1100" b="1">
                        <a:solidFill>
                          <a:schemeClr val="lt1"/>
                        </a:solidFill>
                        <a:latin typeface="Karla"/>
                        <a:ea typeface="Karla"/>
                        <a:cs typeface="Karla"/>
                        <a:sym typeface="Karla"/>
                      </a:endParaRPr>
                    </a:p>
                  </a:txBody>
                  <a:tcPr marL="63500" marR="63500" marT="63500" marB="63500"/>
                </a:tc>
                <a:tc>
                  <a:txBody>
                    <a:bodyPr/>
                    <a:lstStyle/>
                    <a:p>
                      <a:pPr marL="0" lvl="0" indent="0" algn="l" rtl="0">
                        <a:spcBef>
                          <a:spcPts val="0"/>
                        </a:spcBef>
                        <a:spcAft>
                          <a:spcPts val="0"/>
                        </a:spcAft>
                        <a:buNone/>
                      </a:pPr>
                      <a:r>
                        <a:rPr lang="en" sz="1100">
                          <a:latin typeface="Karla"/>
                          <a:ea typeface="Karla"/>
                          <a:cs typeface="Karla"/>
                          <a:sym typeface="Karla"/>
                        </a:rPr>
                        <a:t>71</a:t>
                      </a:r>
                      <a:endParaRPr sz="1100">
                        <a:latin typeface="Karla"/>
                        <a:ea typeface="Karla"/>
                        <a:cs typeface="Karla"/>
                        <a:sym typeface="Karla"/>
                      </a:endParaRPr>
                    </a:p>
                  </a:txBody>
                  <a:tcPr marL="63500" marR="63500" marT="63500" marB="63500"/>
                </a:tc>
                <a:tc>
                  <a:txBody>
                    <a:bodyPr/>
                    <a:lstStyle/>
                    <a:p>
                      <a:pPr marL="0" lvl="0" indent="0" algn="l" rtl="0">
                        <a:spcBef>
                          <a:spcPts val="0"/>
                        </a:spcBef>
                        <a:spcAft>
                          <a:spcPts val="0"/>
                        </a:spcAft>
                        <a:buNone/>
                      </a:pPr>
                      <a:r>
                        <a:rPr lang="en" sz="1100">
                          <a:latin typeface="Karla"/>
                          <a:ea typeface="Karla"/>
                          <a:cs typeface="Karla"/>
                          <a:sym typeface="Karla"/>
                        </a:rPr>
                        <a:t>$123,120</a:t>
                      </a:r>
                      <a:endParaRPr sz="1100">
                        <a:latin typeface="Karla"/>
                        <a:ea typeface="Karla"/>
                        <a:cs typeface="Karla"/>
                        <a:sym typeface="Karla"/>
                      </a:endParaRPr>
                    </a:p>
                  </a:txBody>
                  <a:tcPr marL="63500" marR="63500" marT="63500" marB="63500"/>
                </a:tc>
                <a:tc>
                  <a:txBody>
                    <a:bodyPr/>
                    <a:lstStyle/>
                    <a:p>
                      <a:pPr marL="0" lvl="0" indent="0" algn="l" rtl="0">
                        <a:spcBef>
                          <a:spcPts val="0"/>
                        </a:spcBef>
                        <a:spcAft>
                          <a:spcPts val="0"/>
                        </a:spcAft>
                        <a:buNone/>
                      </a:pPr>
                      <a:r>
                        <a:rPr lang="en" sz="1100">
                          <a:latin typeface="Karla"/>
                          <a:ea typeface="Karla"/>
                          <a:cs typeface="Karla"/>
                          <a:sym typeface="Karla"/>
                        </a:rPr>
                        <a:t>8%</a:t>
                      </a:r>
                      <a:endParaRPr sz="1100">
                        <a:latin typeface="Karla"/>
                        <a:ea typeface="Karla"/>
                        <a:cs typeface="Karla"/>
                        <a:sym typeface="Karla"/>
                      </a:endParaRPr>
                    </a:p>
                  </a:txBody>
                  <a:tcPr marL="63500" marR="63500" marT="63500" marB="63500"/>
                </a:tc>
                <a:extLst>
                  <a:ext uri="{0D108BD9-81ED-4DB2-BD59-A6C34878D82A}">
                    <a16:rowId xmlns:a16="http://schemas.microsoft.com/office/drawing/2014/main" val="10004"/>
                  </a:ext>
                </a:extLst>
              </a:tr>
              <a:tr h="720125">
                <a:tc>
                  <a:txBody>
                    <a:bodyPr/>
                    <a:lstStyle/>
                    <a:p>
                      <a:pPr marL="0" lvl="0" indent="0" algn="l" rtl="0">
                        <a:spcBef>
                          <a:spcPts val="0"/>
                        </a:spcBef>
                        <a:spcAft>
                          <a:spcPts val="0"/>
                        </a:spcAft>
                        <a:buNone/>
                      </a:pPr>
                      <a:r>
                        <a:rPr lang="en" sz="1200" b="1">
                          <a:solidFill>
                            <a:schemeClr val="lt1"/>
                          </a:solidFill>
                          <a:latin typeface="Karla"/>
                          <a:ea typeface="Karla"/>
                          <a:cs typeface="Karla"/>
                          <a:sym typeface="Karla"/>
                        </a:rPr>
                        <a:t>Back-End Website &amp; Software Programming Phase </a:t>
                      </a:r>
                      <a:endParaRPr sz="1100" b="1">
                        <a:solidFill>
                          <a:schemeClr val="lt1"/>
                        </a:solidFill>
                        <a:latin typeface="Karla"/>
                        <a:ea typeface="Karla"/>
                        <a:cs typeface="Karla"/>
                        <a:sym typeface="Karla"/>
                      </a:endParaRPr>
                    </a:p>
                  </a:txBody>
                  <a:tcPr marL="63500" marR="63500" marT="63500" marB="63500"/>
                </a:tc>
                <a:tc>
                  <a:txBody>
                    <a:bodyPr/>
                    <a:lstStyle/>
                    <a:p>
                      <a:pPr marL="0" lvl="0" indent="0" algn="l" rtl="0">
                        <a:spcBef>
                          <a:spcPts val="0"/>
                        </a:spcBef>
                        <a:spcAft>
                          <a:spcPts val="0"/>
                        </a:spcAft>
                        <a:buNone/>
                      </a:pPr>
                      <a:r>
                        <a:rPr lang="en" sz="1100">
                          <a:latin typeface="Karla"/>
                          <a:ea typeface="Karla"/>
                          <a:cs typeface="Karla"/>
                          <a:sym typeface="Karla"/>
                        </a:rPr>
                        <a:t>146</a:t>
                      </a:r>
                      <a:endParaRPr sz="1100">
                        <a:latin typeface="Karla"/>
                        <a:ea typeface="Karla"/>
                        <a:cs typeface="Karla"/>
                        <a:sym typeface="Karla"/>
                      </a:endParaRPr>
                    </a:p>
                  </a:txBody>
                  <a:tcPr marL="63500" marR="63500" marT="63500" marB="63500"/>
                </a:tc>
                <a:tc>
                  <a:txBody>
                    <a:bodyPr/>
                    <a:lstStyle/>
                    <a:p>
                      <a:pPr marL="0" lvl="0" indent="0" algn="l" rtl="0">
                        <a:spcBef>
                          <a:spcPts val="0"/>
                        </a:spcBef>
                        <a:spcAft>
                          <a:spcPts val="0"/>
                        </a:spcAft>
                        <a:buNone/>
                      </a:pPr>
                      <a:r>
                        <a:rPr lang="en" sz="1100">
                          <a:latin typeface="Karla"/>
                          <a:ea typeface="Karla"/>
                          <a:cs typeface="Karla"/>
                          <a:sym typeface="Karla"/>
                        </a:rPr>
                        <a:t>$361,665</a:t>
                      </a:r>
                      <a:endParaRPr sz="1100">
                        <a:latin typeface="Karla"/>
                        <a:ea typeface="Karla"/>
                        <a:cs typeface="Karla"/>
                        <a:sym typeface="Karla"/>
                      </a:endParaRPr>
                    </a:p>
                  </a:txBody>
                  <a:tcPr marL="63500" marR="63500" marT="63500" marB="63500"/>
                </a:tc>
                <a:tc>
                  <a:txBody>
                    <a:bodyPr/>
                    <a:lstStyle/>
                    <a:p>
                      <a:pPr marL="0" lvl="0" indent="0" algn="l" rtl="0">
                        <a:spcBef>
                          <a:spcPts val="0"/>
                        </a:spcBef>
                        <a:spcAft>
                          <a:spcPts val="0"/>
                        </a:spcAft>
                        <a:buNone/>
                      </a:pPr>
                      <a:r>
                        <a:rPr lang="en" sz="1100">
                          <a:latin typeface="Karla"/>
                          <a:ea typeface="Karla"/>
                          <a:cs typeface="Karla"/>
                          <a:sym typeface="Karla"/>
                        </a:rPr>
                        <a:t>24%</a:t>
                      </a:r>
                      <a:endParaRPr sz="1100">
                        <a:latin typeface="Karla"/>
                        <a:ea typeface="Karla"/>
                        <a:cs typeface="Karla"/>
                        <a:sym typeface="Karla"/>
                      </a:endParaRPr>
                    </a:p>
                  </a:txBody>
                  <a:tcPr marL="63500" marR="63500" marT="63500" marB="63500"/>
                </a:tc>
                <a:extLst>
                  <a:ext uri="{0D108BD9-81ED-4DB2-BD59-A6C34878D82A}">
                    <a16:rowId xmlns:a16="http://schemas.microsoft.com/office/drawing/2014/main" val="10005"/>
                  </a:ext>
                </a:extLst>
              </a:tr>
              <a:tr h="528650">
                <a:tc>
                  <a:txBody>
                    <a:bodyPr/>
                    <a:lstStyle/>
                    <a:p>
                      <a:pPr marL="0" lvl="0" indent="0" algn="l" rtl="0">
                        <a:spcBef>
                          <a:spcPts val="0"/>
                        </a:spcBef>
                        <a:spcAft>
                          <a:spcPts val="0"/>
                        </a:spcAft>
                        <a:buNone/>
                      </a:pPr>
                      <a:r>
                        <a:rPr lang="en" sz="1200" b="1">
                          <a:solidFill>
                            <a:schemeClr val="lt1"/>
                          </a:solidFill>
                          <a:latin typeface="Karla"/>
                          <a:ea typeface="Karla"/>
                          <a:cs typeface="Karla"/>
                          <a:sym typeface="Karla"/>
                        </a:rPr>
                        <a:t>Integration and Testing</a:t>
                      </a:r>
                      <a:endParaRPr sz="1100" b="1">
                        <a:solidFill>
                          <a:schemeClr val="lt1"/>
                        </a:solidFill>
                        <a:latin typeface="Karla"/>
                        <a:ea typeface="Karla"/>
                        <a:cs typeface="Karla"/>
                        <a:sym typeface="Karla"/>
                      </a:endParaRPr>
                    </a:p>
                  </a:txBody>
                  <a:tcPr marL="63500" marR="63500" marT="63500" marB="63500"/>
                </a:tc>
                <a:tc>
                  <a:txBody>
                    <a:bodyPr/>
                    <a:lstStyle/>
                    <a:p>
                      <a:pPr marL="0" lvl="0" indent="0" algn="l" rtl="0">
                        <a:spcBef>
                          <a:spcPts val="0"/>
                        </a:spcBef>
                        <a:spcAft>
                          <a:spcPts val="0"/>
                        </a:spcAft>
                        <a:buNone/>
                      </a:pPr>
                      <a:r>
                        <a:rPr lang="en" sz="1100">
                          <a:latin typeface="Karla"/>
                          <a:ea typeface="Karla"/>
                          <a:cs typeface="Karla"/>
                          <a:sym typeface="Karla"/>
                        </a:rPr>
                        <a:t>46</a:t>
                      </a:r>
                      <a:endParaRPr sz="1100">
                        <a:latin typeface="Karla"/>
                        <a:ea typeface="Karla"/>
                        <a:cs typeface="Karla"/>
                        <a:sym typeface="Karla"/>
                      </a:endParaRPr>
                    </a:p>
                  </a:txBody>
                  <a:tcPr marL="63500" marR="63500" marT="63500" marB="63500"/>
                </a:tc>
                <a:tc>
                  <a:txBody>
                    <a:bodyPr/>
                    <a:lstStyle/>
                    <a:p>
                      <a:pPr marL="0" lvl="0" indent="0" algn="l" rtl="0">
                        <a:spcBef>
                          <a:spcPts val="0"/>
                        </a:spcBef>
                        <a:spcAft>
                          <a:spcPts val="0"/>
                        </a:spcAft>
                        <a:buNone/>
                      </a:pPr>
                      <a:r>
                        <a:rPr lang="en" sz="1100">
                          <a:latin typeface="Karla"/>
                          <a:ea typeface="Karla"/>
                          <a:cs typeface="Karla"/>
                          <a:sym typeface="Karla"/>
                        </a:rPr>
                        <a:t>$108,540</a:t>
                      </a:r>
                      <a:endParaRPr sz="1100">
                        <a:latin typeface="Karla"/>
                        <a:ea typeface="Karla"/>
                        <a:cs typeface="Karla"/>
                        <a:sym typeface="Karla"/>
                      </a:endParaRPr>
                    </a:p>
                  </a:txBody>
                  <a:tcPr marL="63500" marR="63500" marT="63500" marB="63500"/>
                </a:tc>
                <a:tc>
                  <a:txBody>
                    <a:bodyPr/>
                    <a:lstStyle/>
                    <a:p>
                      <a:pPr marL="0" lvl="0" indent="0" algn="l" rtl="0">
                        <a:spcBef>
                          <a:spcPts val="0"/>
                        </a:spcBef>
                        <a:spcAft>
                          <a:spcPts val="0"/>
                        </a:spcAft>
                        <a:buNone/>
                      </a:pPr>
                      <a:r>
                        <a:rPr lang="en" sz="1100">
                          <a:latin typeface="Karla"/>
                          <a:ea typeface="Karla"/>
                          <a:cs typeface="Karla"/>
                          <a:sym typeface="Karla"/>
                        </a:rPr>
                        <a:t>7%</a:t>
                      </a:r>
                      <a:endParaRPr sz="1100">
                        <a:latin typeface="Karla"/>
                        <a:ea typeface="Karla"/>
                        <a:cs typeface="Karla"/>
                        <a:sym typeface="Karla"/>
                      </a:endParaRPr>
                    </a:p>
                  </a:txBody>
                  <a:tcPr marL="63500" marR="63500" marT="63500" marB="63500"/>
                </a:tc>
                <a:extLst>
                  <a:ext uri="{0D108BD9-81ED-4DB2-BD59-A6C34878D82A}">
                    <a16:rowId xmlns:a16="http://schemas.microsoft.com/office/drawing/2014/main" val="10006"/>
                  </a:ext>
                </a:extLst>
              </a:tr>
              <a:tr h="528650">
                <a:tc>
                  <a:txBody>
                    <a:bodyPr/>
                    <a:lstStyle/>
                    <a:p>
                      <a:pPr marL="0" lvl="0" indent="0" algn="l" rtl="0">
                        <a:spcBef>
                          <a:spcPts val="0"/>
                        </a:spcBef>
                        <a:spcAft>
                          <a:spcPts val="0"/>
                        </a:spcAft>
                        <a:buNone/>
                      </a:pPr>
                      <a:r>
                        <a:rPr lang="en" sz="1200" b="1">
                          <a:solidFill>
                            <a:schemeClr val="lt1"/>
                          </a:solidFill>
                          <a:latin typeface="Karla"/>
                          <a:ea typeface="Karla"/>
                          <a:cs typeface="Karla"/>
                          <a:sym typeface="Karla"/>
                        </a:rPr>
                        <a:t>Reserves (20% of total estimate)</a:t>
                      </a:r>
                      <a:endParaRPr sz="1100" b="1">
                        <a:solidFill>
                          <a:schemeClr val="lt1"/>
                        </a:solidFill>
                        <a:latin typeface="Karla"/>
                        <a:ea typeface="Karla"/>
                        <a:cs typeface="Karla"/>
                        <a:sym typeface="Karla"/>
                      </a:endParaRPr>
                    </a:p>
                  </a:txBody>
                  <a:tcPr marL="63500" marR="63500" marT="63500" marB="63500"/>
                </a:tc>
                <a:tc>
                  <a:txBody>
                    <a:bodyPr/>
                    <a:lstStyle/>
                    <a:p>
                      <a:pPr marL="0" lvl="0" indent="0" algn="l" rtl="0">
                        <a:spcBef>
                          <a:spcPts val="0"/>
                        </a:spcBef>
                        <a:spcAft>
                          <a:spcPts val="0"/>
                        </a:spcAft>
                        <a:buNone/>
                      </a:pPr>
                      <a:endParaRPr sz="1100">
                        <a:latin typeface="Karla"/>
                        <a:ea typeface="Karla"/>
                        <a:cs typeface="Karla"/>
                        <a:sym typeface="Karla"/>
                      </a:endParaRPr>
                    </a:p>
                  </a:txBody>
                  <a:tcPr marL="63500" marR="63500" marT="63500" marB="63500"/>
                </a:tc>
                <a:tc>
                  <a:txBody>
                    <a:bodyPr/>
                    <a:lstStyle/>
                    <a:p>
                      <a:pPr marL="0" lvl="0" indent="0" algn="l" rtl="0">
                        <a:spcBef>
                          <a:spcPts val="0"/>
                        </a:spcBef>
                        <a:spcAft>
                          <a:spcPts val="0"/>
                        </a:spcAft>
                        <a:buNone/>
                      </a:pPr>
                      <a:r>
                        <a:rPr lang="en" sz="1100">
                          <a:latin typeface="Karla"/>
                          <a:ea typeface="Karla"/>
                          <a:cs typeface="Karla"/>
                          <a:sym typeface="Karla"/>
                        </a:rPr>
                        <a:t>$249,723</a:t>
                      </a:r>
                      <a:endParaRPr sz="1100">
                        <a:latin typeface="Karla"/>
                        <a:ea typeface="Karla"/>
                        <a:cs typeface="Karla"/>
                        <a:sym typeface="Karla"/>
                      </a:endParaRPr>
                    </a:p>
                  </a:txBody>
                  <a:tcPr marL="63500" marR="63500" marT="63500" marB="63500"/>
                </a:tc>
                <a:tc>
                  <a:txBody>
                    <a:bodyPr/>
                    <a:lstStyle/>
                    <a:p>
                      <a:pPr marL="0" lvl="0" indent="0" algn="l" rtl="0">
                        <a:spcBef>
                          <a:spcPts val="0"/>
                        </a:spcBef>
                        <a:spcAft>
                          <a:spcPts val="0"/>
                        </a:spcAft>
                        <a:buNone/>
                      </a:pPr>
                      <a:r>
                        <a:rPr lang="en" sz="1100">
                          <a:latin typeface="Karla"/>
                          <a:ea typeface="Karla"/>
                          <a:cs typeface="Karla"/>
                          <a:sym typeface="Karla"/>
                        </a:rPr>
                        <a:t>17%</a:t>
                      </a:r>
                      <a:endParaRPr sz="1100">
                        <a:latin typeface="Karla"/>
                        <a:ea typeface="Karla"/>
                        <a:cs typeface="Karla"/>
                        <a:sym typeface="Karla"/>
                      </a:endParaRPr>
                    </a:p>
                  </a:txBody>
                  <a:tcPr marL="63500" marR="63500" marT="63500" marB="63500"/>
                </a:tc>
                <a:extLst>
                  <a:ext uri="{0D108BD9-81ED-4DB2-BD59-A6C34878D82A}">
                    <a16:rowId xmlns:a16="http://schemas.microsoft.com/office/drawing/2014/main" val="10007"/>
                  </a:ext>
                </a:extLst>
              </a:tr>
              <a:tr h="337175">
                <a:tc gridSpan="2">
                  <a:txBody>
                    <a:bodyPr/>
                    <a:lstStyle/>
                    <a:p>
                      <a:pPr marL="0" lvl="0" indent="0" algn="l" rtl="0">
                        <a:spcBef>
                          <a:spcPts val="0"/>
                        </a:spcBef>
                        <a:spcAft>
                          <a:spcPts val="0"/>
                        </a:spcAft>
                        <a:buNone/>
                      </a:pPr>
                      <a:r>
                        <a:rPr lang="en" sz="1200" b="1">
                          <a:solidFill>
                            <a:schemeClr val="lt1"/>
                          </a:solidFill>
                          <a:latin typeface="Karla"/>
                          <a:ea typeface="Karla"/>
                          <a:cs typeface="Karla"/>
                          <a:sym typeface="Karla"/>
                        </a:rPr>
                        <a:t>Total estimates</a:t>
                      </a:r>
                      <a:endParaRPr sz="1200" b="1">
                        <a:solidFill>
                          <a:schemeClr val="lt1"/>
                        </a:solidFill>
                        <a:latin typeface="Karla"/>
                        <a:ea typeface="Karla"/>
                        <a:cs typeface="Karla"/>
                        <a:sym typeface="Karla"/>
                      </a:endParaRPr>
                    </a:p>
                  </a:txBody>
                  <a:tcPr marL="63500" marR="63500" marT="63500" marB="63500"/>
                </a:tc>
                <a:tc hMerge="1">
                  <a:txBody>
                    <a:bodyPr/>
                    <a:lstStyle/>
                    <a:p>
                      <a:endParaRPr lang="en-US"/>
                    </a:p>
                  </a:txBody>
                  <a:tcPr/>
                </a:tc>
                <a:tc gridSpan="2">
                  <a:txBody>
                    <a:bodyPr/>
                    <a:lstStyle/>
                    <a:p>
                      <a:pPr marL="0" lvl="0" indent="0" algn="l" rtl="0">
                        <a:spcBef>
                          <a:spcPts val="0"/>
                        </a:spcBef>
                        <a:spcAft>
                          <a:spcPts val="0"/>
                        </a:spcAft>
                        <a:buNone/>
                      </a:pPr>
                      <a:r>
                        <a:rPr lang="en" sz="1100">
                          <a:latin typeface="Karla"/>
                          <a:ea typeface="Karla"/>
                          <a:cs typeface="Karla"/>
                          <a:sym typeface="Karla"/>
                        </a:rPr>
                        <a:t>$1,498,338</a:t>
                      </a:r>
                      <a:endParaRPr sz="1100">
                        <a:latin typeface="Karla"/>
                        <a:ea typeface="Karla"/>
                        <a:cs typeface="Karla"/>
                        <a:sym typeface="Karla"/>
                      </a:endParaRPr>
                    </a:p>
                  </a:txBody>
                  <a:tcPr marL="63500" marR="63500" marT="63500" marB="63500"/>
                </a:tc>
                <a:tc hMerge="1">
                  <a:txBody>
                    <a:bodyPr/>
                    <a:lstStyle/>
                    <a:p>
                      <a:endParaRPr lang="en-US"/>
                    </a:p>
                  </a:txBody>
                  <a:tcPr/>
                </a:tc>
                <a:extLst>
                  <a:ext uri="{0D108BD9-81ED-4DB2-BD59-A6C34878D82A}">
                    <a16:rowId xmlns:a16="http://schemas.microsoft.com/office/drawing/2014/main" val="10008"/>
                  </a:ext>
                </a:extLst>
              </a:tr>
            </a:tbl>
          </a:graphicData>
        </a:graphic>
      </p:graphicFrame>
      <p:grpSp>
        <p:nvGrpSpPr>
          <p:cNvPr id="1244" name="Google Shape;1244;p56"/>
          <p:cNvGrpSpPr/>
          <p:nvPr/>
        </p:nvGrpSpPr>
        <p:grpSpPr>
          <a:xfrm>
            <a:off x="561482" y="2270590"/>
            <a:ext cx="494183" cy="2872910"/>
            <a:chOff x="3737057" y="2265940"/>
            <a:chExt cx="494183" cy="2872910"/>
          </a:xfrm>
        </p:grpSpPr>
        <p:cxnSp>
          <p:nvCxnSpPr>
            <p:cNvPr id="1245" name="Google Shape;1245;p56"/>
            <p:cNvCxnSpPr/>
            <p:nvPr/>
          </p:nvCxnSpPr>
          <p:spPr>
            <a:xfrm>
              <a:off x="3983775" y="2603850"/>
              <a:ext cx="0" cy="2535000"/>
            </a:xfrm>
            <a:prstGeom prst="straightConnector1">
              <a:avLst/>
            </a:prstGeom>
            <a:noFill/>
            <a:ln w="28575" cap="flat" cmpd="sng">
              <a:solidFill>
                <a:schemeClr val="dk1"/>
              </a:solidFill>
              <a:prstDash val="solid"/>
              <a:round/>
              <a:headEnd type="none" w="med" len="med"/>
              <a:tailEnd type="none" w="med" len="med"/>
            </a:ln>
          </p:spPr>
        </p:cxnSp>
        <p:grpSp>
          <p:nvGrpSpPr>
            <p:cNvPr id="1246" name="Google Shape;1246;p56"/>
            <p:cNvGrpSpPr/>
            <p:nvPr/>
          </p:nvGrpSpPr>
          <p:grpSpPr>
            <a:xfrm>
              <a:off x="3744297" y="3431440"/>
              <a:ext cx="478956" cy="473661"/>
              <a:chOff x="1139550" y="2792340"/>
              <a:chExt cx="433758" cy="428963"/>
            </a:xfrm>
          </p:grpSpPr>
          <p:sp>
            <p:nvSpPr>
              <p:cNvPr id="1247" name="Google Shape;1247;p56"/>
              <p:cNvSpPr/>
              <p:nvPr/>
            </p:nvSpPr>
            <p:spPr>
              <a:xfrm>
                <a:off x="1139550" y="2937802"/>
                <a:ext cx="369000" cy="28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6"/>
              <p:cNvSpPr/>
              <p:nvPr/>
            </p:nvSpPr>
            <p:spPr>
              <a:xfrm>
                <a:off x="1313226" y="2968588"/>
                <a:ext cx="126777" cy="127601"/>
              </a:xfrm>
              <a:custGeom>
                <a:avLst/>
                <a:gdLst/>
                <a:ahLst/>
                <a:cxnLst/>
                <a:rect l="l" t="t" r="r" b="b"/>
                <a:pathLst>
                  <a:path w="3140" h="3160" extrusionOk="0">
                    <a:moveTo>
                      <a:pt x="1256" y="0"/>
                    </a:moveTo>
                    <a:lnTo>
                      <a:pt x="1256" y="1255"/>
                    </a:lnTo>
                    <a:lnTo>
                      <a:pt x="1" y="1255"/>
                    </a:lnTo>
                    <a:lnTo>
                      <a:pt x="1" y="1883"/>
                    </a:lnTo>
                    <a:lnTo>
                      <a:pt x="1256" y="1883"/>
                    </a:lnTo>
                    <a:lnTo>
                      <a:pt x="1256" y="3159"/>
                    </a:lnTo>
                    <a:lnTo>
                      <a:pt x="1884" y="3159"/>
                    </a:lnTo>
                    <a:lnTo>
                      <a:pt x="1884" y="1883"/>
                    </a:lnTo>
                    <a:lnTo>
                      <a:pt x="3139" y="1883"/>
                    </a:lnTo>
                    <a:lnTo>
                      <a:pt x="3139" y="1255"/>
                    </a:lnTo>
                    <a:lnTo>
                      <a:pt x="1884" y="1255"/>
                    </a:lnTo>
                    <a:lnTo>
                      <a:pt x="18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6"/>
              <p:cNvSpPr/>
              <p:nvPr/>
            </p:nvSpPr>
            <p:spPr>
              <a:xfrm>
                <a:off x="1183574" y="2792340"/>
                <a:ext cx="389734" cy="388972"/>
              </a:xfrm>
              <a:custGeom>
                <a:avLst/>
                <a:gdLst/>
                <a:ahLst/>
                <a:cxnLst/>
                <a:rect l="l" t="t" r="r" b="b"/>
                <a:pathLst>
                  <a:path w="10735" h="10714" extrusionOk="0">
                    <a:moveTo>
                      <a:pt x="10086" y="1276"/>
                    </a:moveTo>
                    <a:lnTo>
                      <a:pt x="10086" y="2532"/>
                    </a:lnTo>
                    <a:lnTo>
                      <a:pt x="628" y="2532"/>
                    </a:lnTo>
                    <a:lnTo>
                      <a:pt x="628" y="1276"/>
                    </a:lnTo>
                    <a:lnTo>
                      <a:pt x="1277" y="1276"/>
                    </a:lnTo>
                    <a:lnTo>
                      <a:pt x="1277" y="1904"/>
                    </a:lnTo>
                    <a:lnTo>
                      <a:pt x="1905" y="1904"/>
                    </a:lnTo>
                    <a:lnTo>
                      <a:pt x="1905" y="1276"/>
                    </a:lnTo>
                    <a:lnTo>
                      <a:pt x="2532" y="1276"/>
                    </a:lnTo>
                    <a:lnTo>
                      <a:pt x="2532" y="1904"/>
                    </a:lnTo>
                    <a:lnTo>
                      <a:pt x="3160" y="1904"/>
                    </a:lnTo>
                    <a:lnTo>
                      <a:pt x="3160" y="1276"/>
                    </a:lnTo>
                    <a:lnTo>
                      <a:pt x="3788" y="1276"/>
                    </a:lnTo>
                    <a:lnTo>
                      <a:pt x="3788" y="1904"/>
                    </a:lnTo>
                    <a:lnTo>
                      <a:pt x="4415" y="1904"/>
                    </a:lnTo>
                    <a:lnTo>
                      <a:pt x="4415" y="1276"/>
                    </a:lnTo>
                    <a:lnTo>
                      <a:pt x="5043" y="1276"/>
                    </a:lnTo>
                    <a:lnTo>
                      <a:pt x="5043" y="1904"/>
                    </a:lnTo>
                    <a:lnTo>
                      <a:pt x="5671" y="1904"/>
                    </a:lnTo>
                    <a:lnTo>
                      <a:pt x="5671" y="1276"/>
                    </a:lnTo>
                    <a:lnTo>
                      <a:pt x="6299" y="1276"/>
                    </a:lnTo>
                    <a:lnTo>
                      <a:pt x="6299" y="1904"/>
                    </a:lnTo>
                    <a:lnTo>
                      <a:pt x="6926" y="1904"/>
                    </a:lnTo>
                    <a:lnTo>
                      <a:pt x="6926" y="1276"/>
                    </a:lnTo>
                    <a:lnTo>
                      <a:pt x="7554" y="1276"/>
                    </a:lnTo>
                    <a:lnTo>
                      <a:pt x="7554" y="1904"/>
                    </a:lnTo>
                    <a:lnTo>
                      <a:pt x="8182" y="1904"/>
                    </a:lnTo>
                    <a:lnTo>
                      <a:pt x="8182" y="1276"/>
                    </a:lnTo>
                    <a:lnTo>
                      <a:pt x="8809" y="1276"/>
                    </a:lnTo>
                    <a:lnTo>
                      <a:pt x="8809" y="1904"/>
                    </a:lnTo>
                    <a:lnTo>
                      <a:pt x="9437" y="1904"/>
                    </a:lnTo>
                    <a:lnTo>
                      <a:pt x="9437" y="1276"/>
                    </a:lnTo>
                    <a:close/>
                    <a:moveTo>
                      <a:pt x="10086" y="3160"/>
                    </a:moveTo>
                    <a:lnTo>
                      <a:pt x="10086" y="10085"/>
                    </a:lnTo>
                    <a:lnTo>
                      <a:pt x="628" y="10085"/>
                    </a:lnTo>
                    <a:lnTo>
                      <a:pt x="628" y="3160"/>
                    </a:lnTo>
                    <a:close/>
                    <a:moveTo>
                      <a:pt x="1277" y="0"/>
                    </a:moveTo>
                    <a:lnTo>
                      <a:pt x="1277" y="649"/>
                    </a:lnTo>
                    <a:lnTo>
                      <a:pt x="1" y="649"/>
                    </a:lnTo>
                    <a:lnTo>
                      <a:pt x="1" y="10713"/>
                    </a:lnTo>
                    <a:lnTo>
                      <a:pt x="10734" y="10713"/>
                    </a:lnTo>
                    <a:lnTo>
                      <a:pt x="10734" y="649"/>
                    </a:lnTo>
                    <a:lnTo>
                      <a:pt x="9437" y="649"/>
                    </a:lnTo>
                    <a:lnTo>
                      <a:pt x="9437" y="0"/>
                    </a:lnTo>
                    <a:lnTo>
                      <a:pt x="8809" y="0"/>
                    </a:lnTo>
                    <a:lnTo>
                      <a:pt x="8809" y="649"/>
                    </a:lnTo>
                    <a:lnTo>
                      <a:pt x="8182" y="649"/>
                    </a:lnTo>
                    <a:lnTo>
                      <a:pt x="8182" y="0"/>
                    </a:lnTo>
                    <a:lnTo>
                      <a:pt x="7554" y="0"/>
                    </a:lnTo>
                    <a:lnTo>
                      <a:pt x="7554" y="649"/>
                    </a:lnTo>
                    <a:lnTo>
                      <a:pt x="6926" y="649"/>
                    </a:lnTo>
                    <a:lnTo>
                      <a:pt x="6926" y="0"/>
                    </a:lnTo>
                    <a:lnTo>
                      <a:pt x="6299" y="0"/>
                    </a:lnTo>
                    <a:lnTo>
                      <a:pt x="6299" y="649"/>
                    </a:lnTo>
                    <a:lnTo>
                      <a:pt x="5671" y="649"/>
                    </a:lnTo>
                    <a:lnTo>
                      <a:pt x="5671" y="0"/>
                    </a:lnTo>
                    <a:lnTo>
                      <a:pt x="5043" y="0"/>
                    </a:lnTo>
                    <a:lnTo>
                      <a:pt x="5043" y="649"/>
                    </a:lnTo>
                    <a:lnTo>
                      <a:pt x="4415" y="649"/>
                    </a:lnTo>
                    <a:lnTo>
                      <a:pt x="4415" y="0"/>
                    </a:lnTo>
                    <a:lnTo>
                      <a:pt x="3788" y="0"/>
                    </a:lnTo>
                    <a:lnTo>
                      <a:pt x="3788" y="649"/>
                    </a:lnTo>
                    <a:lnTo>
                      <a:pt x="3160" y="649"/>
                    </a:lnTo>
                    <a:lnTo>
                      <a:pt x="3160" y="0"/>
                    </a:lnTo>
                    <a:lnTo>
                      <a:pt x="2532" y="0"/>
                    </a:lnTo>
                    <a:lnTo>
                      <a:pt x="2532" y="649"/>
                    </a:lnTo>
                    <a:lnTo>
                      <a:pt x="1905" y="649"/>
                    </a:lnTo>
                    <a:lnTo>
                      <a:pt x="19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6"/>
              <p:cNvSpPr/>
              <p:nvPr/>
            </p:nvSpPr>
            <p:spPr>
              <a:xfrm>
                <a:off x="1298301" y="2952631"/>
                <a:ext cx="160287" cy="159524"/>
              </a:xfrm>
              <a:custGeom>
                <a:avLst/>
                <a:gdLst/>
                <a:ahLst/>
                <a:cxnLst/>
                <a:rect l="l" t="t" r="r" b="b"/>
                <a:pathLst>
                  <a:path w="4415" h="4394" extrusionOk="0">
                    <a:moveTo>
                      <a:pt x="2511" y="628"/>
                    </a:moveTo>
                    <a:lnTo>
                      <a:pt x="2511" y="1883"/>
                    </a:lnTo>
                    <a:lnTo>
                      <a:pt x="3787" y="1883"/>
                    </a:lnTo>
                    <a:lnTo>
                      <a:pt x="3787" y="2511"/>
                    </a:lnTo>
                    <a:lnTo>
                      <a:pt x="2511" y="2511"/>
                    </a:lnTo>
                    <a:lnTo>
                      <a:pt x="2511" y="3766"/>
                    </a:lnTo>
                    <a:lnTo>
                      <a:pt x="1883" y="3766"/>
                    </a:lnTo>
                    <a:lnTo>
                      <a:pt x="1883" y="2511"/>
                    </a:lnTo>
                    <a:lnTo>
                      <a:pt x="628" y="2511"/>
                    </a:lnTo>
                    <a:lnTo>
                      <a:pt x="628" y="1883"/>
                    </a:lnTo>
                    <a:lnTo>
                      <a:pt x="1883" y="1883"/>
                    </a:lnTo>
                    <a:lnTo>
                      <a:pt x="1883" y="628"/>
                    </a:lnTo>
                    <a:close/>
                    <a:moveTo>
                      <a:pt x="1255" y="0"/>
                    </a:moveTo>
                    <a:lnTo>
                      <a:pt x="1255" y="1255"/>
                    </a:lnTo>
                    <a:lnTo>
                      <a:pt x="0" y="1255"/>
                    </a:lnTo>
                    <a:lnTo>
                      <a:pt x="0" y="3139"/>
                    </a:lnTo>
                    <a:lnTo>
                      <a:pt x="1255" y="3139"/>
                    </a:lnTo>
                    <a:lnTo>
                      <a:pt x="1255" y="4394"/>
                    </a:lnTo>
                    <a:lnTo>
                      <a:pt x="3139" y="4394"/>
                    </a:lnTo>
                    <a:lnTo>
                      <a:pt x="3139" y="3139"/>
                    </a:lnTo>
                    <a:lnTo>
                      <a:pt x="4415" y="3139"/>
                    </a:lnTo>
                    <a:lnTo>
                      <a:pt x="4415" y="1255"/>
                    </a:lnTo>
                    <a:lnTo>
                      <a:pt x="3139" y="1255"/>
                    </a:lnTo>
                    <a:lnTo>
                      <a:pt x="31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1" name="Google Shape;1251;p56"/>
            <p:cNvGrpSpPr/>
            <p:nvPr/>
          </p:nvGrpSpPr>
          <p:grpSpPr>
            <a:xfrm>
              <a:off x="3737057" y="2265940"/>
              <a:ext cx="494183" cy="551557"/>
              <a:chOff x="4768650" y="2781702"/>
              <a:chExt cx="389734" cy="435050"/>
            </a:xfrm>
          </p:grpSpPr>
          <p:grpSp>
            <p:nvGrpSpPr>
              <p:cNvPr id="1252" name="Google Shape;1252;p56"/>
              <p:cNvGrpSpPr/>
              <p:nvPr/>
            </p:nvGrpSpPr>
            <p:grpSpPr>
              <a:xfrm>
                <a:off x="4778589" y="2891447"/>
                <a:ext cx="288699" cy="325305"/>
                <a:chOff x="5003991" y="2903665"/>
                <a:chExt cx="251502" cy="283416"/>
              </a:xfrm>
            </p:grpSpPr>
            <p:sp>
              <p:nvSpPr>
                <p:cNvPr id="1253" name="Google Shape;1253;p56"/>
                <p:cNvSpPr/>
                <p:nvPr/>
              </p:nvSpPr>
              <p:spPr>
                <a:xfrm>
                  <a:off x="5003991" y="2903665"/>
                  <a:ext cx="251502" cy="283416"/>
                </a:xfrm>
                <a:custGeom>
                  <a:avLst/>
                  <a:gdLst/>
                  <a:ahLst/>
                  <a:cxnLst/>
                  <a:rect l="l" t="t" r="r" b="b"/>
                  <a:pathLst>
                    <a:path w="6927" h="7806" extrusionOk="0">
                      <a:moveTo>
                        <a:pt x="3453" y="1821"/>
                      </a:moveTo>
                      <a:lnTo>
                        <a:pt x="4813" y="4165"/>
                      </a:lnTo>
                      <a:cubicBezTo>
                        <a:pt x="4959" y="4395"/>
                        <a:pt x="5022" y="4667"/>
                        <a:pt x="5022" y="4960"/>
                      </a:cubicBezTo>
                      <a:cubicBezTo>
                        <a:pt x="5022" y="5818"/>
                        <a:pt x="4332" y="6529"/>
                        <a:pt x="3453" y="6529"/>
                      </a:cubicBezTo>
                      <a:cubicBezTo>
                        <a:pt x="2595" y="6529"/>
                        <a:pt x="1884" y="5818"/>
                        <a:pt x="1884" y="4960"/>
                      </a:cubicBezTo>
                      <a:cubicBezTo>
                        <a:pt x="1884" y="4667"/>
                        <a:pt x="1967" y="4395"/>
                        <a:pt x="2093" y="4165"/>
                      </a:cubicBezTo>
                      <a:lnTo>
                        <a:pt x="3453" y="1821"/>
                      </a:lnTo>
                      <a:close/>
                      <a:moveTo>
                        <a:pt x="3474" y="1"/>
                      </a:moveTo>
                      <a:lnTo>
                        <a:pt x="1" y="3453"/>
                      </a:lnTo>
                      <a:lnTo>
                        <a:pt x="1" y="7805"/>
                      </a:lnTo>
                      <a:lnTo>
                        <a:pt x="6926" y="7805"/>
                      </a:lnTo>
                      <a:lnTo>
                        <a:pt x="6926" y="3453"/>
                      </a:lnTo>
                      <a:lnTo>
                        <a:pt x="3474" y="1"/>
                      </a:ln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6"/>
                <p:cNvSpPr/>
                <p:nvPr/>
              </p:nvSpPr>
              <p:spPr>
                <a:xfrm>
                  <a:off x="5032525" y="2936075"/>
                  <a:ext cx="209550" cy="231000"/>
                </a:xfrm>
                <a:custGeom>
                  <a:avLst/>
                  <a:gdLst/>
                  <a:ahLst/>
                  <a:cxnLst/>
                  <a:rect l="l" t="t" r="r" b="b"/>
                  <a:pathLst>
                    <a:path w="8382" h="9240" extrusionOk="0">
                      <a:moveTo>
                        <a:pt x="4191" y="0"/>
                      </a:moveTo>
                      <a:lnTo>
                        <a:pt x="0" y="4668"/>
                      </a:lnTo>
                      <a:lnTo>
                        <a:pt x="667" y="9144"/>
                      </a:lnTo>
                      <a:lnTo>
                        <a:pt x="5049" y="9240"/>
                      </a:lnTo>
                      <a:lnTo>
                        <a:pt x="8382" y="5906"/>
                      </a:lnTo>
                      <a:lnTo>
                        <a:pt x="6573" y="2953"/>
                      </a:lnTo>
                      <a:close/>
                    </a:path>
                  </a:pathLst>
                </a:custGeom>
                <a:solidFill>
                  <a:schemeClr val="lt2"/>
                </a:solidFill>
                <a:ln>
                  <a:noFill/>
                </a:ln>
              </p:spPr>
            </p:sp>
          </p:grpSp>
          <p:sp>
            <p:nvSpPr>
              <p:cNvPr id="1255" name="Google Shape;1255;p56"/>
              <p:cNvSpPr/>
              <p:nvPr/>
            </p:nvSpPr>
            <p:spPr>
              <a:xfrm>
                <a:off x="4921163" y="2958199"/>
                <a:ext cx="88656" cy="132902"/>
              </a:xfrm>
              <a:custGeom>
                <a:avLst/>
                <a:gdLst/>
                <a:ahLst/>
                <a:cxnLst/>
                <a:rect l="l" t="t" r="r" b="b"/>
                <a:pathLst>
                  <a:path w="1884" h="2825" extrusionOk="0">
                    <a:moveTo>
                      <a:pt x="942" y="0"/>
                    </a:moveTo>
                    <a:lnTo>
                      <a:pt x="126" y="1423"/>
                    </a:lnTo>
                    <a:cubicBezTo>
                      <a:pt x="42" y="1570"/>
                      <a:pt x="0" y="1716"/>
                      <a:pt x="0" y="1883"/>
                    </a:cubicBezTo>
                    <a:cubicBezTo>
                      <a:pt x="0" y="2407"/>
                      <a:pt x="440" y="2825"/>
                      <a:pt x="942" y="2825"/>
                    </a:cubicBezTo>
                    <a:cubicBezTo>
                      <a:pt x="1465" y="2825"/>
                      <a:pt x="1884" y="2407"/>
                      <a:pt x="1884" y="1883"/>
                    </a:cubicBezTo>
                    <a:cubicBezTo>
                      <a:pt x="1884" y="1716"/>
                      <a:pt x="1842" y="1570"/>
                      <a:pt x="1758" y="1423"/>
                    </a:cubicBezTo>
                    <a:lnTo>
                      <a:pt x="9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6"/>
              <p:cNvSpPr/>
              <p:nvPr/>
            </p:nvSpPr>
            <p:spPr>
              <a:xfrm>
                <a:off x="4768650" y="2781702"/>
                <a:ext cx="389734" cy="388972"/>
              </a:xfrm>
              <a:custGeom>
                <a:avLst/>
                <a:gdLst/>
                <a:ahLst/>
                <a:cxnLst/>
                <a:rect l="l" t="t" r="r" b="b"/>
                <a:pathLst>
                  <a:path w="10735" h="10714" extrusionOk="0">
                    <a:moveTo>
                      <a:pt x="5503" y="628"/>
                    </a:moveTo>
                    <a:lnTo>
                      <a:pt x="9855" y="5043"/>
                    </a:lnTo>
                    <a:lnTo>
                      <a:pt x="9437" y="5482"/>
                    </a:lnTo>
                    <a:lnTo>
                      <a:pt x="5357" y="1402"/>
                    </a:lnTo>
                    <a:lnTo>
                      <a:pt x="1298" y="5482"/>
                    </a:lnTo>
                    <a:lnTo>
                      <a:pt x="879" y="5043"/>
                    </a:lnTo>
                    <a:lnTo>
                      <a:pt x="5231" y="628"/>
                    </a:lnTo>
                    <a:close/>
                    <a:moveTo>
                      <a:pt x="5357" y="2302"/>
                    </a:moveTo>
                    <a:lnTo>
                      <a:pt x="8809" y="5754"/>
                    </a:lnTo>
                    <a:lnTo>
                      <a:pt x="8809" y="10085"/>
                    </a:lnTo>
                    <a:lnTo>
                      <a:pt x="1905" y="10085"/>
                    </a:lnTo>
                    <a:lnTo>
                      <a:pt x="1905" y="5754"/>
                    </a:lnTo>
                    <a:lnTo>
                      <a:pt x="5357" y="2302"/>
                    </a:lnTo>
                    <a:close/>
                    <a:moveTo>
                      <a:pt x="4980" y="0"/>
                    </a:moveTo>
                    <a:lnTo>
                      <a:pt x="0" y="5043"/>
                    </a:lnTo>
                    <a:lnTo>
                      <a:pt x="1277" y="6382"/>
                    </a:lnTo>
                    <a:lnTo>
                      <a:pt x="1277" y="10713"/>
                    </a:lnTo>
                    <a:lnTo>
                      <a:pt x="9437" y="10713"/>
                    </a:lnTo>
                    <a:lnTo>
                      <a:pt x="9437" y="6382"/>
                    </a:lnTo>
                    <a:lnTo>
                      <a:pt x="9458" y="6382"/>
                    </a:lnTo>
                    <a:lnTo>
                      <a:pt x="10734" y="5043"/>
                    </a:lnTo>
                    <a:lnTo>
                      <a:pt x="57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6"/>
              <p:cNvSpPr/>
              <p:nvPr/>
            </p:nvSpPr>
            <p:spPr>
              <a:xfrm>
                <a:off x="4906141" y="2930593"/>
                <a:ext cx="113998" cy="170960"/>
              </a:xfrm>
              <a:custGeom>
                <a:avLst/>
                <a:gdLst/>
                <a:ahLst/>
                <a:cxnLst/>
                <a:rect l="l" t="t" r="r" b="b"/>
                <a:pathLst>
                  <a:path w="3140" h="4709" extrusionOk="0">
                    <a:moveTo>
                      <a:pt x="1570" y="1256"/>
                    </a:moveTo>
                    <a:lnTo>
                      <a:pt x="2386" y="2678"/>
                    </a:lnTo>
                    <a:cubicBezTo>
                      <a:pt x="2470" y="2804"/>
                      <a:pt x="2511" y="2971"/>
                      <a:pt x="2511" y="3139"/>
                    </a:cubicBezTo>
                    <a:cubicBezTo>
                      <a:pt x="2511" y="3662"/>
                      <a:pt x="2093" y="4080"/>
                      <a:pt x="1570" y="4080"/>
                    </a:cubicBezTo>
                    <a:cubicBezTo>
                      <a:pt x="1068" y="4080"/>
                      <a:pt x="628" y="3662"/>
                      <a:pt x="628" y="3139"/>
                    </a:cubicBezTo>
                    <a:cubicBezTo>
                      <a:pt x="628" y="2971"/>
                      <a:pt x="691" y="2825"/>
                      <a:pt x="754" y="2678"/>
                    </a:cubicBezTo>
                    <a:lnTo>
                      <a:pt x="1570" y="1256"/>
                    </a:lnTo>
                    <a:close/>
                    <a:moveTo>
                      <a:pt x="1570" y="0"/>
                    </a:moveTo>
                    <a:lnTo>
                      <a:pt x="210" y="2365"/>
                    </a:lnTo>
                    <a:cubicBezTo>
                      <a:pt x="84" y="2595"/>
                      <a:pt x="1" y="2867"/>
                      <a:pt x="1" y="3139"/>
                    </a:cubicBezTo>
                    <a:cubicBezTo>
                      <a:pt x="1" y="4018"/>
                      <a:pt x="712" y="4708"/>
                      <a:pt x="1570" y="4708"/>
                    </a:cubicBezTo>
                    <a:cubicBezTo>
                      <a:pt x="2449" y="4708"/>
                      <a:pt x="3139" y="4018"/>
                      <a:pt x="3139" y="3139"/>
                    </a:cubicBezTo>
                    <a:cubicBezTo>
                      <a:pt x="3139" y="2867"/>
                      <a:pt x="3076" y="2595"/>
                      <a:pt x="2930" y="2365"/>
                    </a:cubicBezTo>
                    <a:lnTo>
                      <a:pt x="1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58" name="Google Shape;1258;p56"/>
          <p:cNvGrpSpPr/>
          <p:nvPr/>
        </p:nvGrpSpPr>
        <p:grpSpPr>
          <a:xfrm>
            <a:off x="7912618" y="2357311"/>
            <a:ext cx="478946" cy="2786189"/>
            <a:chOff x="4930868" y="2304061"/>
            <a:chExt cx="478946" cy="2786189"/>
          </a:xfrm>
        </p:grpSpPr>
        <p:cxnSp>
          <p:nvCxnSpPr>
            <p:cNvPr id="1259" name="Google Shape;1259;p56"/>
            <p:cNvCxnSpPr/>
            <p:nvPr/>
          </p:nvCxnSpPr>
          <p:spPr>
            <a:xfrm>
              <a:off x="5170350" y="2603850"/>
              <a:ext cx="0" cy="2486400"/>
            </a:xfrm>
            <a:prstGeom prst="straightConnector1">
              <a:avLst/>
            </a:prstGeom>
            <a:noFill/>
            <a:ln w="28575" cap="flat" cmpd="sng">
              <a:solidFill>
                <a:schemeClr val="dk1"/>
              </a:solidFill>
              <a:prstDash val="solid"/>
              <a:round/>
              <a:headEnd type="none" w="med" len="med"/>
              <a:tailEnd type="none" w="med" len="med"/>
            </a:ln>
          </p:spPr>
        </p:cxnSp>
        <p:grpSp>
          <p:nvGrpSpPr>
            <p:cNvPr id="1260" name="Google Shape;1260;p56"/>
            <p:cNvGrpSpPr/>
            <p:nvPr/>
          </p:nvGrpSpPr>
          <p:grpSpPr>
            <a:xfrm>
              <a:off x="4930868" y="2304061"/>
              <a:ext cx="478946" cy="475511"/>
              <a:chOff x="2572534" y="2207377"/>
              <a:chExt cx="433749" cy="430639"/>
            </a:xfrm>
          </p:grpSpPr>
          <p:sp>
            <p:nvSpPr>
              <p:cNvPr id="1261" name="Google Shape;1261;p56"/>
              <p:cNvSpPr/>
              <p:nvPr/>
            </p:nvSpPr>
            <p:spPr>
              <a:xfrm>
                <a:off x="2572534" y="2408516"/>
                <a:ext cx="369000" cy="22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6"/>
              <p:cNvSpPr/>
              <p:nvPr/>
            </p:nvSpPr>
            <p:spPr>
              <a:xfrm>
                <a:off x="2746201" y="2408825"/>
                <a:ext cx="126778" cy="127601"/>
              </a:xfrm>
              <a:custGeom>
                <a:avLst/>
                <a:gdLst/>
                <a:ahLst/>
                <a:cxnLst/>
                <a:rect l="l" t="t" r="r" b="b"/>
                <a:pathLst>
                  <a:path w="3140" h="3160" extrusionOk="0">
                    <a:moveTo>
                      <a:pt x="1256" y="0"/>
                    </a:moveTo>
                    <a:lnTo>
                      <a:pt x="1256" y="1255"/>
                    </a:lnTo>
                    <a:lnTo>
                      <a:pt x="1" y="1255"/>
                    </a:lnTo>
                    <a:lnTo>
                      <a:pt x="1" y="1883"/>
                    </a:lnTo>
                    <a:lnTo>
                      <a:pt x="1256" y="1883"/>
                    </a:lnTo>
                    <a:lnTo>
                      <a:pt x="1256" y="3159"/>
                    </a:lnTo>
                    <a:lnTo>
                      <a:pt x="1884" y="3159"/>
                    </a:lnTo>
                    <a:lnTo>
                      <a:pt x="1884" y="1883"/>
                    </a:lnTo>
                    <a:lnTo>
                      <a:pt x="3139" y="1883"/>
                    </a:lnTo>
                    <a:lnTo>
                      <a:pt x="3139" y="1255"/>
                    </a:lnTo>
                    <a:lnTo>
                      <a:pt x="1884" y="1255"/>
                    </a:lnTo>
                    <a:lnTo>
                      <a:pt x="18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6"/>
              <p:cNvSpPr/>
              <p:nvPr/>
            </p:nvSpPr>
            <p:spPr>
              <a:xfrm>
                <a:off x="2683201" y="2345600"/>
                <a:ext cx="29649" cy="45599"/>
              </a:xfrm>
              <a:custGeom>
                <a:avLst/>
                <a:gdLst/>
                <a:ahLst/>
                <a:cxnLst/>
                <a:rect l="l" t="t" r="r" b="b"/>
                <a:pathLst>
                  <a:path w="629" h="1256" extrusionOk="0">
                    <a:moveTo>
                      <a:pt x="1" y="0"/>
                    </a:moveTo>
                    <a:lnTo>
                      <a:pt x="1" y="942"/>
                    </a:lnTo>
                    <a:cubicBezTo>
                      <a:pt x="1" y="1130"/>
                      <a:pt x="147" y="1256"/>
                      <a:pt x="314" y="1256"/>
                    </a:cubicBezTo>
                    <a:cubicBezTo>
                      <a:pt x="482" y="1256"/>
                      <a:pt x="628" y="1130"/>
                      <a:pt x="628" y="942"/>
                    </a:cubicBezTo>
                    <a:lnTo>
                      <a:pt x="6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6"/>
              <p:cNvSpPr/>
              <p:nvPr/>
            </p:nvSpPr>
            <p:spPr>
              <a:xfrm>
                <a:off x="2911853" y="2345600"/>
                <a:ext cx="32675" cy="45599"/>
              </a:xfrm>
              <a:custGeom>
                <a:avLst/>
                <a:gdLst/>
                <a:ahLst/>
                <a:cxnLst/>
                <a:rect l="l" t="t" r="r" b="b"/>
                <a:pathLst>
                  <a:path w="629" h="1256" extrusionOk="0">
                    <a:moveTo>
                      <a:pt x="1" y="0"/>
                    </a:moveTo>
                    <a:lnTo>
                      <a:pt x="1" y="942"/>
                    </a:lnTo>
                    <a:cubicBezTo>
                      <a:pt x="1" y="1130"/>
                      <a:pt x="126" y="1256"/>
                      <a:pt x="314" y="1256"/>
                    </a:cubicBezTo>
                    <a:cubicBezTo>
                      <a:pt x="482" y="1256"/>
                      <a:pt x="628" y="1130"/>
                      <a:pt x="628" y="942"/>
                    </a:cubicBezTo>
                    <a:lnTo>
                      <a:pt x="6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6"/>
              <p:cNvSpPr/>
              <p:nvPr/>
            </p:nvSpPr>
            <p:spPr>
              <a:xfrm>
                <a:off x="2616549" y="2207377"/>
                <a:ext cx="389734" cy="388972"/>
              </a:xfrm>
              <a:custGeom>
                <a:avLst/>
                <a:gdLst/>
                <a:ahLst/>
                <a:cxnLst/>
                <a:rect l="l" t="t" r="r" b="b"/>
                <a:pathLst>
                  <a:path w="10735" h="10714" extrusionOk="0">
                    <a:moveTo>
                      <a:pt x="6926" y="629"/>
                    </a:moveTo>
                    <a:lnTo>
                      <a:pt x="6926" y="1905"/>
                    </a:lnTo>
                    <a:lnTo>
                      <a:pt x="3788" y="1905"/>
                    </a:lnTo>
                    <a:lnTo>
                      <a:pt x="3788" y="629"/>
                    </a:lnTo>
                    <a:close/>
                    <a:moveTo>
                      <a:pt x="10086" y="2533"/>
                    </a:moveTo>
                    <a:lnTo>
                      <a:pt x="10086" y="3788"/>
                    </a:lnTo>
                    <a:lnTo>
                      <a:pt x="9437" y="3788"/>
                    </a:lnTo>
                    <a:lnTo>
                      <a:pt x="9437" y="3160"/>
                    </a:lnTo>
                    <a:lnTo>
                      <a:pt x="7554" y="3160"/>
                    </a:lnTo>
                    <a:lnTo>
                      <a:pt x="7554" y="3788"/>
                    </a:lnTo>
                    <a:lnTo>
                      <a:pt x="3160" y="3788"/>
                    </a:lnTo>
                    <a:lnTo>
                      <a:pt x="3160" y="3160"/>
                    </a:lnTo>
                    <a:lnTo>
                      <a:pt x="1277" y="3160"/>
                    </a:lnTo>
                    <a:lnTo>
                      <a:pt x="1277" y="3788"/>
                    </a:lnTo>
                    <a:lnTo>
                      <a:pt x="628" y="3788"/>
                    </a:lnTo>
                    <a:lnTo>
                      <a:pt x="628" y="2533"/>
                    </a:lnTo>
                    <a:close/>
                    <a:moveTo>
                      <a:pt x="2532" y="3788"/>
                    </a:moveTo>
                    <a:lnTo>
                      <a:pt x="2532" y="4730"/>
                    </a:lnTo>
                    <a:cubicBezTo>
                      <a:pt x="2532" y="4897"/>
                      <a:pt x="2386" y="5044"/>
                      <a:pt x="2218" y="5044"/>
                    </a:cubicBezTo>
                    <a:cubicBezTo>
                      <a:pt x="2051" y="5044"/>
                      <a:pt x="1905" y="4897"/>
                      <a:pt x="1905" y="4730"/>
                    </a:cubicBezTo>
                    <a:lnTo>
                      <a:pt x="1905" y="3788"/>
                    </a:lnTo>
                    <a:close/>
                    <a:moveTo>
                      <a:pt x="8830" y="3788"/>
                    </a:moveTo>
                    <a:lnTo>
                      <a:pt x="8830" y="4730"/>
                    </a:lnTo>
                    <a:cubicBezTo>
                      <a:pt x="8830" y="4897"/>
                      <a:pt x="8684" y="5044"/>
                      <a:pt x="8516" y="5044"/>
                    </a:cubicBezTo>
                    <a:cubicBezTo>
                      <a:pt x="8328" y="5044"/>
                      <a:pt x="8203" y="4897"/>
                      <a:pt x="8203" y="4730"/>
                    </a:cubicBezTo>
                    <a:lnTo>
                      <a:pt x="8203" y="3788"/>
                    </a:lnTo>
                    <a:close/>
                    <a:moveTo>
                      <a:pt x="10086" y="4416"/>
                    </a:moveTo>
                    <a:lnTo>
                      <a:pt x="10086" y="10086"/>
                    </a:lnTo>
                    <a:lnTo>
                      <a:pt x="628" y="10086"/>
                    </a:lnTo>
                    <a:lnTo>
                      <a:pt x="628" y="4416"/>
                    </a:lnTo>
                    <a:lnTo>
                      <a:pt x="1277" y="4416"/>
                    </a:lnTo>
                    <a:lnTo>
                      <a:pt x="1277" y="4730"/>
                    </a:lnTo>
                    <a:cubicBezTo>
                      <a:pt x="1277" y="5253"/>
                      <a:pt x="1695" y="5671"/>
                      <a:pt x="2218" y="5671"/>
                    </a:cubicBezTo>
                    <a:cubicBezTo>
                      <a:pt x="2742" y="5671"/>
                      <a:pt x="3160" y="5253"/>
                      <a:pt x="3160" y="4730"/>
                    </a:cubicBezTo>
                    <a:lnTo>
                      <a:pt x="3160" y="4416"/>
                    </a:lnTo>
                    <a:lnTo>
                      <a:pt x="7554" y="4416"/>
                    </a:lnTo>
                    <a:lnTo>
                      <a:pt x="7554" y="4730"/>
                    </a:lnTo>
                    <a:cubicBezTo>
                      <a:pt x="7554" y="5253"/>
                      <a:pt x="7993" y="5671"/>
                      <a:pt x="8496" y="5671"/>
                    </a:cubicBezTo>
                    <a:cubicBezTo>
                      <a:pt x="9019" y="5671"/>
                      <a:pt x="9437" y="5253"/>
                      <a:pt x="9437" y="4730"/>
                    </a:cubicBezTo>
                    <a:lnTo>
                      <a:pt x="9437" y="4416"/>
                    </a:lnTo>
                    <a:close/>
                    <a:moveTo>
                      <a:pt x="3160" y="1"/>
                    </a:moveTo>
                    <a:lnTo>
                      <a:pt x="3160" y="1905"/>
                    </a:lnTo>
                    <a:lnTo>
                      <a:pt x="1" y="1905"/>
                    </a:lnTo>
                    <a:lnTo>
                      <a:pt x="1" y="10714"/>
                    </a:lnTo>
                    <a:lnTo>
                      <a:pt x="10734" y="10714"/>
                    </a:lnTo>
                    <a:lnTo>
                      <a:pt x="10734" y="1905"/>
                    </a:lnTo>
                    <a:lnTo>
                      <a:pt x="7554" y="1905"/>
                    </a:lnTo>
                    <a:lnTo>
                      <a:pt x="75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6"/>
              <p:cNvSpPr/>
              <p:nvPr/>
            </p:nvSpPr>
            <p:spPr>
              <a:xfrm>
                <a:off x="2731276" y="2390468"/>
                <a:ext cx="160287" cy="159560"/>
              </a:xfrm>
              <a:custGeom>
                <a:avLst/>
                <a:gdLst/>
                <a:ahLst/>
                <a:cxnLst/>
                <a:rect l="l" t="t" r="r" b="b"/>
                <a:pathLst>
                  <a:path w="4415" h="4395" extrusionOk="0">
                    <a:moveTo>
                      <a:pt x="2511" y="628"/>
                    </a:moveTo>
                    <a:lnTo>
                      <a:pt x="2511" y="1884"/>
                    </a:lnTo>
                    <a:lnTo>
                      <a:pt x="3766" y="1884"/>
                    </a:lnTo>
                    <a:lnTo>
                      <a:pt x="3766" y="2511"/>
                    </a:lnTo>
                    <a:lnTo>
                      <a:pt x="2511" y="2511"/>
                    </a:lnTo>
                    <a:lnTo>
                      <a:pt x="2511" y="3767"/>
                    </a:lnTo>
                    <a:lnTo>
                      <a:pt x="1883" y="3767"/>
                    </a:lnTo>
                    <a:lnTo>
                      <a:pt x="1883" y="2511"/>
                    </a:lnTo>
                    <a:lnTo>
                      <a:pt x="628" y="2511"/>
                    </a:lnTo>
                    <a:lnTo>
                      <a:pt x="628" y="1884"/>
                    </a:lnTo>
                    <a:lnTo>
                      <a:pt x="1883" y="1884"/>
                    </a:lnTo>
                    <a:lnTo>
                      <a:pt x="1883" y="628"/>
                    </a:lnTo>
                    <a:close/>
                    <a:moveTo>
                      <a:pt x="1255" y="1"/>
                    </a:moveTo>
                    <a:lnTo>
                      <a:pt x="1255" y="1256"/>
                    </a:lnTo>
                    <a:lnTo>
                      <a:pt x="0" y="1256"/>
                    </a:lnTo>
                    <a:lnTo>
                      <a:pt x="0" y="3139"/>
                    </a:lnTo>
                    <a:lnTo>
                      <a:pt x="1255" y="3139"/>
                    </a:lnTo>
                    <a:lnTo>
                      <a:pt x="1255" y="4394"/>
                    </a:lnTo>
                    <a:lnTo>
                      <a:pt x="3139" y="4394"/>
                    </a:lnTo>
                    <a:lnTo>
                      <a:pt x="3139" y="3139"/>
                    </a:lnTo>
                    <a:lnTo>
                      <a:pt x="4415" y="3139"/>
                    </a:lnTo>
                    <a:lnTo>
                      <a:pt x="4415" y="1256"/>
                    </a:lnTo>
                    <a:lnTo>
                      <a:pt x="3139" y="1256"/>
                    </a:lnTo>
                    <a:lnTo>
                      <a:pt x="3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7" name="Google Shape;1267;p56"/>
            <p:cNvGrpSpPr/>
            <p:nvPr/>
          </p:nvGrpSpPr>
          <p:grpSpPr>
            <a:xfrm>
              <a:off x="4931554" y="3427807"/>
              <a:ext cx="477600" cy="480930"/>
              <a:chOff x="7549746" y="2197502"/>
              <a:chExt cx="432530" cy="435546"/>
            </a:xfrm>
          </p:grpSpPr>
          <p:sp>
            <p:nvSpPr>
              <p:cNvPr id="1268" name="Google Shape;1268;p56"/>
              <p:cNvSpPr/>
              <p:nvPr/>
            </p:nvSpPr>
            <p:spPr>
              <a:xfrm>
                <a:off x="7549746" y="2244076"/>
                <a:ext cx="389734" cy="388972"/>
              </a:xfrm>
              <a:custGeom>
                <a:avLst/>
                <a:gdLst/>
                <a:ahLst/>
                <a:cxnLst/>
                <a:rect l="l" t="t" r="r" b="b"/>
                <a:pathLst>
                  <a:path w="10735" h="10714" extrusionOk="0">
                    <a:moveTo>
                      <a:pt x="942" y="1"/>
                    </a:moveTo>
                    <a:cubicBezTo>
                      <a:pt x="440" y="1"/>
                      <a:pt x="1" y="419"/>
                      <a:pt x="1" y="942"/>
                    </a:cubicBezTo>
                    <a:lnTo>
                      <a:pt x="1" y="2846"/>
                    </a:lnTo>
                    <a:cubicBezTo>
                      <a:pt x="1" y="3244"/>
                      <a:pt x="273" y="3600"/>
                      <a:pt x="628" y="3725"/>
                    </a:cubicBezTo>
                    <a:lnTo>
                      <a:pt x="628" y="5734"/>
                    </a:lnTo>
                    <a:cubicBezTo>
                      <a:pt x="273" y="5859"/>
                      <a:pt x="1" y="6194"/>
                      <a:pt x="1" y="6613"/>
                    </a:cubicBezTo>
                    <a:lnTo>
                      <a:pt x="1" y="9772"/>
                    </a:lnTo>
                    <a:cubicBezTo>
                      <a:pt x="1" y="10295"/>
                      <a:pt x="440" y="10714"/>
                      <a:pt x="942" y="10714"/>
                    </a:cubicBezTo>
                    <a:lnTo>
                      <a:pt x="2867" y="10714"/>
                    </a:lnTo>
                    <a:cubicBezTo>
                      <a:pt x="3265" y="10714"/>
                      <a:pt x="3620" y="10463"/>
                      <a:pt x="3746" y="10086"/>
                    </a:cubicBezTo>
                    <a:lnTo>
                      <a:pt x="5734" y="10086"/>
                    </a:lnTo>
                    <a:cubicBezTo>
                      <a:pt x="5880" y="10463"/>
                      <a:pt x="6215" y="10714"/>
                      <a:pt x="6633" y="10714"/>
                    </a:cubicBezTo>
                    <a:lnTo>
                      <a:pt x="9793" y="10714"/>
                    </a:lnTo>
                    <a:cubicBezTo>
                      <a:pt x="10316" y="10714"/>
                      <a:pt x="10734" y="10295"/>
                      <a:pt x="10734" y="9772"/>
                    </a:cubicBezTo>
                    <a:lnTo>
                      <a:pt x="10734" y="7868"/>
                    </a:lnTo>
                    <a:cubicBezTo>
                      <a:pt x="10734" y="7450"/>
                      <a:pt x="10462" y="7115"/>
                      <a:pt x="10107" y="6968"/>
                    </a:cubicBezTo>
                    <a:lnTo>
                      <a:pt x="10107" y="4981"/>
                    </a:lnTo>
                    <a:cubicBezTo>
                      <a:pt x="10462" y="4855"/>
                      <a:pt x="10734" y="4499"/>
                      <a:pt x="10734" y="4102"/>
                    </a:cubicBezTo>
                    <a:lnTo>
                      <a:pt x="10734" y="942"/>
                    </a:lnTo>
                    <a:cubicBezTo>
                      <a:pt x="10734" y="419"/>
                      <a:pt x="10316" y="1"/>
                      <a:pt x="9793" y="1"/>
                    </a:cubicBezTo>
                    <a:lnTo>
                      <a:pt x="7889" y="1"/>
                    </a:lnTo>
                    <a:cubicBezTo>
                      <a:pt x="7470" y="1"/>
                      <a:pt x="7136" y="252"/>
                      <a:pt x="6989" y="629"/>
                    </a:cubicBezTo>
                    <a:lnTo>
                      <a:pt x="5001" y="629"/>
                    </a:lnTo>
                    <a:cubicBezTo>
                      <a:pt x="4876" y="252"/>
                      <a:pt x="4520" y="1"/>
                      <a:pt x="4123" y="1"/>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6"/>
              <p:cNvSpPr/>
              <p:nvPr/>
            </p:nvSpPr>
            <p:spPr>
              <a:xfrm>
                <a:off x="7823862" y="2221059"/>
                <a:ext cx="136008" cy="228701"/>
              </a:xfrm>
              <a:custGeom>
                <a:avLst/>
                <a:gdLst/>
                <a:ahLst/>
                <a:cxnLst/>
                <a:rect l="l" t="t" r="r" b="b"/>
                <a:pathLst>
                  <a:path w="3746" h="6299" extrusionOk="0">
                    <a:moveTo>
                      <a:pt x="1527" y="1"/>
                    </a:moveTo>
                    <a:cubicBezTo>
                      <a:pt x="1339" y="1"/>
                      <a:pt x="1214" y="126"/>
                      <a:pt x="1214" y="315"/>
                    </a:cubicBezTo>
                    <a:lnTo>
                      <a:pt x="1214" y="3160"/>
                    </a:lnTo>
                    <a:lnTo>
                      <a:pt x="0" y="3160"/>
                    </a:lnTo>
                    <a:cubicBezTo>
                      <a:pt x="126" y="3516"/>
                      <a:pt x="481" y="3788"/>
                      <a:pt x="900" y="3788"/>
                    </a:cubicBezTo>
                    <a:lnTo>
                      <a:pt x="1214" y="3788"/>
                    </a:lnTo>
                    <a:lnTo>
                      <a:pt x="1214" y="6299"/>
                    </a:lnTo>
                    <a:lnTo>
                      <a:pt x="3118" y="6299"/>
                    </a:lnTo>
                    <a:lnTo>
                      <a:pt x="3118" y="3788"/>
                    </a:lnTo>
                    <a:lnTo>
                      <a:pt x="3432" y="3788"/>
                    </a:lnTo>
                    <a:cubicBezTo>
                      <a:pt x="3599" y="3788"/>
                      <a:pt x="3745" y="3641"/>
                      <a:pt x="3745" y="3474"/>
                    </a:cubicBezTo>
                    <a:lnTo>
                      <a:pt x="3745" y="315"/>
                    </a:lnTo>
                    <a:cubicBezTo>
                      <a:pt x="3745" y="126"/>
                      <a:pt x="3599" y="1"/>
                      <a:pt x="34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6"/>
              <p:cNvSpPr/>
              <p:nvPr/>
            </p:nvSpPr>
            <p:spPr>
              <a:xfrm>
                <a:off x="7615674" y="2221059"/>
                <a:ext cx="228701" cy="135282"/>
              </a:xfrm>
              <a:custGeom>
                <a:avLst/>
                <a:gdLst/>
                <a:ahLst/>
                <a:cxnLst/>
                <a:rect l="l" t="t" r="r" b="b"/>
                <a:pathLst>
                  <a:path w="6299" h="3726" extrusionOk="0">
                    <a:moveTo>
                      <a:pt x="315" y="1"/>
                    </a:moveTo>
                    <a:cubicBezTo>
                      <a:pt x="147" y="1"/>
                      <a:pt x="1" y="147"/>
                      <a:pt x="1" y="315"/>
                    </a:cubicBezTo>
                    <a:lnTo>
                      <a:pt x="1" y="2219"/>
                    </a:lnTo>
                    <a:cubicBezTo>
                      <a:pt x="1" y="2386"/>
                      <a:pt x="147" y="2532"/>
                      <a:pt x="315" y="2532"/>
                    </a:cubicBezTo>
                    <a:lnTo>
                      <a:pt x="3160" y="2532"/>
                    </a:lnTo>
                    <a:lnTo>
                      <a:pt x="3160" y="3725"/>
                    </a:lnTo>
                    <a:cubicBezTo>
                      <a:pt x="3537" y="3600"/>
                      <a:pt x="3788" y="3265"/>
                      <a:pt x="3788" y="2846"/>
                    </a:cubicBezTo>
                    <a:lnTo>
                      <a:pt x="3788" y="2532"/>
                    </a:lnTo>
                    <a:lnTo>
                      <a:pt x="6299" y="2532"/>
                    </a:lnTo>
                    <a:lnTo>
                      <a:pt x="6299" y="628"/>
                    </a:lnTo>
                    <a:lnTo>
                      <a:pt x="3788" y="628"/>
                    </a:lnTo>
                    <a:lnTo>
                      <a:pt x="3788" y="315"/>
                    </a:lnTo>
                    <a:cubicBezTo>
                      <a:pt x="3788" y="147"/>
                      <a:pt x="3663" y="1"/>
                      <a:pt x="34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6"/>
              <p:cNvSpPr/>
              <p:nvPr/>
            </p:nvSpPr>
            <p:spPr>
              <a:xfrm>
                <a:off x="7726070" y="2329950"/>
                <a:ext cx="123975" cy="123975"/>
              </a:xfrm>
              <a:custGeom>
                <a:avLst/>
                <a:gdLst/>
                <a:ahLst/>
                <a:cxnLst/>
                <a:rect l="l" t="t" r="r" b="b"/>
                <a:pathLst>
                  <a:path w="3139" h="3139" extrusionOk="0">
                    <a:moveTo>
                      <a:pt x="1235" y="0"/>
                    </a:moveTo>
                    <a:cubicBezTo>
                      <a:pt x="1109" y="607"/>
                      <a:pt x="628" y="1088"/>
                      <a:pt x="0" y="1214"/>
                    </a:cubicBezTo>
                    <a:lnTo>
                      <a:pt x="0" y="1904"/>
                    </a:lnTo>
                    <a:cubicBezTo>
                      <a:pt x="628" y="2030"/>
                      <a:pt x="1109" y="2532"/>
                      <a:pt x="1235" y="3139"/>
                    </a:cubicBezTo>
                    <a:lnTo>
                      <a:pt x="1925" y="3139"/>
                    </a:lnTo>
                    <a:cubicBezTo>
                      <a:pt x="2051" y="2532"/>
                      <a:pt x="2532" y="2030"/>
                      <a:pt x="3139" y="1904"/>
                    </a:cubicBezTo>
                    <a:lnTo>
                      <a:pt x="3139" y="1214"/>
                    </a:lnTo>
                    <a:cubicBezTo>
                      <a:pt x="2532" y="1088"/>
                      <a:pt x="2051" y="607"/>
                      <a:pt x="19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6"/>
              <p:cNvSpPr/>
              <p:nvPr/>
            </p:nvSpPr>
            <p:spPr>
              <a:xfrm>
                <a:off x="7592542" y="2197502"/>
                <a:ext cx="389734" cy="389734"/>
              </a:xfrm>
              <a:custGeom>
                <a:avLst/>
                <a:gdLst/>
                <a:ahLst/>
                <a:cxnLst/>
                <a:rect l="l" t="t" r="r" b="b"/>
                <a:pathLst>
                  <a:path w="10735" h="10735" extrusionOk="0">
                    <a:moveTo>
                      <a:pt x="4101" y="629"/>
                    </a:moveTo>
                    <a:cubicBezTo>
                      <a:pt x="4290" y="629"/>
                      <a:pt x="4415" y="775"/>
                      <a:pt x="4415" y="942"/>
                    </a:cubicBezTo>
                    <a:lnTo>
                      <a:pt x="4415" y="1256"/>
                    </a:lnTo>
                    <a:lnTo>
                      <a:pt x="6926" y="1256"/>
                    </a:lnTo>
                    <a:lnTo>
                      <a:pt x="6926" y="3160"/>
                    </a:lnTo>
                    <a:lnTo>
                      <a:pt x="4415" y="3160"/>
                    </a:lnTo>
                    <a:lnTo>
                      <a:pt x="4415" y="3474"/>
                    </a:lnTo>
                    <a:cubicBezTo>
                      <a:pt x="4415" y="3893"/>
                      <a:pt x="4164" y="4248"/>
                      <a:pt x="3787" y="4374"/>
                    </a:cubicBezTo>
                    <a:lnTo>
                      <a:pt x="3787" y="3160"/>
                    </a:lnTo>
                    <a:lnTo>
                      <a:pt x="942" y="3160"/>
                    </a:lnTo>
                    <a:cubicBezTo>
                      <a:pt x="774" y="3160"/>
                      <a:pt x="628" y="3035"/>
                      <a:pt x="628" y="2847"/>
                    </a:cubicBezTo>
                    <a:lnTo>
                      <a:pt x="628" y="942"/>
                    </a:lnTo>
                    <a:cubicBezTo>
                      <a:pt x="628" y="775"/>
                      <a:pt x="774" y="629"/>
                      <a:pt x="942" y="629"/>
                    </a:cubicBezTo>
                    <a:close/>
                    <a:moveTo>
                      <a:pt x="5712" y="3788"/>
                    </a:moveTo>
                    <a:cubicBezTo>
                      <a:pt x="5838" y="4416"/>
                      <a:pt x="6319" y="4897"/>
                      <a:pt x="6926" y="5023"/>
                    </a:cubicBezTo>
                    <a:lnTo>
                      <a:pt x="6926" y="5713"/>
                    </a:lnTo>
                    <a:cubicBezTo>
                      <a:pt x="6319" y="5839"/>
                      <a:pt x="5838" y="6320"/>
                      <a:pt x="5712" y="6948"/>
                    </a:cubicBezTo>
                    <a:lnTo>
                      <a:pt x="5022" y="6948"/>
                    </a:lnTo>
                    <a:cubicBezTo>
                      <a:pt x="4896" y="6320"/>
                      <a:pt x="4415" y="5839"/>
                      <a:pt x="3787" y="5713"/>
                    </a:cubicBezTo>
                    <a:lnTo>
                      <a:pt x="3787" y="5023"/>
                    </a:lnTo>
                    <a:cubicBezTo>
                      <a:pt x="4415" y="4897"/>
                      <a:pt x="4896" y="4416"/>
                      <a:pt x="5022" y="3788"/>
                    </a:cubicBezTo>
                    <a:close/>
                    <a:moveTo>
                      <a:pt x="9793" y="629"/>
                    </a:moveTo>
                    <a:cubicBezTo>
                      <a:pt x="9960" y="629"/>
                      <a:pt x="10106" y="775"/>
                      <a:pt x="10106" y="942"/>
                    </a:cubicBezTo>
                    <a:lnTo>
                      <a:pt x="10106" y="4102"/>
                    </a:lnTo>
                    <a:cubicBezTo>
                      <a:pt x="10106" y="4290"/>
                      <a:pt x="9960" y="4416"/>
                      <a:pt x="9793" y="4416"/>
                    </a:cubicBezTo>
                    <a:lnTo>
                      <a:pt x="9479" y="4416"/>
                    </a:lnTo>
                    <a:lnTo>
                      <a:pt x="9479" y="6948"/>
                    </a:lnTo>
                    <a:lnTo>
                      <a:pt x="7575" y="6948"/>
                    </a:lnTo>
                    <a:lnTo>
                      <a:pt x="7575" y="4416"/>
                    </a:lnTo>
                    <a:lnTo>
                      <a:pt x="7261" y="4416"/>
                    </a:lnTo>
                    <a:cubicBezTo>
                      <a:pt x="6842" y="4416"/>
                      <a:pt x="6487" y="4165"/>
                      <a:pt x="6361" y="3788"/>
                    </a:cubicBezTo>
                    <a:lnTo>
                      <a:pt x="7575" y="3788"/>
                    </a:lnTo>
                    <a:lnTo>
                      <a:pt x="7575" y="942"/>
                    </a:lnTo>
                    <a:cubicBezTo>
                      <a:pt x="7575" y="775"/>
                      <a:pt x="7700" y="629"/>
                      <a:pt x="7868" y="629"/>
                    </a:cubicBezTo>
                    <a:close/>
                    <a:moveTo>
                      <a:pt x="3160" y="3809"/>
                    </a:moveTo>
                    <a:lnTo>
                      <a:pt x="3160" y="6320"/>
                    </a:lnTo>
                    <a:lnTo>
                      <a:pt x="3474" y="6320"/>
                    </a:lnTo>
                    <a:cubicBezTo>
                      <a:pt x="3892" y="6320"/>
                      <a:pt x="4227" y="6571"/>
                      <a:pt x="4373" y="6948"/>
                    </a:cubicBezTo>
                    <a:lnTo>
                      <a:pt x="3160" y="6948"/>
                    </a:lnTo>
                    <a:lnTo>
                      <a:pt x="3160" y="9793"/>
                    </a:lnTo>
                    <a:cubicBezTo>
                      <a:pt x="3160" y="9961"/>
                      <a:pt x="3034" y="10107"/>
                      <a:pt x="2846" y="10107"/>
                    </a:cubicBezTo>
                    <a:lnTo>
                      <a:pt x="942" y="10107"/>
                    </a:lnTo>
                    <a:cubicBezTo>
                      <a:pt x="774" y="10107"/>
                      <a:pt x="628" y="9961"/>
                      <a:pt x="628" y="9793"/>
                    </a:cubicBezTo>
                    <a:lnTo>
                      <a:pt x="628" y="6634"/>
                    </a:lnTo>
                    <a:cubicBezTo>
                      <a:pt x="628" y="6445"/>
                      <a:pt x="774" y="6320"/>
                      <a:pt x="942" y="6320"/>
                    </a:cubicBezTo>
                    <a:lnTo>
                      <a:pt x="1256" y="6320"/>
                    </a:lnTo>
                    <a:lnTo>
                      <a:pt x="1256" y="3809"/>
                    </a:lnTo>
                    <a:close/>
                    <a:moveTo>
                      <a:pt x="6947" y="6362"/>
                    </a:moveTo>
                    <a:lnTo>
                      <a:pt x="6947" y="7575"/>
                    </a:lnTo>
                    <a:lnTo>
                      <a:pt x="9793" y="7575"/>
                    </a:lnTo>
                    <a:cubicBezTo>
                      <a:pt x="9960" y="7575"/>
                      <a:pt x="10106" y="7701"/>
                      <a:pt x="10106" y="7889"/>
                    </a:cubicBezTo>
                    <a:lnTo>
                      <a:pt x="10106" y="9793"/>
                    </a:lnTo>
                    <a:cubicBezTo>
                      <a:pt x="10106" y="9961"/>
                      <a:pt x="9960" y="10107"/>
                      <a:pt x="9793" y="10107"/>
                    </a:cubicBezTo>
                    <a:lnTo>
                      <a:pt x="6633" y="10107"/>
                    </a:lnTo>
                    <a:cubicBezTo>
                      <a:pt x="6445" y="10107"/>
                      <a:pt x="6319" y="9961"/>
                      <a:pt x="6319" y="9793"/>
                    </a:cubicBezTo>
                    <a:lnTo>
                      <a:pt x="6319" y="9479"/>
                    </a:lnTo>
                    <a:lnTo>
                      <a:pt x="3787" y="9479"/>
                    </a:lnTo>
                    <a:lnTo>
                      <a:pt x="3787" y="7575"/>
                    </a:lnTo>
                    <a:lnTo>
                      <a:pt x="6319" y="7575"/>
                    </a:lnTo>
                    <a:lnTo>
                      <a:pt x="6319" y="7261"/>
                    </a:lnTo>
                    <a:cubicBezTo>
                      <a:pt x="6319" y="6843"/>
                      <a:pt x="6570" y="6487"/>
                      <a:pt x="6947" y="6362"/>
                    </a:cubicBezTo>
                    <a:close/>
                    <a:moveTo>
                      <a:pt x="942" y="1"/>
                    </a:moveTo>
                    <a:cubicBezTo>
                      <a:pt x="419" y="1"/>
                      <a:pt x="0" y="440"/>
                      <a:pt x="0" y="942"/>
                    </a:cubicBezTo>
                    <a:lnTo>
                      <a:pt x="0" y="2847"/>
                    </a:lnTo>
                    <a:cubicBezTo>
                      <a:pt x="0" y="3265"/>
                      <a:pt x="272" y="3621"/>
                      <a:pt x="628" y="3746"/>
                    </a:cubicBezTo>
                    <a:lnTo>
                      <a:pt x="628" y="5734"/>
                    </a:lnTo>
                    <a:cubicBezTo>
                      <a:pt x="272" y="5860"/>
                      <a:pt x="0" y="6215"/>
                      <a:pt x="0" y="6634"/>
                    </a:cubicBezTo>
                    <a:lnTo>
                      <a:pt x="0" y="9793"/>
                    </a:lnTo>
                    <a:cubicBezTo>
                      <a:pt x="0" y="10316"/>
                      <a:pt x="419" y="10735"/>
                      <a:pt x="942" y="10735"/>
                    </a:cubicBezTo>
                    <a:lnTo>
                      <a:pt x="2846" y="10735"/>
                    </a:lnTo>
                    <a:cubicBezTo>
                      <a:pt x="3264" y="10735"/>
                      <a:pt x="3620" y="10463"/>
                      <a:pt x="3746" y="10107"/>
                    </a:cubicBezTo>
                    <a:lnTo>
                      <a:pt x="5733" y="10107"/>
                    </a:lnTo>
                    <a:cubicBezTo>
                      <a:pt x="5859" y="10463"/>
                      <a:pt x="6215" y="10735"/>
                      <a:pt x="6633" y="10735"/>
                    </a:cubicBezTo>
                    <a:lnTo>
                      <a:pt x="9793" y="10735"/>
                    </a:lnTo>
                    <a:cubicBezTo>
                      <a:pt x="10316" y="10735"/>
                      <a:pt x="10734" y="10316"/>
                      <a:pt x="10734" y="9793"/>
                    </a:cubicBezTo>
                    <a:lnTo>
                      <a:pt x="10734" y="7889"/>
                    </a:lnTo>
                    <a:cubicBezTo>
                      <a:pt x="10734" y="7471"/>
                      <a:pt x="10462" y="7115"/>
                      <a:pt x="10106" y="6989"/>
                    </a:cubicBezTo>
                    <a:lnTo>
                      <a:pt x="10106" y="5002"/>
                    </a:lnTo>
                    <a:cubicBezTo>
                      <a:pt x="10462" y="4876"/>
                      <a:pt x="10734" y="4520"/>
                      <a:pt x="10734" y="4102"/>
                    </a:cubicBezTo>
                    <a:lnTo>
                      <a:pt x="10734" y="942"/>
                    </a:lnTo>
                    <a:cubicBezTo>
                      <a:pt x="10734" y="419"/>
                      <a:pt x="10295" y="1"/>
                      <a:pt x="9793" y="1"/>
                    </a:cubicBezTo>
                    <a:lnTo>
                      <a:pt x="7888" y="1"/>
                    </a:lnTo>
                    <a:cubicBezTo>
                      <a:pt x="7470" y="1"/>
                      <a:pt x="7114" y="273"/>
                      <a:pt x="6989" y="629"/>
                    </a:cubicBezTo>
                    <a:lnTo>
                      <a:pt x="5001" y="629"/>
                    </a:lnTo>
                    <a:cubicBezTo>
                      <a:pt x="4875" y="273"/>
                      <a:pt x="4520" y="1"/>
                      <a:pt x="4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76"/>
        <p:cNvGrpSpPr/>
        <p:nvPr/>
      </p:nvGrpSpPr>
      <p:grpSpPr>
        <a:xfrm>
          <a:off x="0" y="0"/>
          <a:ext cx="0" cy="0"/>
          <a:chOff x="0" y="0"/>
          <a:chExt cx="0" cy="0"/>
        </a:xfrm>
      </p:grpSpPr>
      <p:sp>
        <p:nvSpPr>
          <p:cNvPr id="1277" name="Google Shape;1277;p57"/>
          <p:cNvSpPr txBox="1">
            <a:spLocks noGrp="1"/>
          </p:cNvSpPr>
          <p:nvPr>
            <p:ph type="title" idx="4294967295"/>
          </p:nvPr>
        </p:nvSpPr>
        <p:spPr>
          <a:xfrm>
            <a:off x="1687550" y="2571754"/>
            <a:ext cx="1664700" cy="48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a:t>Cost Estimation</a:t>
            </a:r>
            <a:endParaRPr sz="2500"/>
          </a:p>
        </p:txBody>
      </p:sp>
      <p:sp>
        <p:nvSpPr>
          <p:cNvPr id="1278" name="Google Shape;1278;p57"/>
          <p:cNvSpPr txBox="1">
            <a:spLocks noGrp="1"/>
          </p:cNvSpPr>
          <p:nvPr>
            <p:ph type="title" idx="4294967295"/>
          </p:nvPr>
        </p:nvSpPr>
        <p:spPr>
          <a:xfrm>
            <a:off x="3739650" y="2571754"/>
            <a:ext cx="1664700" cy="48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a:t>Budget Allocation</a:t>
            </a:r>
            <a:endParaRPr sz="2500"/>
          </a:p>
        </p:txBody>
      </p:sp>
      <p:sp>
        <p:nvSpPr>
          <p:cNvPr id="1279" name="Google Shape;1279;p57"/>
          <p:cNvSpPr txBox="1">
            <a:spLocks noGrp="1"/>
          </p:cNvSpPr>
          <p:nvPr>
            <p:ph type="title" idx="4294967295"/>
          </p:nvPr>
        </p:nvSpPr>
        <p:spPr>
          <a:xfrm>
            <a:off x="5680675" y="2571754"/>
            <a:ext cx="1664700" cy="48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a:t>Budget Control</a:t>
            </a:r>
            <a:endParaRPr sz="2500"/>
          </a:p>
        </p:txBody>
      </p:sp>
      <p:grpSp>
        <p:nvGrpSpPr>
          <p:cNvPr id="1280" name="Google Shape;1280;p57"/>
          <p:cNvGrpSpPr/>
          <p:nvPr/>
        </p:nvGrpSpPr>
        <p:grpSpPr>
          <a:xfrm>
            <a:off x="2416379" y="1452855"/>
            <a:ext cx="4311249" cy="623142"/>
            <a:chOff x="3427129" y="2293527"/>
            <a:chExt cx="4311249" cy="623142"/>
          </a:xfrm>
        </p:grpSpPr>
        <p:cxnSp>
          <p:nvCxnSpPr>
            <p:cNvPr id="1281" name="Google Shape;1281;p57"/>
            <p:cNvCxnSpPr/>
            <p:nvPr/>
          </p:nvCxnSpPr>
          <p:spPr>
            <a:xfrm>
              <a:off x="3464600" y="2613946"/>
              <a:ext cx="4047000" cy="11700"/>
            </a:xfrm>
            <a:prstGeom prst="straightConnector1">
              <a:avLst/>
            </a:prstGeom>
            <a:noFill/>
            <a:ln w="28575" cap="flat" cmpd="sng">
              <a:solidFill>
                <a:srgbClr val="000000"/>
              </a:solidFill>
              <a:prstDash val="solid"/>
              <a:round/>
              <a:headEnd type="none" w="med" len="med"/>
              <a:tailEnd type="none" w="med" len="med"/>
            </a:ln>
          </p:spPr>
        </p:cxnSp>
        <p:grpSp>
          <p:nvGrpSpPr>
            <p:cNvPr id="1282" name="Google Shape;1282;p57"/>
            <p:cNvGrpSpPr/>
            <p:nvPr/>
          </p:nvGrpSpPr>
          <p:grpSpPr>
            <a:xfrm>
              <a:off x="3427129" y="2293527"/>
              <a:ext cx="362836" cy="623142"/>
              <a:chOff x="8142523" y="840353"/>
              <a:chExt cx="264980" cy="455048"/>
            </a:xfrm>
          </p:grpSpPr>
          <p:sp>
            <p:nvSpPr>
              <p:cNvPr id="1283" name="Google Shape;1283;p57"/>
              <p:cNvSpPr/>
              <p:nvPr/>
            </p:nvSpPr>
            <p:spPr>
              <a:xfrm>
                <a:off x="8142523" y="917791"/>
                <a:ext cx="225509" cy="377609"/>
              </a:xfrm>
              <a:custGeom>
                <a:avLst/>
                <a:gdLst/>
                <a:ahLst/>
                <a:cxnLst/>
                <a:rect l="l" t="t" r="r" b="b"/>
                <a:pathLst>
                  <a:path w="6236" h="10442" extrusionOk="0">
                    <a:moveTo>
                      <a:pt x="3118" y="1"/>
                    </a:moveTo>
                    <a:cubicBezTo>
                      <a:pt x="3118" y="1"/>
                      <a:pt x="0" y="5608"/>
                      <a:pt x="0" y="7324"/>
                    </a:cubicBezTo>
                    <a:cubicBezTo>
                      <a:pt x="0" y="9061"/>
                      <a:pt x="1402" y="10442"/>
                      <a:pt x="3118" y="10442"/>
                    </a:cubicBezTo>
                    <a:cubicBezTo>
                      <a:pt x="4833" y="10442"/>
                      <a:pt x="6235" y="9061"/>
                      <a:pt x="6235" y="7324"/>
                    </a:cubicBezTo>
                    <a:cubicBezTo>
                      <a:pt x="6235" y="5608"/>
                      <a:pt x="3118" y="1"/>
                      <a:pt x="31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7"/>
              <p:cNvSpPr/>
              <p:nvPr/>
            </p:nvSpPr>
            <p:spPr>
              <a:xfrm>
                <a:off x="8181233" y="840353"/>
                <a:ext cx="226269" cy="378368"/>
              </a:xfrm>
              <a:custGeom>
                <a:avLst/>
                <a:gdLst/>
                <a:ahLst/>
                <a:cxnLst/>
                <a:rect l="l" t="t" r="r" b="b"/>
                <a:pathLst>
                  <a:path w="6257" h="10463" fill="none" extrusionOk="0">
                    <a:moveTo>
                      <a:pt x="6257" y="7345"/>
                    </a:moveTo>
                    <a:cubicBezTo>
                      <a:pt x="6257" y="9081"/>
                      <a:pt x="4855" y="10462"/>
                      <a:pt x="3118" y="10462"/>
                    </a:cubicBezTo>
                    <a:cubicBezTo>
                      <a:pt x="1402" y="10462"/>
                      <a:pt x="1" y="9060"/>
                      <a:pt x="1" y="7345"/>
                    </a:cubicBezTo>
                    <a:cubicBezTo>
                      <a:pt x="1" y="5608"/>
                      <a:pt x="3118" y="1"/>
                      <a:pt x="3118" y="1"/>
                    </a:cubicBezTo>
                    <a:cubicBezTo>
                      <a:pt x="3118" y="1"/>
                      <a:pt x="6257" y="5629"/>
                      <a:pt x="6257" y="7345"/>
                    </a:cubicBezTo>
                    <a:close/>
                  </a:path>
                </a:pathLst>
              </a:custGeom>
              <a:noFill/>
              <a:ln w="28575" cap="rnd"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5" name="Google Shape;1285;p57"/>
            <p:cNvGrpSpPr/>
            <p:nvPr/>
          </p:nvGrpSpPr>
          <p:grpSpPr>
            <a:xfrm>
              <a:off x="5401342" y="2293527"/>
              <a:ext cx="362836" cy="623142"/>
              <a:chOff x="8142523" y="840353"/>
              <a:chExt cx="264980" cy="455048"/>
            </a:xfrm>
          </p:grpSpPr>
          <p:sp>
            <p:nvSpPr>
              <p:cNvPr id="1286" name="Google Shape;1286;p57"/>
              <p:cNvSpPr/>
              <p:nvPr/>
            </p:nvSpPr>
            <p:spPr>
              <a:xfrm>
                <a:off x="8142523" y="917791"/>
                <a:ext cx="225509" cy="377609"/>
              </a:xfrm>
              <a:custGeom>
                <a:avLst/>
                <a:gdLst/>
                <a:ahLst/>
                <a:cxnLst/>
                <a:rect l="l" t="t" r="r" b="b"/>
                <a:pathLst>
                  <a:path w="6236" h="10442" extrusionOk="0">
                    <a:moveTo>
                      <a:pt x="3118" y="1"/>
                    </a:moveTo>
                    <a:cubicBezTo>
                      <a:pt x="3118" y="1"/>
                      <a:pt x="0" y="5608"/>
                      <a:pt x="0" y="7324"/>
                    </a:cubicBezTo>
                    <a:cubicBezTo>
                      <a:pt x="0" y="9061"/>
                      <a:pt x="1402" y="10442"/>
                      <a:pt x="3118" y="10442"/>
                    </a:cubicBezTo>
                    <a:cubicBezTo>
                      <a:pt x="4833" y="10442"/>
                      <a:pt x="6235" y="9061"/>
                      <a:pt x="6235" y="7324"/>
                    </a:cubicBezTo>
                    <a:cubicBezTo>
                      <a:pt x="6235" y="5608"/>
                      <a:pt x="3118" y="1"/>
                      <a:pt x="31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7"/>
              <p:cNvSpPr/>
              <p:nvPr/>
            </p:nvSpPr>
            <p:spPr>
              <a:xfrm>
                <a:off x="8181233" y="840353"/>
                <a:ext cx="226269" cy="378368"/>
              </a:xfrm>
              <a:custGeom>
                <a:avLst/>
                <a:gdLst/>
                <a:ahLst/>
                <a:cxnLst/>
                <a:rect l="l" t="t" r="r" b="b"/>
                <a:pathLst>
                  <a:path w="6257" h="10463" fill="none" extrusionOk="0">
                    <a:moveTo>
                      <a:pt x="6257" y="7345"/>
                    </a:moveTo>
                    <a:cubicBezTo>
                      <a:pt x="6257" y="9081"/>
                      <a:pt x="4855" y="10462"/>
                      <a:pt x="3118" y="10462"/>
                    </a:cubicBezTo>
                    <a:cubicBezTo>
                      <a:pt x="1402" y="10462"/>
                      <a:pt x="1" y="9060"/>
                      <a:pt x="1" y="7345"/>
                    </a:cubicBezTo>
                    <a:cubicBezTo>
                      <a:pt x="1" y="5608"/>
                      <a:pt x="3118" y="1"/>
                      <a:pt x="3118" y="1"/>
                    </a:cubicBezTo>
                    <a:cubicBezTo>
                      <a:pt x="3118" y="1"/>
                      <a:pt x="6257" y="5629"/>
                      <a:pt x="6257" y="7345"/>
                    </a:cubicBezTo>
                    <a:close/>
                  </a:path>
                </a:pathLst>
              </a:custGeom>
              <a:noFill/>
              <a:ln w="28575" cap="rnd"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8" name="Google Shape;1288;p57"/>
            <p:cNvGrpSpPr/>
            <p:nvPr/>
          </p:nvGrpSpPr>
          <p:grpSpPr>
            <a:xfrm>
              <a:off x="7375542" y="2293527"/>
              <a:ext cx="362836" cy="623142"/>
              <a:chOff x="8142523" y="840353"/>
              <a:chExt cx="264980" cy="455048"/>
            </a:xfrm>
          </p:grpSpPr>
          <p:sp>
            <p:nvSpPr>
              <p:cNvPr id="1289" name="Google Shape;1289;p57"/>
              <p:cNvSpPr/>
              <p:nvPr/>
            </p:nvSpPr>
            <p:spPr>
              <a:xfrm>
                <a:off x="8142523" y="917791"/>
                <a:ext cx="225509" cy="377609"/>
              </a:xfrm>
              <a:custGeom>
                <a:avLst/>
                <a:gdLst/>
                <a:ahLst/>
                <a:cxnLst/>
                <a:rect l="l" t="t" r="r" b="b"/>
                <a:pathLst>
                  <a:path w="6236" h="10442" extrusionOk="0">
                    <a:moveTo>
                      <a:pt x="3118" y="1"/>
                    </a:moveTo>
                    <a:cubicBezTo>
                      <a:pt x="3118" y="1"/>
                      <a:pt x="0" y="5608"/>
                      <a:pt x="0" y="7324"/>
                    </a:cubicBezTo>
                    <a:cubicBezTo>
                      <a:pt x="0" y="9061"/>
                      <a:pt x="1402" y="10442"/>
                      <a:pt x="3118" y="10442"/>
                    </a:cubicBezTo>
                    <a:cubicBezTo>
                      <a:pt x="4833" y="10442"/>
                      <a:pt x="6235" y="9061"/>
                      <a:pt x="6235" y="7324"/>
                    </a:cubicBezTo>
                    <a:cubicBezTo>
                      <a:pt x="6235" y="5608"/>
                      <a:pt x="3118" y="1"/>
                      <a:pt x="31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7"/>
              <p:cNvSpPr/>
              <p:nvPr/>
            </p:nvSpPr>
            <p:spPr>
              <a:xfrm>
                <a:off x="8181233" y="840353"/>
                <a:ext cx="226269" cy="378368"/>
              </a:xfrm>
              <a:custGeom>
                <a:avLst/>
                <a:gdLst/>
                <a:ahLst/>
                <a:cxnLst/>
                <a:rect l="l" t="t" r="r" b="b"/>
                <a:pathLst>
                  <a:path w="6257" h="10463" fill="none" extrusionOk="0">
                    <a:moveTo>
                      <a:pt x="6257" y="7345"/>
                    </a:moveTo>
                    <a:cubicBezTo>
                      <a:pt x="6257" y="9081"/>
                      <a:pt x="4855" y="10462"/>
                      <a:pt x="3118" y="10462"/>
                    </a:cubicBezTo>
                    <a:cubicBezTo>
                      <a:pt x="1402" y="10462"/>
                      <a:pt x="1" y="9060"/>
                      <a:pt x="1" y="7345"/>
                    </a:cubicBezTo>
                    <a:cubicBezTo>
                      <a:pt x="1" y="5608"/>
                      <a:pt x="3118" y="1"/>
                      <a:pt x="3118" y="1"/>
                    </a:cubicBezTo>
                    <a:cubicBezTo>
                      <a:pt x="3118" y="1"/>
                      <a:pt x="6257" y="5629"/>
                      <a:pt x="6257" y="7345"/>
                    </a:cubicBezTo>
                    <a:close/>
                  </a:path>
                </a:pathLst>
              </a:custGeom>
              <a:noFill/>
              <a:ln w="28575" cap="rnd"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91" name="Google Shape;1291;p57"/>
          <p:cNvSpPr txBox="1"/>
          <p:nvPr/>
        </p:nvSpPr>
        <p:spPr>
          <a:xfrm>
            <a:off x="2129850" y="419625"/>
            <a:ext cx="4884300" cy="877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500" b="1">
                <a:solidFill>
                  <a:schemeClr val="lt2"/>
                </a:solidFill>
                <a:latin typeface="Rajdhani"/>
                <a:ea typeface="Rajdhani"/>
                <a:cs typeface="Rajdhani"/>
                <a:sym typeface="Rajdhani"/>
              </a:rPr>
              <a:t>Cost Estimation</a:t>
            </a:r>
            <a:endParaRPr sz="4500" b="1">
              <a:solidFill>
                <a:schemeClr val="lt2"/>
              </a:solidFill>
              <a:latin typeface="Rajdhani"/>
              <a:ea typeface="Rajdhani"/>
              <a:cs typeface="Rajdhani"/>
              <a:sym typeface="Rajdhani"/>
            </a:endParaRPr>
          </a:p>
        </p:txBody>
      </p:sp>
      <p:sp>
        <p:nvSpPr>
          <p:cNvPr id="1292" name="Google Shape;1292;p57"/>
          <p:cNvSpPr txBox="1"/>
          <p:nvPr/>
        </p:nvSpPr>
        <p:spPr>
          <a:xfrm>
            <a:off x="5506450" y="3471725"/>
            <a:ext cx="3183600" cy="743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en" sz="1100">
                <a:solidFill>
                  <a:schemeClr val="dk1"/>
                </a:solidFill>
                <a:latin typeface="Karla"/>
                <a:ea typeface="Karla"/>
                <a:cs typeface="Karla"/>
                <a:sym typeface="Karla"/>
              </a:rPr>
              <a:t>The defined project change request procedure will often be followed by the cost change control process. </a:t>
            </a:r>
            <a:endParaRPr>
              <a:latin typeface="Karla"/>
              <a:ea typeface="Karla"/>
              <a:cs typeface="Karla"/>
              <a:sym typeface="Karl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96"/>
        <p:cNvGrpSpPr/>
        <p:nvPr/>
      </p:nvGrpSpPr>
      <p:grpSpPr>
        <a:xfrm>
          <a:off x="0" y="0"/>
          <a:ext cx="0" cy="0"/>
          <a:chOff x="0" y="0"/>
          <a:chExt cx="0" cy="0"/>
        </a:xfrm>
      </p:grpSpPr>
      <p:sp>
        <p:nvSpPr>
          <p:cNvPr id="1297" name="Google Shape;1297;p58"/>
          <p:cNvSpPr txBox="1">
            <a:spLocks noGrp="1"/>
          </p:cNvSpPr>
          <p:nvPr>
            <p:ph type="title" idx="8"/>
          </p:nvPr>
        </p:nvSpPr>
        <p:spPr>
          <a:xfrm>
            <a:off x="381000" y="611825"/>
            <a:ext cx="8382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Quality Management</a:t>
            </a:r>
            <a:endParaRPr/>
          </a:p>
        </p:txBody>
      </p:sp>
      <p:sp>
        <p:nvSpPr>
          <p:cNvPr id="1298" name="Google Shape;1298;p58"/>
          <p:cNvSpPr txBox="1">
            <a:spLocks noGrp="1"/>
          </p:cNvSpPr>
          <p:nvPr>
            <p:ph type="title"/>
          </p:nvPr>
        </p:nvSpPr>
        <p:spPr>
          <a:xfrm>
            <a:off x="1352153" y="3416044"/>
            <a:ext cx="18885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Assurance</a:t>
            </a:r>
            <a:endParaRPr/>
          </a:p>
        </p:txBody>
      </p:sp>
      <p:sp>
        <p:nvSpPr>
          <p:cNvPr id="1299" name="Google Shape;1299;p58"/>
          <p:cNvSpPr txBox="1">
            <a:spLocks noGrp="1"/>
          </p:cNvSpPr>
          <p:nvPr>
            <p:ph type="title" idx="5"/>
          </p:nvPr>
        </p:nvSpPr>
        <p:spPr>
          <a:xfrm>
            <a:off x="1352149" y="2227172"/>
            <a:ext cx="18885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Planning</a:t>
            </a:r>
            <a:endParaRPr/>
          </a:p>
        </p:txBody>
      </p:sp>
      <p:sp>
        <p:nvSpPr>
          <p:cNvPr id="1300" name="Google Shape;1300;p58"/>
          <p:cNvSpPr txBox="1">
            <a:spLocks noGrp="1"/>
          </p:cNvSpPr>
          <p:nvPr>
            <p:ph type="title" idx="6"/>
          </p:nvPr>
        </p:nvSpPr>
        <p:spPr>
          <a:xfrm>
            <a:off x="5934451" y="2843347"/>
            <a:ext cx="18885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Control</a:t>
            </a:r>
            <a:endParaRPr/>
          </a:p>
        </p:txBody>
      </p:sp>
      <p:grpSp>
        <p:nvGrpSpPr>
          <p:cNvPr id="1301" name="Google Shape;1301;p58"/>
          <p:cNvGrpSpPr/>
          <p:nvPr/>
        </p:nvGrpSpPr>
        <p:grpSpPr>
          <a:xfrm>
            <a:off x="4930868" y="2304061"/>
            <a:ext cx="478946" cy="2786189"/>
            <a:chOff x="4930868" y="2304061"/>
            <a:chExt cx="478946" cy="2786189"/>
          </a:xfrm>
        </p:grpSpPr>
        <p:cxnSp>
          <p:nvCxnSpPr>
            <p:cNvPr id="1302" name="Google Shape;1302;p58"/>
            <p:cNvCxnSpPr/>
            <p:nvPr/>
          </p:nvCxnSpPr>
          <p:spPr>
            <a:xfrm>
              <a:off x="5170350" y="2603850"/>
              <a:ext cx="0" cy="2486400"/>
            </a:xfrm>
            <a:prstGeom prst="straightConnector1">
              <a:avLst/>
            </a:prstGeom>
            <a:noFill/>
            <a:ln w="28575" cap="flat" cmpd="sng">
              <a:solidFill>
                <a:schemeClr val="dk1"/>
              </a:solidFill>
              <a:prstDash val="solid"/>
              <a:round/>
              <a:headEnd type="none" w="med" len="med"/>
              <a:tailEnd type="none" w="med" len="med"/>
            </a:ln>
          </p:spPr>
        </p:cxnSp>
        <p:grpSp>
          <p:nvGrpSpPr>
            <p:cNvPr id="1303" name="Google Shape;1303;p58"/>
            <p:cNvGrpSpPr/>
            <p:nvPr/>
          </p:nvGrpSpPr>
          <p:grpSpPr>
            <a:xfrm>
              <a:off x="4930868" y="2304061"/>
              <a:ext cx="478946" cy="475511"/>
              <a:chOff x="2572534" y="2207377"/>
              <a:chExt cx="433749" cy="430639"/>
            </a:xfrm>
          </p:grpSpPr>
          <p:sp>
            <p:nvSpPr>
              <p:cNvPr id="1304" name="Google Shape;1304;p58"/>
              <p:cNvSpPr/>
              <p:nvPr/>
            </p:nvSpPr>
            <p:spPr>
              <a:xfrm>
                <a:off x="2572534" y="2408516"/>
                <a:ext cx="369000" cy="22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8"/>
              <p:cNvSpPr/>
              <p:nvPr/>
            </p:nvSpPr>
            <p:spPr>
              <a:xfrm>
                <a:off x="2746201" y="2408825"/>
                <a:ext cx="126778" cy="127601"/>
              </a:xfrm>
              <a:custGeom>
                <a:avLst/>
                <a:gdLst/>
                <a:ahLst/>
                <a:cxnLst/>
                <a:rect l="l" t="t" r="r" b="b"/>
                <a:pathLst>
                  <a:path w="3140" h="3160" extrusionOk="0">
                    <a:moveTo>
                      <a:pt x="1256" y="0"/>
                    </a:moveTo>
                    <a:lnTo>
                      <a:pt x="1256" y="1255"/>
                    </a:lnTo>
                    <a:lnTo>
                      <a:pt x="1" y="1255"/>
                    </a:lnTo>
                    <a:lnTo>
                      <a:pt x="1" y="1883"/>
                    </a:lnTo>
                    <a:lnTo>
                      <a:pt x="1256" y="1883"/>
                    </a:lnTo>
                    <a:lnTo>
                      <a:pt x="1256" y="3159"/>
                    </a:lnTo>
                    <a:lnTo>
                      <a:pt x="1884" y="3159"/>
                    </a:lnTo>
                    <a:lnTo>
                      <a:pt x="1884" y="1883"/>
                    </a:lnTo>
                    <a:lnTo>
                      <a:pt x="3139" y="1883"/>
                    </a:lnTo>
                    <a:lnTo>
                      <a:pt x="3139" y="1255"/>
                    </a:lnTo>
                    <a:lnTo>
                      <a:pt x="1884" y="1255"/>
                    </a:lnTo>
                    <a:lnTo>
                      <a:pt x="18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8"/>
              <p:cNvSpPr/>
              <p:nvPr/>
            </p:nvSpPr>
            <p:spPr>
              <a:xfrm>
                <a:off x="2683201" y="2345600"/>
                <a:ext cx="29649" cy="45599"/>
              </a:xfrm>
              <a:custGeom>
                <a:avLst/>
                <a:gdLst/>
                <a:ahLst/>
                <a:cxnLst/>
                <a:rect l="l" t="t" r="r" b="b"/>
                <a:pathLst>
                  <a:path w="629" h="1256" extrusionOk="0">
                    <a:moveTo>
                      <a:pt x="1" y="0"/>
                    </a:moveTo>
                    <a:lnTo>
                      <a:pt x="1" y="942"/>
                    </a:lnTo>
                    <a:cubicBezTo>
                      <a:pt x="1" y="1130"/>
                      <a:pt x="147" y="1256"/>
                      <a:pt x="314" y="1256"/>
                    </a:cubicBezTo>
                    <a:cubicBezTo>
                      <a:pt x="482" y="1256"/>
                      <a:pt x="628" y="1130"/>
                      <a:pt x="628" y="942"/>
                    </a:cubicBezTo>
                    <a:lnTo>
                      <a:pt x="6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8"/>
              <p:cNvSpPr/>
              <p:nvPr/>
            </p:nvSpPr>
            <p:spPr>
              <a:xfrm>
                <a:off x="2911853" y="2345600"/>
                <a:ext cx="32675" cy="45599"/>
              </a:xfrm>
              <a:custGeom>
                <a:avLst/>
                <a:gdLst/>
                <a:ahLst/>
                <a:cxnLst/>
                <a:rect l="l" t="t" r="r" b="b"/>
                <a:pathLst>
                  <a:path w="629" h="1256" extrusionOk="0">
                    <a:moveTo>
                      <a:pt x="1" y="0"/>
                    </a:moveTo>
                    <a:lnTo>
                      <a:pt x="1" y="942"/>
                    </a:lnTo>
                    <a:cubicBezTo>
                      <a:pt x="1" y="1130"/>
                      <a:pt x="126" y="1256"/>
                      <a:pt x="314" y="1256"/>
                    </a:cubicBezTo>
                    <a:cubicBezTo>
                      <a:pt x="482" y="1256"/>
                      <a:pt x="628" y="1130"/>
                      <a:pt x="628" y="942"/>
                    </a:cubicBezTo>
                    <a:lnTo>
                      <a:pt x="6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8"/>
              <p:cNvSpPr/>
              <p:nvPr/>
            </p:nvSpPr>
            <p:spPr>
              <a:xfrm>
                <a:off x="2616549" y="2207377"/>
                <a:ext cx="389734" cy="388972"/>
              </a:xfrm>
              <a:custGeom>
                <a:avLst/>
                <a:gdLst/>
                <a:ahLst/>
                <a:cxnLst/>
                <a:rect l="l" t="t" r="r" b="b"/>
                <a:pathLst>
                  <a:path w="10735" h="10714" extrusionOk="0">
                    <a:moveTo>
                      <a:pt x="6926" y="629"/>
                    </a:moveTo>
                    <a:lnTo>
                      <a:pt x="6926" y="1905"/>
                    </a:lnTo>
                    <a:lnTo>
                      <a:pt x="3788" y="1905"/>
                    </a:lnTo>
                    <a:lnTo>
                      <a:pt x="3788" y="629"/>
                    </a:lnTo>
                    <a:close/>
                    <a:moveTo>
                      <a:pt x="10086" y="2533"/>
                    </a:moveTo>
                    <a:lnTo>
                      <a:pt x="10086" y="3788"/>
                    </a:lnTo>
                    <a:lnTo>
                      <a:pt x="9437" y="3788"/>
                    </a:lnTo>
                    <a:lnTo>
                      <a:pt x="9437" y="3160"/>
                    </a:lnTo>
                    <a:lnTo>
                      <a:pt x="7554" y="3160"/>
                    </a:lnTo>
                    <a:lnTo>
                      <a:pt x="7554" y="3788"/>
                    </a:lnTo>
                    <a:lnTo>
                      <a:pt x="3160" y="3788"/>
                    </a:lnTo>
                    <a:lnTo>
                      <a:pt x="3160" y="3160"/>
                    </a:lnTo>
                    <a:lnTo>
                      <a:pt x="1277" y="3160"/>
                    </a:lnTo>
                    <a:lnTo>
                      <a:pt x="1277" y="3788"/>
                    </a:lnTo>
                    <a:lnTo>
                      <a:pt x="628" y="3788"/>
                    </a:lnTo>
                    <a:lnTo>
                      <a:pt x="628" y="2533"/>
                    </a:lnTo>
                    <a:close/>
                    <a:moveTo>
                      <a:pt x="2532" y="3788"/>
                    </a:moveTo>
                    <a:lnTo>
                      <a:pt x="2532" y="4730"/>
                    </a:lnTo>
                    <a:cubicBezTo>
                      <a:pt x="2532" y="4897"/>
                      <a:pt x="2386" y="5044"/>
                      <a:pt x="2218" y="5044"/>
                    </a:cubicBezTo>
                    <a:cubicBezTo>
                      <a:pt x="2051" y="5044"/>
                      <a:pt x="1905" y="4897"/>
                      <a:pt x="1905" y="4730"/>
                    </a:cubicBezTo>
                    <a:lnTo>
                      <a:pt x="1905" y="3788"/>
                    </a:lnTo>
                    <a:close/>
                    <a:moveTo>
                      <a:pt x="8830" y="3788"/>
                    </a:moveTo>
                    <a:lnTo>
                      <a:pt x="8830" y="4730"/>
                    </a:lnTo>
                    <a:cubicBezTo>
                      <a:pt x="8830" y="4897"/>
                      <a:pt x="8684" y="5044"/>
                      <a:pt x="8516" y="5044"/>
                    </a:cubicBezTo>
                    <a:cubicBezTo>
                      <a:pt x="8328" y="5044"/>
                      <a:pt x="8203" y="4897"/>
                      <a:pt x="8203" y="4730"/>
                    </a:cubicBezTo>
                    <a:lnTo>
                      <a:pt x="8203" y="3788"/>
                    </a:lnTo>
                    <a:close/>
                    <a:moveTo>
                      <a:pt x="10086" y="4416"/>
                    </a:moveTo>
                    <a:lnTo>
                      <a:pt x="10086" y="10086"/>
                    </a:lnTo>
                    <a:lnTo>
                      <a:pt x="628" y="10086"/>
                    </a:lnTo>
                    <a:lnTo>
                      <a:pt x="628" y="4416"/>
                    </a:lnTo>
                    <a:lnTo>
                      <a:pt x="1277" y="4416"/>
                    </a:lnTo>
                    <a:lnTo>
                      <a:pt x="1277" y="4730"/>
                    </a:lnTo>
                    <a:cubicBezTo>
                      <a:pt x="1277" y="5253"/>
                      <a:pt x="1695" y="5671"/>
                      <a:pt x="2218" y="5671"/>
                    </a:cubicBezTo>
                    <a:cubicBezTo>
                      <a:pt x="2742" y="5671"/>
                      <a:pt x="3160" y="5253"/>
                      <a:pt x="3160" y="4730"/>
                    </a:cubicBezTo>
                    <a:lnTo>
                      <a:pt x="3160" y="4416"/>
                    </a:lnTo>
                    <a:lnTo>
                      <a:pt x="7554" y="4416"/>
                    </a:lnTo>
                    <a:lnTo>
                      <a:pt x="7554" y="4730"/>
                    </a:lnTo>
                    <a:cubicBezTo>
                      <a:pt x="7554" y="5253"/>
                      <a:pt x="7993" y="5671"/>
                      <a:pt x="8496" y="5671"/>
                    </a:cubicBezTo>
                    <a:cubicBezTo>
                      <a:pt x="9019" y="5671"/>
                      <a:pt x="9437" y="5253"/>
                      <a:pt x="9437" y="4730"/>
                    </a:cubicBezTo>
                    <a:lnTo>
                      <a:pt x="9437" y="4416"/>
                    </a:lnTo>
                    <a:close/>
                    <a:moveTo>
                      <a:pt x="3160" y="1"/>
                    </a:moveTo>
                    <a:lnTo>
                      <a:pt x="3160" y="1905"/>
                    </a:lnTo>
                    <a:lnTo>
                      <a:pt x="1" y="1905"/>
                    </a:lnTo>
                    <a:lnTo>
                      <a:pt x="1" y="10714"/>
                    </a:lnTo>
                    <a:lnTo>
                      <a:pt x="10734" y="10714"/>
                    </a:lnTo>
                    <a:lnTo>
                      <a:pt x="10734" y="1905"/>
                    </a:lnTo>
                    <a:lnTo>
                      <a:pt x="7554" y="1905"/>
                    </a:lnTo>
                    <a:lnTo>
                      <a:pt x="75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8"/>
              <p:cNvSpPr/>
              <p:nvPr/>
            </p:nvSpPr>
            <p:spPr>
              <a:xfrm>
                <a:off x="2731276" y="2390468"/>
                <a:ext cx="160287" cy="159560"/>
              </a:xfrm>
              <a:custGeom>
                <a:avLst/>
                <a:gdLst/>
                <a:ahLst/>
                <a:cxnLst/>
                <a:rect l="l" t="t" r="r" b="b"/>
                <a:pathLst>
                  <a:path w="4415" h="4395" extrusionOk="0">
                    <a:moveTo>
                      <a:pt x="2511" y="628"/>
                    </a:moveTo>
                    <a:lnTo>
                      <a:pt x="2511" y="1884"/>
                    </a:lnTo>
                    <a:lnTo>
                      <a:pt x="3766" y="1884"/>
                    </a:lnTo>
                    <a:lnTo>
                      <a:pt x="3766" y="2511"/>
                    </a:lnTo>
                    <a:lnTo>
                      <a:pt x="2511" y="2511"/>
                    </a:lnTo>
                    <a:lnTo>
                      <a:pt x="2511" y="3767"/>
                    </a:lnTo>
                    <a:lnTo>
                      <a:pt x="1883" y="3767"/>
                    </a:lnTo>
                    <a:lnTo>
                      <a:pt x="1883" y="2511"/>
                    </a:lnTo>
                    <a:lnTo>
                      <a:pt x="628" y="2511"/>
                    </a:lnTo>
                    <a:lnTo>
                      <a:pt x="628" y="1884"/>
                    </a:lnTo>
                    <a:lnTo>
                      <a:pt x="1883" y="1884"/>
                    </a:lnTo>
                    <a:lnTo>
                      <a:pt x="1883" y="628"/>
                    </a:lnTo>
                    <a:close/>
                    <a:moveTo>
                      <a:pt x="1255" y="1"/>
                    </a:moveTo>
                    <a:lnTo>
                      <a:pt x="1255" y="1256"/>
                    </a:lnTo>
                    <a:lnTo>
                      <a:pt x="0" y="1256"/>
                    </a:lnTo>
                    <a:lnTo>
                      <a:pt x="0" y="3139"/>
                    </a:lnTo>
                    <a:lnTo>
                      <a:pt x="1255" y="3139"/>
                    </a:lnTo>
                    <a:lnTo>
                      <a:pt x="1255" y="4394"/>
                    </a:lnTo>
                    <a:lnTo>
                      <a:pt x="3139" y="4394"/>
                    </a:lnTo>
                    <a:lnTo>
                      <a:pt x="3139" y="3139"/>
                    </a:lnTo>
                    <a:lnTo>
                      <a:pt x="4415" y="3139"/>
                    </a:lnTo>
                    <a:lnTo>
                      <a:pt x="4415" y="1256"/>
                    </a:lnTo>
                    <a:lnTo>
                      <a:pt x="3139" y="1256"/>
                    </a:lnTo>
                    <a:lnTo>
                      <a:pt x="3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0" name="Google Shape;1310;p58"/>
            <p:cNvGrpSpPr/>
            <p:nvPr/>
          </p:nvGrpSpPr>
          <p:grpSpPr>
            <a:xfrm>
              <a:off x="4931554" y="3427807"/>
              <a:ext cx="477600" cy="480930"/>
              <a:chOff x="7549746" y="2197502"/>
              <a:chExt cx="432530" cy="435546"/>
            </a:xfrm>
          </p:grpSpPr>
          <p:sp>
            <p:nvSpPr>
              <p:cNvPr id="1311" name="Google Shape;1311;p58"/>
              <p:cNvSpPr/>
              <p:nvPr/>
            </p:nvSpPr>
            <p:spPr>
              <a:xfrm>
                <a:off x="7549746" y="2244076"/>
                <a:ext cx="389734" cy="388972"/>
              </a:xfrm>
              <a:custGeom>
                <a:avLst/>
                <a:gdLst/>
                <a:ahLst/>
                <a:cxnLst/>
                <a:rect l="l" t="t" r="r" b="b"/>
                <a:pathLst>
                  <a:path w="10735" h="10714" extrusionOk="0">
                    <a:moveTo>
                      <a:pt x="942" y="1"/>
                    </a:moveTo>
                    <a:cubicBezTo>
                      <a:pt x="440" y="1"/>
                      <a:pt x="1" y="419"/>
                      <a:pt x="1" y="942"/>
                    </a:cubicBezTo>
                    <a:lnTo>
                      <a:pt x="1" y="2846"/>
                    </a:lnTo>
                    <a:cubicBezTo>
                      <a:pt x="1" y="3244"/>
                      <a:pt x="273" y="3600"/>
                      <a:pt x="628" y="3725"/>
                    </a:cubicBezTo>
                    <a:lnTo>
                      <a:pt x="628" y="5734"/>
                    </a:lnTo>
                    <a:cubicBezTo>
                      <a:pt x="273" y="5859"/>
                      <a:pt x="1" y="6194"/>
                      <a:pt x="1" y="6613"/>
                    </a:cubicBezTo>
                    <a:lnTo>
                      <a:pt x="1" y="9772"/>
                    </a:lnTo>
                    <a:cubicBezTo>
                      <a:pt x="1" y="10295"/>
                      <a:pt x="440" y="10714"/>
                      <a:pt x="942" y="10714"/>
                    </a:cubicBezTo>
                    <a:lnTo>
                      <a:pt x="2867" y="10714"/>
                    </a:lnTo>
                    <a:cubicBezTo>
                      <a:pt x="3265" y="10714"/>
                      <a:pt x="3620" y="10463"/>
                      <a:pt x="3746" y="10086"/>
                    </a:cubicBezTo>
                    <a:lnTo>
                      <a:pt x="5734" y="10086"/>
                    </a:lnTo>
                    <a:cubicBezTo>
                      <a:pt x="5880" y="10463"/>
                      <a:pt x="6215" y="10714"/>
                      <a:pt x="6633" y="10714"/>
                    </a:cubicBezTo>
                    <a:lnTo>
                      <a:pt x="9793" y="10714"/>
                    </a:lnTo>
                    <a:cubicBezTo>
                      <a:pt x="10316" y="10714"/>
                      <a:pt x="10734" y="10295"/>
                      <a:pt x="10734" y="9772"/>
                    </a:cubicBezTo>
                    <a:lnTo>
                      <a:pt x="10734" y="7868"/>
                    </a:lnTo>
                    <a:cubicBezTo>
                      <a:pt x="10734" y="7450"/>
                      <a:pt x="10462" y="7115"/>
                      <a:pt x="10107" y="6968"/>
                    </a:cubicBezTo>
                    <a:lnTo>
                      <a:pt x="10107" y="4981"/>
                    </a:lnTo>
                    <a:cubicBezTo>
                      <a:pt x="10462" y="4855"/>
                      <a:pt x="10734" y="4499"/>
                      <a:pt x="10734" y="4102"/>
                    </a:cubicBezTo>
                    <a:lnTo>
                      <a:pt x="10734" y="942"/>
                    </a:lnTo>
                    <a:cubicBezTo>
                      <a:pt x="10734" y="419"/>
                      <a:pt x="10316" y="1"/>
                      <a:pt x="9793" y="1"/>
                    </a:cubicBezTo>
                    <a:lnTo>
                      <a:pt x="7889" y="1"/>
                    </a:lnTo>
                    <a:cubicBezTo>
                      <a:pt x="7470" y="1"/>
                      <a:pt x="7136" y="252"/>
                      <a:pt x="6989" y="629"/>
                    </a:cubicBezTo>
                    <a:lnTo>
                      <a:pt x="5001" y="629"/>
                    </a:lnTo>
                    <a:cubicBezTo>
                      <a:pt x="4876" y="252"/>
                      <a:pt x="4520" y="1"/>
                      <a:pt x="4123" y="1"/>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8"/>
              <p:cNvSpPr/>
              <p:nvPr/>
            </p:nvSpPr>
            <p:spPr>
              <a:xfrm>
                <a:off x="7823862" y="2221059"/>
                <a:ext cx="136008" cy="228701"/>
              </a:xfrm>
              <a:custGeom>
                <a:avLst/>
                <a:gdLst/>
                <a:ahLst/>
                <a:cxnLst/>
                <a:rect l="l" t="t" r="r" b="b"/>
                <a:pathLst>
                  <a:path w="3746" h="6299" extrusionOk="0">
                    <a:moveTo>
                      <a:pt x="1527" y="1"/>
                    </a:moveTo>
                    <a:cubicBezTo>
                      <a:pt x="1339" y="1"/>
                      <a:pt x="1214" y="126"/>
                      <a:pt x="1214" y="315"/>
                    </a:cubicBezTo>
                    <a:lnTo>
                      <a:pt x="1214" y="3160"/>
                    </a:lnTo>
                    <a:lnTo>
                      <a:pt x="0" y="3160"/>
                    </a:lnTo>
                    <a:cubicBezTo>
                      <a:pt x="126" y="3516"/>
                      <a:pt x="481" y="3788"/>
                      <a:pt x="900" y="3788"/>
                    </a:cubicBezTo>
                    <a:lnTo>
                      <a:pt x="1214" y="3788"/>
                    </a:lnTo>
                    <a:lnTo>
                      <a:pt x="1214" y="6299"/>
                    </a:lnTo>
                    <a:lnTo>
                      <a:pt x="3118" y="6299"/>
                    </a:lnTo>
                    <a:lnTo>
                      <a:pt x="3118" y="3788"/>
                    </a:lnTo>
                    <a:lnTo>
                      <a:pt x="3432" y="3788"/>
                    </a:lnTo>
                    <a:cubicBezTo>
                      <a:pt x="3599" y="3788"/>
                      <a:pt x="3745" y="3641"/>
                      <a:pt x="3745" y="3474"/>
                    </a:cubicBezTo>
                    <a:lnTo>
                      <a:pt x="3745" y="315"/>
                    </a:lnTo>
                    <a:cubicBezTo>
                      <a:pt x="3745" y="126"/>
                      <a:pt x="3599" y="1"/>
                      <a:pt x="34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8"/>
              <p:cNvSpPr/>
              <p:nvPr/>
            </p:nvSpPr>
            <p:spPr>
              <a:xfrm>
                <a:off x="7615674" y="2221059"/>
                <a:ext cx="228701" cy="135282"/>
              </a:xfrm>
              <a:custGeom>
                <a:avLst/>
                <a:gdLst/>
                <a:ahLst/>
                <a:cxnLst/>
                <a:rect l="l" t="t" r="r" b="b"/>
                <a:pathLst>
                  <a:path w="6299" h="3726" extrusionOk="0">
                    <a:moveTo>
                      <a:pt x="315" y="1"/>
                    </a:moveTo>
                    <a:cubicBezTo>
                      <a:pt x="147" y="1"/>
                      <a:pt x="1" y="147"/>
                      <a:pt x="1" y="315"/>
                    </a:cubicBezTo>
                    <a:lnTo>
                      <a:pt x="1" y="2219"/>
                    </a:lnTo>
                    <a:cubicBezTo>
                      <a:pt x="1" y="2386"/>
                      <a:pt x="147" y="2532"/>
                      <a:pt x="315" y="2532"/>
                    </a:cubicBezTo>
                    <a:lnTo>
                      <a:pt x="3160" y="2532"/>
                    </a:lnTo>
                    <a:lnTo>
                      <a:pt x="3160" y="3725"/>
                    </a:lnTo>
                    <a:cubicBezTo>
                      <a:pt x="3537" y="3600"/>
                      <a:pt x="3788" y="3265"/>
                      <a:pt x="3788" y="2846"/>
                    </a:cubicBezTo>
                    <a:lnTo>
                      <a:pt x="3788" y="2532"/>
                    </a:lnTo>
                    <a:lnTo>
                      <a:pt x="6299" y="2532"/>
                    </a:lnTo>
                    <a:lnTo>
                      <a:pt x="6299" y="628"/>
                    </a:lnTo>
                    <a:lnTo>
                      <a:pt x="3788" y="628"/>
                    </a:lnTo>
                    <a:lnTo>
                      <a:pt x="3788" y="315"/>
                    </a:lnTo>
                    <a:cubicBezTo>
                      <a:pt x="3788" y="147"/>
                      <a:pt x="3663" y="1"/>
                      <a:pt x="34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8"/>
              <p:cNvSpPr/>
              <p:nvPr/>
            </p:nvSpPr>
            <p:spPr>
              <a:xfrm>
                <a:off x="7726070" y="2329950"/>
                <a:ext cx="123975" cy="123975"/>
              </a:xfrm>
              <a:custGeom>
                <a:avLst/>
                <a:gdLst/>
                <a:ahLst/>
                <a:cxnLst/>
                <a:rect l="l" t="t" r="r" b="b"/>
                <a:pathLst>
                  <a:path w="3139" h="3139" extrusionOk="0">
                    <a:moveTo>
                      <a:pt x="1235" y="0"/>
                    </a:moveTo>
                    <a:cubicBezTo>
                      <a:pt x="1109" y="607"/>
                      <a:pt x="628" y="1088"/>
                      <a:pt x="0" y="1214"/>
                    </a:cubicBezTo>
                    <a:lnTo>
                      <a:pt x="0" y="1904"/>
                    </a:lnTo>
                    <a:cubicBezTo>
                      <a:pt x="628" y="2030"/>
                      <a:pt x="1109" y="2532"/>
                      <a:pt x="1235" y="3139"/>
                    </a:cubicBezTo>
                    <a:lnTo>
                      <a:pt x="1925" y="3139"/>
                    </a:lnTo>
                    <a:cubicBezTo>
                      <a:pt x="2051" y="2532"/>
                      <a:pt x="2532" y="2030"/>
                      <a:pt x="3139" y="1904"/>
                    </a:cubicBezTo>
                    <a:lnTo>
                      <a:pt x="3139" y="1214"/>
                    </a:lnTo>
                    <a:cubicBezTo>
                      <a:pt x="2532" y="1088"/>
                      <a:pt x="2051" y="607"/>
                      <a:pt x="19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8"/>
              <p:cNvSpPr/>
              <p:nvPr/>
            </p:nvSpPr>
            <p:spPr>
              <a:xfrm>
                <a:off x="7592542" y="2197502"/>
                <a:ext cx="389734" cy="389734"/>
              </a:xfrm>
              <a:custGeom>
                <a:avLst/>
                <a:gdLst/>
                <a:ahLst/>
                <a:cxnLst/>
                <a:rect l="l" t="t" r="r" b="b"/>
                <a:pathLst>
                  <a:path w="10735" h="10735" extrusionOk="0">
                    <a:moveTo>
                      <a:pt x="4101" y="629"/>
                    </a:moveTo>
                    <a:cubicBezTo>
                      <a:pt x="4290" y="629"/>
                      <a:pt x="4415" y="775"/>
                      <a:pt x="4415" y="942"/>
                    </a:cubicBezTo>
                    <a:lnTo>
                      <a:pt x="4415" y="1256"/>
                    </a:lnTo>
                    <a:lnTo>
                      <a:pt x="6926" y="1256"/>
                    </a:lnTo>
                    <a:lnTo>
                      <a:pt x="6926" y="3160"/>
                    </a:lnTo>
                    <a:lnTo>
                      <a:pt x="4415" y="3160"/>
                    </a:lnTo>
                    <a:lnTo>
                      <a:pt x="4415" y="3474"/>
                    </a:lnTo>
                    <a:cubicBezTo>
                      <a:pt x="4415" y="3893"/>
                      <a:pt x="4164" y="4248"/>
                      <a:pt x="3787" y="4374"/>
                    </a:cubicBezTo>
                    <a:lnTo>
                      <a:pt x="3787" y="3160"/>
                    </a:lnTo>
                    <a:lnTo>
                      <a:pt x="942" y="3160"/>
                    </a:lnTo>
                    <a:cubicBezTo>
                      <a:pt x="774" y="3160"/>
                      <a:pt x="628" y="3035"/>
                      <a:pt x="628" y="2847"/>
                    </a:cubicBezTo>
                    <a:lnTo>
                      <a:pt x="628" y="942"/>
                    </a:lnTo>
                    <a:cubicBezTo>
                      <a:pt x="628" y="775"/>
                      <a:pt x="774" y="629"/>
                      <a:pt x="942" y="629"/>
                    </a:cubicBezTo>
                    <a:close/>
                    <a:moveTo>
                      <a:pt x="5712" y="3788"/>
                    </a:moveTo>
                    <a:cubicBezTo>
                      <a:pt x="5838" y="4416"/>
                      <a:pt x="6319" y="4897"/>
                      <a:pt x="6926" y="5023"/>
                    </a:cubicBezTo>
                    <a:lnTo>
                      <a:pt x="6926" y="5713"/>
                    </a:lnTo>
                    <a:cubicBezTo>
                      <a:pt x="6319" y="5839"/>
                      <a:pt x="5838" y="6320"/>
                      <a:pt x="5712" y="6948"/>
                    </a:cubicBezTo>
                    <a:lnTo>
                      <a:pt x="5022" y="6948"/>
                    </a:lnTo>
                    <a:cubicBezTo>
                      <a:pt x="4896" y="6320"/>
                      <a:pt x="4415" y="5839"/>
                      <a:pt x="3787" y="5713"/>
                    </a:cubicBezTo>
                    <a:lnTo>
                      <a:pt x="3787" y="5023"/>
                    </a:lnTo>
                    <a:cubicBezTo>
                      <a:pt x="4415" y="4897"/>
                      <a:pt x="4896" y="4416"/>
                      <a:pt x="5022" y="3788"/>
                    </a:cubicBezTo>
                    <a:close/>
                    <a:moveTo>
                      <a:pt x="9793" y="629"/>
                    </a:moveTo>
                    <a:cubicBezTo>
                      <a:pt x="9960" y="629"/>
                      <a:pt x="10106" y="775"/>
                      <a:pt x="10106" y="942"/>
                    </a:cubicBezTo>
                    <a:lnTo>
                      <a:pt x="10106" y="4102"/>
                    </a:lnTo>
                    <a:cubicBezTo>
                      <a:pt x="10106" y="4290"/>
                      <a:pt x="9960" y="4416"/>
                      <a:pt x="9793" y="4416"/>
                    </a:cubicBezTo>
                    <a:lnTo>
                      <a:pt x="9479" y="4416"/>
                    </a:lnTo>
                    <a:lnTo>
                      <a:pt x="9479" y="6948"/>
                    </a:lnTo>
                    <a:lnTo>
                      <a:pt x="7575" y="6948"/>
                    </a:lnTo>
                    <a:lnTo>
                      <a:pt x="7575" y="4416"/>
                    </a:lnTo>
                    <a:lnTo>
                      <a:pt x="7261" y="4416"/>
                    </a:lnTo>
                    <a:cubicBezTo>
                      <a:pt x="6842" y="4416"/>
                      <a:pt x="6487" y="4165"/>
                      <a:pt x="6361" y="3788"/>
                    </a:cubicBezTo>
                    <a:lnTo>
                      <a:pt x="7575" y="3788"/>
                    </a:lnTo>
                    <a:lnTo>
                      <a:pt x="7575" y="942"/>
                    </a:lnTo>
                    <a:cubicBezTo>
                      <a:pt x="7575" y="775"/>
                      <a:pt x="7700" y="629"/>
                      <a:pt x="7868" y="629"/>
                    </a:cubicBezTo>
                    <a:close/>
                    <a:moveTo>
                      <a:pt x="3160" y="3809"/>
                    </a:moveTo>
                    <a:lnTo>
                      <a:pt x="3160" y="6320"/>
                    </a:lnTo>
                    <a:lnTo>
                      <a:pt x="3474" y="6320"/>
                    </a:lnTo>
                    <a:cubicBezTo>
                      <a:pt x="3892" y="6320"/>
                      <a:pt x="4227" y="6571"/>
                      <a:pt x="4373" y="6948"/>
                    </a:cubicBezTo>
                    <a:lnTo>
                      <a:pt x="3160" y="6948"/>
                    </a:lnTo>
                    <a:lnTo>
                      <a:pt x="3160" y="9793"/>
                    </a:lnTo>
                    <a:cubicBezTo>
                      <a:pt x="3160" y="9961"/>
                      <a:pt x="3034" y="10107"/>
                      <a:pt x="2846" y="10107"/>
                    </a:cubicBezTo>
                    <a:lnTo>
                      <a:pt x="942" y="10107"/>
                    </a:lnTo>
                    <a:cubicBezTo>
                      <a:pt x="774" y="10107"/>
                      <a:pt x="628" y="9961"/>
                      <a:pt x="628" y="9793"/>
                    </a:cubicBezTo>
                    <a:lnTo>
                      <a:pt x="628" y="6634"/>
                    </a:lnTo>
                    <a:cubicBezTo>
                      <a:pt x="628" y="6445"/>
                      <a:pt x="774" y="6320"/>
                      <a:pt x="942" y="6320"/>
                    </a:cubicBezTo>
                    <a:lnTo>
                      <a:pt x="1256" y="6320"/>
                    </a:lnTo>
                    <a:lnTo>
                      <a:pt x="1256" y="3809"/>
                    </a:lnTo>
                    <a:close/>
                    <a:moveTo>
                      <a:pt x="6947" y="6362"/>
                    </a:moveTo>
                    <a:lnTo>
                      <a:pt x="6947" y="7575"/>
                    </a:lnTo>
                    <a:lnTo>
                      <a:pt x="9793" y="7575"/>
                    </a:lnTo>
                    <a:cubicBezTo>
                      <a:pt x="9960" y="7575"/>
                      <a:pt x="10106" y="7701"/>
                      <a:pt x="10106" y="7889"/>
                    </a:cubicBezTo>
                    <a:lnTo>
                      <a:pt x="10106" y="9793"/>
                    </a:lnTo>
                    <a:cubicBezTo>
                      <a:pt x="10106" y="9961"/>
                      <a:pt x="9960" y="10107"/>
                      <a:pt x="9793" y="10107"/>
                    </a:cubicBezTo>
                    <a:lnTo>
                      <a:pt x="6633" y="10107"/>
                    </a:lnTo>
                    <a:cubicBezTo>
                      <a:pt x="6445" y="10107"/>
                      <a:pt x="6319" y="9961"/>
                      <a:pt x="6319" y="9793"/>
                    </a:cubicBezTo>
                    <a:lnTo>
                      <a:pt x="6319" y="9479"/>
                    </a:lnTo>
                    <a:lnTo>
                      <a:pt x="3787" y="9479"/>
                    </a:lnTo>
                    <a:lnTo>
                      <a:pt x="3787" y="7575"/>
                    </a:lnTo>
                    <a:lnTo>
                      <a:pt x="6319" y="7575"/>
                    </a:lnTo>
                    <a:lnTo>
                      <a:pt x="6319" y="7261"/>
                    </a:lnTo>
                    <a:cubicBezTo>
                      <a:pt x="6319" y="6843"/>
                      <a:pt x="6570" y="6487"/>
                      <a:pt x="6947" y="6362"/>
                    </a:cubicBezTo>
                    <a:close/>
                    <a:moveTo>
                      <a:pt x="942" y="1"/>
                    </a:moveTo>
                    <a:cubicBezTo>
                      <a:pt x="419" y="1"/>
                      <a:pt x="0" y="440"/>
                      <a:pt x="0" y="942"/>
                    </a:cubicBezTo>
                    <a:lnTo>
                      <a:pt x="0" y="2847"/>
                    </a:lnTo>
                    <a:cubicBezTo>
                      <a:pt x="0" y="3265"/>
                      <a:pt x="272" y="3621"/>
                      <a:pt x="628" y="3746"/>
                    </a:cubicBezTo>
                    <a:lnTo>
                      <a:pt x="628" y="5734"/>
                    </a:lnTo>
                    <a:cubicBezTo>
                      <a:pt x="272" y="5860"/>
                      <a:pt x="0" y="6215"/>
                      <a:pt x="0" y="6634"/>
                    </a:cubicBezTo>
                    <a:lnTo>
                      <a:pt x="0" y="9793"/>
                    </a:lnTo>
                    <a:cubicBezTo>
                      <a:pt x="0" y="10316"/>
                      <a:pt x="419" y="10735"/>
                      <a:pt x="942" y="10735"/>
                    </a:cubicBezTo>
                    <a:lnTo>
                      <a:pt x="2846" y="10735"/>
                    </a:lnTo>
                    <a:cubicBezTo>
                      <a:pt x="3264" y="10735"/>
                      <a:pt x="3620" y="10463"/>
                      <a:pt x="3746" y="10107"/>
                    </a:cubicBezTo>
                    <a:lnTo>
                      <a:pt x="5733" y="10107"/>
                    </a:lnTo>
                    <a:cubicBezTo>
                      <a:pt x="5859" y="10463"/>
                      <a:pt x="6215" y="10735"/>
                      <a:pt x="6633" y="10735"/>
                    </a:cubicBezTo>
                    <a:lnTo>
                      <a:pt x="9793" y="10735"/>
                    </a:lnTo>
                    <a:cubicBezTo>
                      <a:pt x="10316" y="10735"/>
                      <a:pt x="10734" y="10316"/>
                      <a:pt x="10734" y="9793"/>
                    </a:cubicBezTo>
                    <a:lnTo>
                      <a:pt x="10734" y="7889"/>
                    </a:lnTo>
                    <a:cubicBezTo>
                      <a:pt x="10734" y="7471"/>
                      <a:pt x="10462" y="7115"/>
                      <a:pt x="10106" y="6989"/>
                    </a:cubicBezTo>
                    <a:lnTo>
                      <a:pt x="10106" y="5002"/>
                    </a:lnTo>
                    <a:cubicBezTo>
                      <a:pt x="10462" y="4876"/>
                      <a:pt x="10734" y="4520"/>
                      <a:pt x="10734" y="4102"/>
                    </a:cubicBezTo>
                    <a:lnTo>
                      <a:pt x="10734" y="942"/>
                    </a:lnTo>
                    <a:cubicBezTo>
                      <a:pt x="10734" y="419"/>
                      <a:pt x="10295" y="1"/>
                      <a:pt x="9793" y="1"/>
                    </a:cubicBezTo>
                    <a:lnTo>
                      <a:pt x="7888" y="1"/>
                    </a:lnTo>
                    <a:cubicBezTo>
                      <a:pt x="7470" y="1"/>
                      <a:pt x="7114" y="273"/>
                      <a:pt x="6989" y="629"/>
                    </a:cubicBezTo>
                    <a:lnTo>
                      <a:pt x="5001" y="629"/>
                    </a:lnTo>
                    <a:cubicBezTo>
                      <a:pt x="4875" y="273"/>
                      <a:pt x="4520" y="1"/>
                      <a:pt x="4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16" name="Google Shape;1316;p58"/>
          <p:cNvGrpSpPr/>
          <p:nvPr/>
        </p:nvGrpSpPr>
        <p:grpSpPr>
          <a:xfrm>
            <a:off x="3737057" y="2265940"/>
            <a:ext cx="494183" cy="2872910"/>
            <a:chOff x="3737057" y="2265940"/>
            <a:chExt cx="494183" cy="2872910"/>
          </a:xfrm>
        </p:grpSpPr>
        <p:cxnSp>
          <p:nvCxnSpPr>
            <p:cNvPr id="1317" name="Google Shape;1317;p58"/>
            <p:cNvCxnSpPr/>
            <p:nvPr/>
          </p:nvCxnSpPr>
          <p:spPr>
            <a:xfrm>
              <a:off x="3983775" y="2603850"/>
              <a:ext cx="0" cy="2535000"/>
            </a:xfrm>
            <a:prstGeom prst="straightConnector1">
              <a:avLst/>
            </a:prstGeom>
            <a:noFill/>
            <a:ln w="28575" cap="flat" cmpd="sng">
              <a:solidFill>
                <a:schemeClr val="dk1"/>
              </a:solidFill>
              <a:prstDash val="solid"/>
              <a:round/>
              <a:headEnd type="none" w="med" len="med"/>
              <a:tailEnd type="none" w="med" len="med"/>
            </a:ln>
          </p:spPr>
        </p:cxnSp>
        <p:grpSp>
          <p:nvGrpSpPr>
            <p:cNvPr id="1318" name="Google Shape;1318;p58"/>
            <p:cNvGrpSpPr/>
            <p:nvPr/>
          </p:nvGrpSpPr>
          <p:grpSpPr>
            <a:xfrm>
              <a:off x="3744297" y="3431440"/>
              <a:ext cx="478956" cy="473661"/>
              <a:chOff x="1139550" y="2792340"/>
              <a:chExt cx="433758" cy="428963"/>
            </a:xfrm>
          </p:grpSpPr>
          <p:sp>
            <p:nvSpPr>
              <p:cNvPr id="1319" name="Google Shape;1319;p58"/>
              <p:cNvSpPr/>
              <p:nvPr/>
            </p:nvSpPr>
            <p:spPr>
              <a:xfrm>
                <a:off x="1139550" y="2937802"/>
                <a:ext cx="369000" cy="28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8"/>
              <p:cNvSpPr/>
              <p:nvPr/>
            </p:nvSpPr>
            <p:spPr>
              <a:xfrm>
                <a:off x="1313226" y="2968588"/>
                <a:ext cx="126777" cy="127601"/>
              </a:xfrm>
              <a:custGeom>
                <a:avLst/>
                <a:gdLst/>
                <a:ahLst/>
                <a:cxnLst/>
                <a:rect l="l" t="t" r="r" b="b"/>
                <a:pathLst>
                  <a:path w="3140" h="3160" extrusionOk="0">
                    <a:moveTo>
                      <a:pt x="1256" y="0"/>
                    </a:moveTo>
                    <a:lnTo>
                      <a:pt x="1256" y="1255"/>
                    </a:lnTo>
                    <a:lnTo>
                      <a:pt x="1" y="1255"/>
                    </a:lnTo>
                    <a:lnTo>
                      <a:pt x="1" y="1883"/>
                    </a:lnTo>
                    <a:lnTo>
                      <a:pt x="1256" y="1883"/>
                    </a:lnTo>
                    <a:lnTo>
                      <a:pt x="1256" y="3159"/>
                    </a:lnTo>
                    <a:lnTo>
                      <a:pt x="1884" y="3159"/>
                    </a:lnTo>
                    <a:lnTo>
                      <a:pt x="1884" y="1883"/>
                    </a:lnTo>
                    <a:lnTo>
                      <a:pt x="3139" y="1883"/>
                    </a:lnTo>
                    <a:lnTo>
                      <a:pt x="3139" y="1255"/>
                    </a:lnTo>
                    <a:lnTo>
                      <a:pt x="1884" y="1255"/>
                    </a:lnTo>
                    <a:lnTo>
                      <a:pt x="18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8"/>
              <p:cNvSpPr/>
              <p:nvPr/>
            </p:nvSpPr>
            <p:spPr>
              <a:xfrm>
                <a:off x="1183574" y="2792340"/>
                <a:ext cx="389734" cy="388972"/>
              </a:xfrm>
              <a:custGeom>
                <a:avLst/>
                <a:gdLst/>
                <a:ahLst/>
                <a:cxnLst/>
                <a:rect l="l" t="t" r="r" b="b"/>
                <a:pathLst>
                  <a:path w="10735" h="10714" extrusionOk="0">
                    <a:moveTo>
                      <a:pt x="10086" y="1276"/>
                    </a:moveTo>
                    <a:lnTo>
                      <a:pt x="10086" y="2532"/>
                    </a:lnTo>
                    <a:lnTo>
                      <a:pt x="628" y="2532"/>
                    </a:lnTo>
                    <a:lnTo>
                      <a:pt x="628" y="1276"/>
                    </a:lnTo>
                    <a:lnTo>
                      <a:pt x="1277" y="1276"/>
                    </a:lnTo>
                    <a:lnTo>
                      <a:pt x="1277" y="1904"/>
                    </a:lnTo>
                    <a:lnTo>
                      <a:pt x="1905" y="1904"/>
                    </a:lnTo>
                    <a:lnTo>
                      <a:pt x="1905" y="1276"/>
                    </a:lnTo>
                    <a:lnTo>
                      <a:pt x="2532" y="1276"/>
                    </a:lnTo>
                    <a:lnTo>
                      <a:pt x="2532" y="1904"/>
                    </a:lnTo>
                    <a:lnTo>
                      <a:pt x="3160" y="1904"/>
                    </a:lnTo>
                    <a:lnTo>
                      <a:pt x="3160" y="1276"/>
                    </a:lnTo>
                    <a:lnTo>
                      <a:pt x="3788" y="1276"/>
                    </a:lnTo>
                    <a:lnTo>
                      <a:pt x="3788" y="1904"/>
                    </a:lnTo>
                    <a:lnTo>
                      <a:pt x="4415" y="1904"/>
                    </a:lnTo>
                    <a:lnTo>
                      <a:pt x="4415" y="1276"/>
                    </a:lnTo>
                    <a:lnTo>
                      <a:pt x="5043" y="1276"/>
                    </a:lnTo>
                    <a:lnTo>
                      <a:pt x="5043" y="1904"/>
                    </a:lnTo>
                    <a:lnTo>
                      <a:pt x="5671" y="1904"/>
                    </a:lnTo>
                    <a:lnTo>
                      <a:pt x="5671" y="1276"/>
                    </a:lnTo>
                    <a:lnTo>
                      <a:pt x="6299" y="1276"/>
                    </a:lnTo>
                    <a:lnTo>
                      <a:pt x="6299" y="1904"/>
                    </a:lnTo>
                    <a:lnTo>
                      <a:pt x="6926" y="1904"/>
                    </a:lnTo>
                    <a:lnTo>
                      <a:pt x="6926" y="1276"/>
                    </a:lnTo>
                    <a:lnTo>
                      <a:pt x="7554" y="1276"/>
                    </a:lnTo>
                    <a:lnTo>
                      <a:pt x="7554" y="1904"/>
                    </a:lnTo>
                    <a:lnTo>
                      <a:pt x="8182" y="1904"/>
                    </a:lnTo>
                    <a:lnTo>
                      <a:pt x="8182" y="1276"/>
                    </a:lnTo>
                    <a:lnTo>
                      <a:pt x="8809" y="1276"/>
                    </a:lnTo>
                    <a:lnTo>
                      <a:pt x="8809" y="1904"/>
                    </a:lnTo>
                    <a:lnTo>
                      <a:pt x="9437" y="1904"/>
                    </a:lnTo>
                    <a:lnTo>
                      <a:pt x="9437" y="1276"/>
                    </a:lnTo>
                    <a:close/>
                    <a:moveTo>
                      <a:pt x="10086" y="3160"/>
                    </a:moveTo>
                    <a:lnTo>
                      <a:pt x="10086" y="10085"/>
                    </a:lnTo>
                    <a:lnTo>
                      <a:pt x="628" y="10085"/>
                    </a:lnTo>
                    <a:lnTo>
                      <a:pt x="628" y="3160"/>
                    </a:lnTo>
                    <a:close/>
                    <a:moveTo>
                      <a:pt x="1277" y="0"/>
                    </a:moveTo>
                    <a:lnTo>
                      <a:pt x="1277" y="649"/>
                    </a:lnTo>
                    <a:lnTo>
                      <a:pt x="1" y="649"/>
                    </a:lnTo>
                    <a:lnTo>
                      <a:pt x="1" y="10713"/>
                    </a:lnTo>
                    <a:lnTo>
                      <a:pt x="10734" y="10713"/>
                    </a:lnTo>
                    <a:lnTo>
                      <a:pt x="10734" y="649"/>
                    </a:lnTo>
                    <a:lnTo>
                      <a:pt x="9437" y="649"/>
                    </a:lnTo>
                    <a:lnTo>
                      <a:pt x="9437" y="0"/>
                    </a:lnTo>
                    <a:lnTo>
                      <a:pt x="8809" y="0"/>
                    </a:lnTo>
                    <a:lnTo>
                      <a:pt x="8809" y="649"/>
                    </a:lnTo>
                    <a:lnTo>
                      <a:pt x="8182" y="649"/>
                    </a:lnTo>
                    <a:lnTo>
                      <a:pt x="8182" y="0"/>
                    </a:lnTo>
                    <a:lnTo>
                      <a:pt x="7554" y="0"/>
                    </a:lnTo>
                    <a:lnTo>
                      <a:pt x="7554" y="649"/>
                    </a:lnTo>
                    <a:lnTo>
                      <a:pt x="6926" y="649"/>
                    </a:lnTo>
                    <a:lnTo>
                      <a:pt x="6926" y="0"/>
                    </a:lnTo>
                    <a:lnTo>
                      <a:pt x="6299" y="0"/>
                    </a:lnTo>
                    <a:lnTo>
                      <a:pt x="6299" y="649"/>
                    </a:lnTo>
                    <a:lnTo>
                      <a:pt x="5671" y="649"/>
                    </a:lnTo>
                    <a:lnTo>
                      <a:pt x="5671" y="0"/>
                    </a:lnTo>
                    <a:lnTo>
                      <a:pt x="5043" y="0"/>
                    </a:lnTo>
                    <a:lnTo>
                      <a:pt x="5043" y="649"/>
                    </a:lnTo>
                    <a:lnTo>
                      <a:pt x="4415" y="649"/>
                    </a:lnTo>
                    <a:lnTo>
                      <a:pt x="4415" y="0"/>
                    </a:lnTo>
                    <a:lnTo>
                      <a:pt x="3788" y="0"/>
                    </a:lnTo>
                    <a:lnTo>
                      <a:pt x="3788" y="649"/>
                    </a:lnTo>
                    <a:lnTo>
                      <a:pt x="3160" y="649"/>
                    </a:lnTo>
                    <a:lnTo>
                      <a:pt x="3160" y="0"/>
                    </a:lnTo>
                    <a:lnTo>
                      <a:pt x="2532" y="0"/>
                    </a:lnTo>
                    <a:lnTo>
                      <a:pt x="2532" y="649"/>
                    </a:lnTo>
                    <a:lnTo>
                      <a:pt x="1905" y="649"/>
                    </a:lnTo>
                    <a:lnTo>
                      <a:pt x="19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8"/>
              <p:cNvSpPr/>
              <p:nvPr/>
            </p:nvSpPr>
            <p:spPr>
              <a:xfrm>
                <a:off x="1298301" y="2952631"/>
                <a:ext cx="160287" cy="159524"/>
              </a:xfrm>
              <a:custGeom>
                <a:avLst/>
                <a:gdLst/>
                <a:ahLst/>
                <a:cxnLst/>
                <a:rect l="l" t="t" r="r" b="b"/>
                <a:pathLst>
                  <a:path w="4415" h="4394" extrusionOk="0">
                    <a:moveTo>
                      <a:pt x="2511" y="628"/>
                    </a:moveTo>
                    <a:lnTo>
                      <a:pt x="2511" y="1883"/>
                    </a:lnTo>
                    <a:lnTo>
                      <a:pt x="3787" y="1883"/>
                    </a:lnTo>
                    <a:lnTo>
                      <a:pt x="3787" y="2511"/>
                    </a:lnTo>
                    <a:lnTo>
                      <a:pt x="2511" y="2511"/>
                    </a:lnTo>
                    <a:lnTo>
                      <a:pt x="2511" y="3766"/>
                    </a:lnTo>
                    <a:lnTo>
                      <a:pt x="1883" y="3766"/>
                    </a:lnTo>
                    <a:lnTo>
                      <a:pt x="1883" y="2511"/>
                    </a:lnTo>
                    <a:lnTo>
                      <a:pt x="628" y="2511"/>
                    </a:lnTo>
                    <a:lnTo>
                      <a:pt x="628" y="1883"/>
                    </a:lnTo>
                    <a:lnTo>
                      <a:pt x="1883" y="1883"/>
                    </a:lnTo>
                    <a:lnTo>
                      <a:pt x="1883" y="628"/>
                    </a:lnTo>
                    <a:close/>
                    <a:moveTo>
                      <a:pt x="1255" y="0"/>
                    </a:moveTo>
                    <a:lnTo>
                      <a:pt x="1255" y="1255"/>
                    </a:lnTo>
                    <a:lnTo>
                      <a:pt x="0" y="1255"/>
                    </a:lnTo>
                    <a:lnTo>
                      <a:pt x="0" y="3139"/>
                    </a:lnTo>
                    <a:lnTo>
                      <a:pt x="1255" y="3139"/>
                    </a:lnTo>
                    <a:lnTo>
                      <a:pt x="1255" y="4394"/>
                    </a:lnTo>
                    <a:lnTo>
                      <a:pt x="3139" y="4394"/>
                    </a:lnTo>
                    <a:lnTo>
                      <a:pt x="3139" y="3139"/>
                    </a:lnTo>
                    <a:lnTo>
                      <a:pt x="4415" y="3139"/>
                    </a:lnTo>
                    <a:lnTo>
                      <a:pt x="4415" y="1255"/>
                    </a:lnTo>
                    <a:lnTo>
                      <a:pt x="3139" y="1255"/>
                    </a:lnTo>
                    <a:lnTo>
                      <a:pt x="31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3" name="Google Shape;1323;p58"/>
            <p:cNvGrpSpPr/>
            <p:nvPr/>
          </p:nvGrpSpPr>
          <p:grpSpPr>
            <a:xfrm>
              <a:off x="3737057" y="2265940"/>
              <a:ext cx="494183" cy="551557"/>
              <a:chOff x="4768650" y="2781702"/>
              <a:chExt cx="389734" cy="435050"/>
            </a:xfrm>
          </p:grpSpPr>
          <p:grpSp>
            <p:nvGrpSpPr>
              <p:cNvPr id="1324" name="Google Shape;1324;p58"/>
              <p:cNvGrpSpPr/>
              <p:nvPr/>
            </p:nvGrpSpPr>
            <p:grpSpPr>
              <a:xfrm>
                <a:off x="4778589" y="2891447"/>
                <a:ext cx="288699" cy="325305"/>
                <a:chOff x="5003991" y="2903665"/>
                <a:chExt cx="251502" cy="283416"/>
              </a:xfrm>
            </p:grpSpPr>
            <p:sp>
              <p:nvSpPr>
                <p:cNvPr id="1325" name="Google Shape;1325;p58"/>
                <p:cNvSpPr/>
                <p:nvPr/>
              </p:nvSpPr>
              <p:spPr>
                <a:xfrm>
                  <a:off x="5003991" y="2903665"/>
                  <a:ext cx="251502" cy="283416"/>
                </a:xfrm>
                <a:custGeom>
                  <a:avLst/>
                  <a:gdLst/>
                  <a:ahLst/>
                  <a:cxnLst/>
                  <a:rect l="l" t="t" r="r" b="b"/>
                  <a:pathLst>
                    <a:path w="6927" h="7806" extrusionOk="0">
                      <a:moveTo>
                        <a:pt x="3453" y="1821"/>
                      </a:moveTo>
                      <a:lnTo>
                        <a:pt x="4813" y="4165"/>
                      </a:lnTo>
                      <a:cubicBezTo>
                        <a:pt x="4959" y="4395"/>
                        <a:pt x="5022" y="4667"/>
                        <a:pt x="5022" y="4960"/>
                      </a:cubicBezTo>
                      <a:cubicBezTo>
                        <a:pt x="5022" y="5818"/>
                        <a:pt x="4332" y="6529"/>
                        <a:pt x="3453" y="6529"/>
                      </a:cubicBezTo>
                      <a:cubicBezTo>
                        <a:pt x="2595" y="6529"/>
                        <a:pt x="1884" y="5818"/>
                        <a:pt x="1884" y="4960"/>
                      </a:cubicBezTo>
                      <a:cubicBezTo>
                        <a:pt x="1884" y="4667"/>
                        <a:pt x="1967" y="4395"/>
                        <a:pt x="2093" y="4165"/>
                      </a:cubicBezTo>
                      <a:lnTo>
                        <a:pt x="3453" y="1821"/>
                      </a:lnTo>
                      <a:close/>
                      <a:moveTo>
                        <a:pt x="3474" y="1"/>
                      </a:moveTo>
                      <a:lnTo>
                        <a:pt x="1" y="3453"/>
                      </a:lnTo>
                      <a:lnTo>
                        <a:pt x="1" y="7805"/>
                      </a:lnTo>
                      <a:lnTo>
                        <a:pt x="6926" y="7805"/>
                      </a:lnTo>
                      <a:lnTo>
                        <a:pt x="6926" y="3453"/>
                      </a:lnTo>
                      <a:lnTo>
                        <a:pt x="3474" y="1"/>
                      </a:ln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8"/>
                <p:cNvSpPr/>
                <p:nvPr/>
              </p:nvSpPr>
              <p:spPr>
                <a:xfrm>
                  <a:off x="5032525" y="2936075"/>
                  <a:ext cx="209550" cy="231000"/>
                </a:xfrm>
                <a:custGeom>
                  <a:avLst/>
                  <a:gdLst/>
                  <a:ahLst/>
                  <a:cxnLst/>
                  <a:rect l="l" t="t" r="r" b="b"/>
                  <a:pathLst>
                    <a:path w="8382" h="9240" extrusionOk="0">
                      <a:moveTo>
                        <a:pt x="4191" y="0"/>
                      </a:moveTo>
                      <a:lnTo>
                        <a:pt x="0" y="4668"/>
                      </a:lnTo>
                      <a:lnTo>
                        <a:pt x="667" y="9144"/>
                      </a:lnTo>
                      <a:lnTo>
                        <a:pt x="5049" y="9240"/>
                      </a:lnTo>
                      <a:lnTo>
                        <a:pt x="8382" y="5906"/>
                      </a:lnTo>
                      <a:lnTo>
                        <a:pt x="6573" y="2953"/>
                      </a:lnTo>
                      <a:close/>
                    </a:path>
                  </a:pathLst>
                </a:custGeom>
                <a:solidFill>
                  <a:schemeClr val="lt2"/>
                </a:solidFill>
                <a:ln>
                  <a:noFill/>
                </a:ln>
              </p:spPr>
            </p:sp>
          </p:grpSp>
          <p:sp>
            <p:nvSpPr>
              <p:cNvPr id="1327" name="Google Shape;1327;p58"/>
              <p:cNvSpPr/>
              <p:nvPr/>
            </p:nvSpPr>
            <p:spPr>
              <a:xfrm>
                <a:off x="4921163" y="2958199"/>
                <a:ext cx="88656" cy="132902"/>
              </a:xfrm>
              <a:custGeom>
                <a:avLst/>
                <a:gdLst/>
                <a:ahLst/>
                <a:cxnLst/>
                <a:rect l="l" t="t" r="r" b="b"/>
                <a:pathLst>
                  <a:path w="1884" h="2825" extrusionOk="0">
                    <a:moveTo>
                      <a:pt x="942" y="0"/>
                    </a:moveTo>
                    <a:lnTo>
                      <a:pt x="126" y="1423"/>
                    </a:lnTo>
                    <a:cubicBezTo>
                      <a:pt x="42" y="1570"/>
                      <a:pt x="0" y="1716"/>
                      <a:pt x="0" y="1883"/>
                    </a:cubicBezTo>
                    <a:cubicBezTo>
                      <a:pt x="0" y="2407"/>
                      <a:pt x="440" y="2825"/>
                      <a:pt x="942" y="2825"/>
                    </a:cubicBezTo>
                    <a:cubicBezTo>
                      <a:pt x="1465" y="2825"/>
                      <a:pt x="1884" y="2407"/>
                      <a:pt x="1884" y="1883"/>
                    </a:cubicBezTo>
                    <a:cubicBezTo>
                      <a:pt x="1884" y="1716"/>
                      <a:pt x="1842" y="1570"/>
                      <a:pt x="1758" y="1423"/>
                    </a:cubicBezTo>
                    <a:lnTo>
                      <a:pt x="9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8"/>
              <p:cNvSpPr/>
              <p:nvPr/>
            </p:nvSpPr>
            <p:spPr>
              <a:xfrm>
                <a:off x="4768650" y="2781702"/>
                <a:ext cx="389734" cy="388972"/>
              </a:xfrm>
              <a:custGeom>
                <a:avLst/>
                <a:gdLst/>
                <a:ahLst/>
                <a:cxnLst/>
                <a:rect l="l" t="t" r="r" b="b"/>
                <a:pathLst>
                  <a:path w="10735" h="10714" extrusionOk="0">
                    <a:moveTo>
                      <a:pt x="5503" y="628"/>
                    </a:moveTo>
                    <a:lnTo>
                      <a:pt x="9855" y="5043"/>
                    </a:lnTo>
                    <a:lnTo>
                      <a:pt x="9437" y="5482"/>
                    </a:lnTo>
                    <a:lnTo>
                      <a:pt x="5357" y="1402"/>
                    </a:lnTo>
                    <a:lnTo>
                      <a:pt x="1298" y="5482"/>
                    </a:lnTo>
                    <a:lnTo>
                      <a:pt x="879" y="5043"/>
                    </a:lnTo>
                    <a:lnTo>
                      <a:pt x="5231" y="628"/>
                    </a:lnTo>
                    <a:close/>
                    <a:moveTo>
                      <a:pt x="5357" y="2302"/>
                    </a:moveTo>
                    <a:lnTo>
                      <a:pt x="8809" y="5754"/>
                    </a:lnTo>
                    <a:lnTo>
                      <a:pt x="8809" y="10085"/>
                    </a:lnTo>
                    <a:lnTo>
                      <a:pt x="1905" y="10085"/>
                    </a:lnTo>
                    <a:lnTo>
                      <a:pt x="1905" y="5754"/>
                    </a:lnTo>
                    <a:lnTo>
                      <a:pt x="5357" y="2302"/>
                    </a:lnTo>
                    <a:close/>
                    <a:moveTo>
                      <a:pt x="4980" y="0"/>
                    </a:moveTo>
                    <a:lnTo>
                      <a:pt x="0" y="5043"/>
                    </a:lnTo>
                    <a:lnTo>
                      <a:pt x="1277" y="6382"/>
                    </a:lnTo>
                    <a:lnTo>
                      <a:pt x="1277" y="10713"/>
                    </a:lnTo>
                    <a:lnTo>
                      <a:pt x="9437" y="10713"/>
                    </a:lnTo>
                    <a:lnTo>
                      <a:pt x="9437" y="6382"/>
                    </a:lnTo>
                    <a:lnTo>
                      <a:pt x="9458" y="6382"/>
                    </a:lnTo>
                    <a:lnTo>
                      <a:pt x="10734" y="5043"/>
                    </a:lnTo>
                    <a:lnTo>
                      <a:pt x="57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8"/>
              <p:cNvSpPr/>
              <p:nvPr/>
            </p:nvSpPr>
            <p:spPr>
              <a:xfrm>
                <a:off x="4906141" y="2930593"/>
                <a:ext cx="113998" cy="170960"/>
              </a:xfrm>
              <a:custGeom>
                <a:avLst/>
                <a:gdLst/>
                <a:ahLst/>
                <a:cxnLst/>
                <a:rect l="l" t="t" r="r" b="b"/>
                <a:pathLst>
                  <a:path w="3140" h="4709" extrusionOk="0">
                    <a:moveTo>
                      <a:pt x="1570" y="1256"/>
                    </a:moveTo>
                    <a:lnTo>
                      <a:pt x="2386" y="2678"/>
                    </a:lnTo>
                    <a:cubicBezTo>
                      <a:pt x="2470" y="2804"/>
                      <a:pt x="2511" y="2971"/>
                      <a:pt x="2511" y="3139"/>
                    </a:cubicBezTo>
                    <a:cubicBezTo>
                      <a:pt x="2511" y="3662"/>
                      <a:pt x="2093" y="4080"/>
                      <a:pt x="1570" y="4080"/>
                    </a:cubicBezTo>
                    <a:cubicBezTo>
                      <a:pt x="1068" y="4080"/>
                      <a:pt x="628" y="3662"/>
                      <a:pt x="628" y="3139"/>
                    </a:cubicBezTo>
                    <a:cubicBezTo>
                      <a:pt x="628" y="2971"/>
                      <a:pt x="691" y="2825"/>
                      <a:pt x="754" y="2678"/>
                    </a:cubicBezTo>
                    <a:lnTo>
                      <a:pt x="1570" y="1256"/>
                    </a:lnTo>
                    <a:close/>
                    <a:moveTo>
                      <a:pt x="1570" y="0"/>
                    </a:moveTo>
                    <a:lnTo>
                      <a:pt x="210" y="2365"/>
                    </a:lnTo>
                    <a:cubicBezTo>
                      <a:pt x="84" y="2595"/>
                      <a:pt x="1" y="2867"/>
                      <a:pt x="1" y="3139"/>
                    </a:cubicBezTo>
                    <a:cubicBezTo>
                      <a:pt x="1" y="4018"/>
                      <a:pt x="712" y="4708"/>
                      <a:pt x="1570" y="4708"/>
                    </a:cubicBezTo>
                    <a:cubicBezTo>
                      <a:pt x="2449" y="4708"/>
                      <a:pt x="3139" y="4018"/>
                      <a:pt x="3139" y="3139"/>
                    </a:cubicBezTo>
                    <a:cubicBezTo>
                      <a:pt x="3139" y="2867"/>
                      <a:pt x="3076" y="2595"/>
                      <a:pt x="2930" y="2365"/>
                    </a:cubicBezTo>
                    <a:lnTo>
                      <a:pt x="1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30" name="Google Shape;1330;p58"/>
          <p:cNvSpPr txBox="1"/>
          <p:nvPr/>
        </p:nvSpPr>
        <p:spPr>
          <a:xfrm>
            <a:off x="713225" y="2672650"/>
            <a:ext cx="3000000" cy="938100"/>
          </a:xfrm>
          <a:prstGeom prst="rect">
            <a:avLst/>
          </a:prstGeom>
          <a:noFill/>
          <a:ln>
            <a:noFill/>
          </a:ln>
        </p:spPr>
        <p:txBody>
          <a:bodyPr spcFirstLastPara="1" wrap="square" lIns="91425" tIns="91425" rIns="91425" bIns="91425" anchor="t" anchorCtr="0">
            <a:spAutoFit/>
          </a:bodyPr>
          <a:lstStyle/>
          <a:p>
            <a:pPr marL="0" lvl="0" indent="457200" algn="r" rtl="0">
              <a:lnSpc>
                <a:spcPct val="115000"/>
              </a:lnSpc>
              <a:spcBef>
                <a:spcPts val="0"/>
              </a:spcBef>
              <a:spcAft>
                <a:spcPts val="600"/>
              </a:spcAft>
              <a:buNone/>
            </a:pPr>
            <a:r>
              <a:rPr lang="en" sz="1100">
                <a:solidFill>
                  <a:schemeClr val="dk1"/>
                </a:solidFill>
                <a:latin typeface="Karla"/>
                <a:ea typeface="Karla"/>
                <a:cs typeface="Karla"/>
                <a:sym typeface="Karla"/>
              </a:rPr>
              <a:t>Quality Management plan is developed at the project’s planning phase and with other processes throughout the project's lifecycle</a:t>
            </a:r>
            <a:r>
              <a:rPr lang="en" sz="1100">
                <a:solidFill>
                  <a:schemeClr val="dk1"/>
                </a:solidFill>
                <a:latin typeface="Times New Roman"/>
                <a:ea typeface="Times New Roman"/>
                <a:cs typeface="Times New Roman"/>
                <a:sym typeface="Times New Roman"/>
              </a:rPr>
              <a:t>.</a:t>
            </a:r>
            <a:endParaRPr/>
          </a:p>
        </p:txBody>
      </p:sp>
      <p:sp>
        <p:nvSpPr>
          <p:cNvPr id="1331" name="Google Shape;1331;p58"/>
          <p:cNvSpPr txBox="1"/>
          <p:nvPr/>
        </p:nvSpPr>
        <p:spPr>
          <a:xfrm>
            <a:off x="713225" y="3856025"/>
            <a:ext cx="3000000" cy="9381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600"/>
              </a:spcAft>
              <a:buNone/>
            </a:pPr>
            <a:r>
              <a:rPr lang="en" sz="1100">
                <a:solidFill>
                  <a:schemeClr val="dk1"/>
                </a:solidFill>
                <a:latin typeface="Times New Roman"/>
                <a:ea typeface="Times New Roman"/>
                <a:cs typeface="Times New Roman"/>
                <a:sym typeface="Times New Roman"/>
              </a:rPr>
              <a:t> </a:t>
            </a:r>
            <a:r>
              <a:rPr lang="en" sz="1100">
                <a:solidFill>
                  <a:schemeClr val="dk1"/>
                </a:solidFill>
                <a:latin typeface="Karla"/>
                <a:ea typeface="Karla"/>
                <a:cs typeface="Karla"/>
                <a:sym typeface="Karla"/>
              </a:rPr>
              <a:t>Quality Assurance is crucial in keeping projects on schedule and within budget by spotting possible faults before they become problems.</a:t>
            </a:r>
            <a:endParaRPr>
              <a:latin typeface="Karla"/>
              <a:ea typeface="Karla"/>
              <a:cs typeface="Karla"/>
              <a:sym typeface="Karla"/>
            </a:endParaRPr>
          </a:p>
        </p:txBody>
      </p:sp>
      <p:sp>
        <p:nvSpPr>
          <p:cNvPr id="1332" name="Google Shape;1332;p58"/>
          <p:cNvSpPr txBox="1"/>
          <p:nvPr/>
        </p:nvSpPr>
        <p:spPr>
          <a:xfrm>
            <a:off x="5573600" y="3330700"/>
            <a:ext cx="3000000" cy="743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en" sz="1100">
                <a:solidFill>
                  <a:schemeClr val="dk1"/>
                </a:solidFill>
                <a:latin typeface="Karla"/>
                <a:ea typeface="Karla"/>
                <a:cs typeface="Karla"/>
                <a:sym typeface="Karla"/>
              </a:rPr>
              <a:t>Quality control places a high priority on outlining the processes that project teams must take and keep track of.</a:t>
            </a:r>
            <a:endParaRPr>
              <a:latin typeface="Karla"/>
              <a:ea typeface="Karla"/>
              <a:cs typeface="Karla"/>
              <a:sym typeface="Karl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36"/>
        <p:cNvGrpSpPr/>
        <p:nvPr/>
      </p:nvGrpSpPr>
      <p:grpSpPr>
        <a:xfrm>
          <a:off x="0" y="0"/>
          <a:ext cx="0" cy="0"/>
          <a:chOff x="0" y="0"/>
          <a:chExt cx="0" cy="0"/>
        </a:xfrm>
      </p:grpSpPr>
      <p:sp>
        <p:nvSpPr>
          <p:cNvPr id="1337" name="Google Shape;1337;p59"/>
          <p:cNvSpPr txBox="1"/>
          <p:nvPr/>
        </p:nvSpPr>
        <p:spPr>
          <a:xfrm>
            <a:off x="2848350" y="4340741"/>
            <a:ext cx="3447300" cy="3570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endParaRPr sz="1000">
              <a:solidFill>
                <a:schemeClr val="dk1"/>
              </a:solidFill>
              <a:latin typeface="Karla"/>
              <a:ea typeface="Karla"/>
              <a:cs typeface="Karla"/>
              <a:sym typeface="Karla"/>
            </a:endParaRPr>
          </a:p>
        </p:txBody>
      </p:sp>
      <p:sp>
        <p:nvSpPr>
          <p:cNvPr id="1338" name="Google Shape;1338;p59"/>
          <p:cNvSpPr txBox="1">
            <a:spLocks noGrp="1"/>
          </p:cNvSpPr>
          <p:nvPr>
            <p:ph type="title"/>
          </p:nvPr>
        </p:nvSpPr>
        <p:spPr>
          <a:xfrm>
            <a:off x="1655575" y="619070"/>
            <a:ext cx="5832900" cy="96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u="none"/>
              <a:t>Thank</a:t>
            </a:r>
            <a:r>
              <a:rPr lang="en"/>
              <a:t>s!</a:t>
            </a:r>
            <a:endParaRPr u="none"/>
          </a:p>
        </p:txBody>
      </p:sp>
      <p:sp>
        <p:nvSpPr>
          <p:cNvPr id="1339" name="Google Shape;1339;p59"/>
          <p:cNvSpPr txBox="1">
            <a:spLocks noGrp="1"/>
          </p:cNvSpPr>
          <p:nvPr>
            <p:ph type="subTitle" idx="1"/>
          </p:nvPr>
        </p:nvSpPr>
        <p:spPr>
          <a:xfrm>
            <a:off x="2830675" y="2389452"/>
            <a:ext cx="3482700" cy="49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
            </a:br>
            <a:endParaRPr/>
          </a:p>
        </p:txBody>
      </p:sp>
      <p:grpSp>
        <p:nvGrpSpPr>
          <p:cNvPr id="1340" name="Google Shape;1340;p59"/>
          <p:cNvGrpSpPr/>
          <p:nvPr/>
        </p:nvGrpSpPr>
        <p:grpSpPr>
          <a:xfrm>
            <a:off x="2388701" y="2627593"/>
            <a:ext cx="4366593" cy="570708"/>
            <a:chOff x="2388713" y="3132618"/>
            <a:chExt cx="4366593" cy="570708"/>
          </a:xfrm>
        </p:grpSpPr>
        <p:grpSp>
          <p:nvGrpSpPr>
            <p:cNvPr id="1341" name="Google Shape;1341;p59"/>
            <p:cNvGrpSpPr/>
            <p:nvPr/>
          </p:nvGrpSpPr>
          <p:grpSpPr>
            <a:xfrm>
              <a:off x="2388713" y="3182416"/>
              <a:ext cx="443284" cy="520910"/>
              <a:chOff x="6186075" y="2782464"/>
              <a:chExt cx="352344" cy="414012"/>
            </a:xfrm>
          </p:grpSpPr>
          <p:sp>
            <p:nvSpPr>
              <p:cNvPr id="1342" name="Google Shape;1342;p59"/>
              <p:cNvSpPr/>
              <p:nvPr/>
            </p:nvSpPr>
            <p:spPr>
              <a:xfrm rot="10800000">
                <a:off x="6190719" y="2828781"/>
                <a:ext cx="196500" cy="102300"/>
              </a:xfrm>
              <a:prstGeom prst="trapezoid">
                <a:avLst>
                  <a:gd name="adj" fmla="val 3142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3" name="Google Shape;1343;p59"/>
              <p:cNvGrpSpPr/>
              <p:nvPr/>
            </p:nvGrpSpPr>
            <p:grpSpPr>
              <a:xfrm>
                <a:off x="6186075" y="3115175"/>
                <a:ext cx="297952" cy="81301"/>
                <a:chOff x="6186075" y="3115175"/>
                <a:chExt cx="297952" cy="81301"/>
              </a:xfrm>
            </p:grpSpPr>
            <p:sp>
              <p:nvSpPr>
                <p:cNvPr id="1344" name="Google Shape;1344;p59"/>
                <p:cNvSpPr/>
                <p:nvPr/>
              </p:nvSpPr>
              <p:spPr>
                <a:xfrm>
                  <a:off x="6186075" y="3116061"/>
                  <a:ext cx="150642" cy="80415"/>
                </a:xfrm>
                <a:custGeom>
                  <a:avLst/>
                  <a:gdLst/>
                  <a:ahLst/>
                  <a:cxnLst/>
                  <a:rect l="l" t="t" r="r" b="b"/>
                  <a:pathLst>
                    <a:path w="3767" h="1905" extrusionOk="0">
                      <a:moveTo>
                        <a:pt x="2490" y="0"/>
                      </a:moveTo>
                      <a:lnTo>
                        <a:pt x="1026" y="189"/>
                      </a:lnTo>
                      <a:cubicBezTo>
                        <a:pt x="419" y="398"/>
                        <a:pt x="0" y="1026"/>
                        <a:pt x="0" y="1674"/>
                      </a:cubicBezTo>
                      <a:lnTo>
                        <a:pt x="0" y="1905"/>
                      </a:lnTo>
                      <a:lnTo>
                        <a:pt x="3767" y="1905"/>
                      </a:lnTo>
                      <a:lnTo>
                        <a:pt x="3767" y="1695"/>
                      </a:lnTo>
                      <a:lnTo>
                        <a:pt x="2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9"/>
                <p:cNvSpPr/>
                <p:nvPr/>
              </p:nvSpPr>
              <p:spPr>
                <a:xfrm>
                  <a:off x="6333384" y="3115175"/>
                  <a:ext cx="150642" cy="81301"/>
                </a:xfrm>
                <a:custGeom>
                  <a:avLst/>
                  <a:gdLst/>
                  <a:ahLst/>
                  <a:cxnLst/>
                  <a:rect l="l" t="t" r="r" b="b"/>
                  <a:pathLst>
                    <a:path w="3767" h="1926" extrusionOk="0">
                      <a:moveTo>
                        <a:pt x="1256" y="1"/>
                      </a:moveTo>
                      <a:lnTo>
                        <a:pt x="0" y="1716"/>
                      </a:lnTo>
                      <a:lnTo>
                        <a:pt x="0" y="1926"/>
                      </a:lnTo>
                      <a:lnTo>
                        <a:pt x="3767" y="1926"/>
                      </a:lnTo>
                      <a:lnTo>
                        <a:pt x="3767" y="1695"/>
                      </a:lnTo>
                      <a:cubicBezTo>
                        <a:pt x="3767" y="1047"/>
                        <a:pt x="3348" y="419"/>
                        <a:pt x="2741" y="210"/>
                      </a:cubicBezTo>
                      <a:lnTo>
                        <a:pt x="12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6" name="Google Shape;1346;p59"/>
              <p:cNvSpPr/>
              <p:nvPr/>
            </p:nvSpPr>
            <p:spPr>
              <a:xfrm>
                <a:off x="6196535" y="2782464"/>
                <a:ext cx="341884" cy="389698"/>
              </a:xfrm>
              <a:custGeom>
                <a:avLst/>
                <a:gdLst/>
                <a:ahLst/>
                <a:cxnLst/>
                <a:rect l="l" t="t" r="r" b="b"/>
                <a:pathLst>
                  <a:path w="9417" h="10734" extrusionOk="0">
                    <a:moveTo>
                      <a:pt x="4395" y="628"/>
                    </a:moveTo>
                    <a:lnTo>
                      <a:pt x="4395" y="1276"/>
                    </a:lnTo>
                    <a:lnTo>
                      <a:pt x="3767" y="1276"/>
                    </a:lnTo>
                    <a:lnTo>
                      <a:pt x="3767" y="1904"/>
                    </a:lnTo>
                    <a:lnTo>
                      <a:pt x="4395" y="1904"/>
                    </a:lnTo>
                    <a:lnTo>
                      <a:pt x="4395" y="2532"/>
                    </a:lnTo>
                    <a:lnTo>
                      <a:pt x="3202" y="2532"/>
                    </a:lnTo>
                    <a:lnTo>
                      <a:pt x="2616" y="628"/>
                    </a:lnTo>
                    <a:close/>
                    <a:moveTo>
                      <a:pt x="6822" y="628"/>
                    </a:moveTo>
                    <a:lnTo>
                      <a:pt x="6341" y="2532"/>
                    </a:lnTo>
                    <a:lnTo>
                      <a:pt x="5022" y="2532"/>
                    </a:lnTo>
                    <a:lnTo>
                      <a:pt x="5022" y="1904"/>
                    </a:lnTo>
                    <a:lnTo>
                      <a:pt x="5650" y="1904"/>
                    </a:lnTo>
                    <a:lnTo>
                      <a:pt x="5650" y="1276"/>
                    </a:lnTo>
                    <a:lnTo>
                      <a:pt x="5022" y="1276"/>
                    </a:lnTo>
                    <a:lnTo>
                      <a:pt x="5022" y="628"/>
                    </a:lnTo>
                    <a:close/>
                    <a:moveTo>
                      <a:pt x="7010" y="2469"/>
                    </a:moveTo>
                    <a:cubicBezTo>
                      <a:pt x="7282" y="2867"/>
                      <a:pt x="7470" y="3306"/>
                      <a:pt x="7512" y="3787"/>
                    </a:cubicBezTo>
                    <a:lnTo>
                      <a:pt x="4206" y="3787"/>
                    </a:lnTo>
                    <a:lnTo>
                      <a:pt x="3579" y="3160"/>
                    </a:lnTo>
                    <a:lnTo>
                      <a:pt x="6843" y="3160"/>
                    </a:lnTo>
                    <a:lnTo>
                      <a:pt x="7010" y="2469"/>
                    </a:lnTo>
                    <a:close/>
                    <a:moveTo>
                      <a:pt x="2491" y="2364"/>
                    </a:moveTo>
                    <a:lnTo>
                      <a:pt x="2742" y="3160"/>
                    </a:lnTo>
                    <a:lnTo>
                      <a:pt x="3328" y="3160"/>
                    </a:lnTo>
                    <a:lnTo>
                      <a:pt x="2700" y="3787"/>
                    </a:lnTo>
                    <a:lnTo>
                      <a:pt x="2512" y="3787"/>
                    </a:lnTo>
                    <a:cubicBezTo>
                      <a:pt x="2281" y="3787"/>
                      <a:pt x="2072" y="3850"/>
                      <a:pt x="1884" y="3955"/>
                    </a:cubicBezTo>
                    <a:cubicBezTo>
                      <a:pt x="1905" y="3369"/>
                      <a:pt x="2135" y="2825"/>
                      <a:pt x="2491" y="2364"/>
                    </a:cubicBezTo>
                    <a:close/>
                    <a:moveTo>
                      <a:pt x="2512" y="4436"/>
                    </a:moveTo>
                    <a:lnTo>
                      <a:pt x="2512" y="5377"/>
                    </a:lnTo>
                    <a:cubicBezTo>
                      <a:pt x="2512" y="5482"/>
                      <a:pt x="2512" y="5587"/>
                      <a:pt x="2533" y="5691"/>
                    </a:cubicBezTo>
                    <a:lnTo>
                      <a:pt x="2512" y="5691"/>
                    </a:lnTo>
                    <a:cubicBezTo>
                      <a:pt x="2156" y="5691"/>
                      <a:pt x="1884" y="5398"/>
                      <a:pt x="1884" y="5064"/>
                    </a:cubicBezTo>
                    <a:cubicBezTo>
                      <a:pt x="1884" y="4708"/>
                      <a:pt x="2156" y="4436"/>
                      <a:pt x="2512" y="4436"/>
                    </a:cubicBezTo>
                    <a:close/>
                    <a:moveTo>
                      <a:pt x="6906" y="4436"/>
                    </a:moveTo>
                    <a:cubicBezTo>
                      <a:pt x="7261" y="4436"/>
                      <a:pt x="7533" y="4708"/>
                      <a:pt x="7533" y="5064"/>
                    </a:cubicBezTo>
                    <a:cubicBezTo>
                      <a:pt x="7533" y="5398"/>
                      <a:pt x="7261" y="5691"/>
                      <a:pt x="6906" y="5691"/>
                    </a:cubicBezTo>
                    <a:lnTo>
                      <a:pt x="6885" y="5691"/>
                    </a:lnTo>
                    <a:cubicBezTo>
                      <a:pt x="6906" y="5587"/>
                      <a:pt x="6906" y="5482"/>
                      <a:pt x="6906" y="5377"/>
                    </a:cubicBezTo>
                    <a:lnTo>
                      <a:pt x="6906" y="4436"/>
                    </a:lnTo>
                    <a:close/>
                    <a:moveTo>
                      <a:pt x="3453" y="3934"/>
                    </a:moveTo>
                    <a:lnTo>
                      <a:pt x="3955" y="4436"/>
                    </a:lnTo>
                    <a:lnTo>
                      <a:pt x="6278" y="4436"/>
                    </a:lnTo>
                    <a:lnTo>
                      <a:pt x="6278" y="5357"/>
                    </a:lnTo>
                    <a:cubicBezTo>
                      <a:pt x="6278" y="6235"/>
                      <a:pt x="5566" y="6947"/>
                      <a:pt x="4709" y="6947"/>
                    </a:cubicBezTo>
                    <a:cubicBezTo>
                      <a:pt x="3830" y="6947"/>
                      <a:pt x="3139" y="6235"/>
                      <a:pt x="3139" y="5377"/>
                    </a:cubicBezTo>
                    <a:lnTo>
                      <a:pt x="3139" y="4248"/>
                    </a:lnTo>
                    <a:lnTo>
                      <a:pt x="3453" y="3934"/>
                    </a:lnTo>
                    <a:close/>
                    <a:moveTo>
                      <a:pt x="1842" y="6131"/>
                    </a:moveTo>
                    <a:cubicBezTo>
                      <a:pt x="2030" y="6235"/>
                      <a:pt x="2261" y="6319"/>
                      <a:pt x="2512" y="6319"/>
                    </a:cubicBezTo>
                    <a:lnTo>
                      <a:pt x="2721" y="6319"/>
                    </a:lnTo>
                    <a:cubicBezTo>
                      <a:pt x="2867" y="6612"/>
                      <a:pt x="3056" y="6863"/>
                      <a:pt x="3307" y="7072"/>
                    </a:cubicBezTo>
                    <a:lnTo>
                      <a:pt x="3202" y="7533"/>
                    </a:lnTo>
                    <a:lnTo>
                      <a:pt x="1507" y="7763"/>
                    </a:lnTo>
                    <a:lnTo>
                      <a:pt x="1465" y="7763"/>
                    </a:lnTo>
                    <a:cubicBezTo>
                      <a:pt x="1340" y="7805"/>
                      <a:pt x="1235" y="7867"/>
                      <a:pt x="1110" y="7930"/>
                    </a:cubicBezTo>
                    <a:lnTo>
                      <a:pt x="921" y="7846"/>
                    </a:lnTo>
                    <a:cubicBezTo>
                      <a:pt x="733" y="7742"/>
                      <a:pt x="628" y="7554"/>
                      <a:pt x="628" y="7344"/>
                    </a:cubicBezTo>
                    <a:lnTo>
                      <a:pt x="628" y="7030"/>
                    </a:lnTo>
                    <a:cubicBezTo>
                      <a:pt x="658" y="7033"/>
                      <a:pt x="687" y="7034"/>
                      <a:pt x="717" y="7034"/>
                    </a:cubicBezTo>
                    <a:cubicBezTo>
                      <a:pt x="922" y="7034"/>
                      <a:pt x="1136" y="6973"/>
                      <a:pt x="1319" y="6863"/>
                    </a:cubicBezTo>
                    <a:cubicBezTo>
                      <a:pt x="1591" y="6696"/>
                      <a:pt x="1779" y="6424"/>
                      <a:pt x="1842" y="6131"/>
                    </a:cubicBezTo>
                    <a:close/>
                    <a:moveTo>
                      <a:pt x="7575" y="6131"/>
                    </a:moveTo>
                    <a:cubicBezTo>
                      <a:pt x="7638" y="6424"/>
                      <a:pt x="7826" y="6696"/>
                      <a:pt x="8098" y="6863"/>
                    </a:cubicBezTo>
                    <a:cubicBezTo>
                      <a:pt x="8281" y="6973"/>
                      <a:pt x="8495" y="7034"/>
                      <a:pt x="8700" y="7034"/>
                    </a:cubicBezTo>
                    <a:cubicBezTo>
                      <a:pt x="8730" y="7034"/>
                      <a:pt x="8759" y="7033"/>
                      <a:pt x="8789" y="7030"/>
                    </a:cubicBezTo>
                    <a:lnTo>
                      <a:pt x="8789" y="7344"/>
                    </a:lnTo>
                    <a:cubicBezTo>
                      <a:pt x="8789" y="7554"/>
                      <a:pt x="8684" y="7742"/>
                      <a:pt x="8496" y="7846"/>
                    </a:cubicBezTo>
                    <a:lnTo>
                      <a:pt x="8307" y="7930"/>
                    </a:lnTo>
                    <a:cubicBezTo>
                      <a:pt x="8182" y="7867"/>
                      <a:pt x="8077" y="7826"/>
                      <a:pt x="7952" y="7763"/>
                    </a:cubicBezTo>
                    <a:lnTo>
                      <a:pt x="7910" y="7763"/>
                    </a:lnTo>
                    <a:lnTo>
                      <a:pt x="6215" y="7533"/>
                    </a:lnTo>
                    <a:lnTo>
                      <a:pt x="6090" y="7072"/>
                    </a:lnTo>
                    <a:cubicBezTo>
                      <a:pt x="6341" y="6863"/>
                      <a:pt x="6550" y="6612"/>
                      <a:pt x="6696" y="6319"/>
                    </a:cubicBezTo>
                    <a:lnTo>
                      <a:pt x="6906" y="6319"/>
                    </a:lnTo>
                    <a:cubicBezTo>
                      <a:pt x="7157" y="6319"/>
                      <a:pt x="7366" y="6256"/>
                      <a:pt x="7575" y="6131"/>
                    </a:cubicBezTo>
                    <a:close/>
                    <a:moveTo>
                      <a:pt x="5525" y="7407"/>
                    </a:moveTo>
                    <a:lnTo>
                      <a:pt x="5671" y="7951"/>
                    </a:lnTo>
                    <a:lnTo>
                      <a:pt x="4709" y="9269"/>
                    </a:lnTo>
                    <a:lnTo>
                      <a:pt x="3746" y="7951"/>
                    </a:lnTo>
                    <a:lnTo>
                      <a:pt x="3893" y="7407"/>
                    </a:lnTo>
                    <a:cubicBezTo>
                      <a:pt x="4144" y="7512"/>
                      <a:pt x="4416" y="7574"/>
                      <a:pt x="4709" y="7574"/>
                    </a:cubicBezTo>
                    <a:cubicBezTo>
                      <a:pt x="5002" y="7574"/>
                      <a:pt x="5274" y="7512"/>
                      <a:pt x="5525" y="7407"/>
                    </a:cubicBezTo>
                    <a:close/>
                    <a:moveTo>
                      <a:pt x="3139" y="8181"/>
                    </a:moveTo>
                    <a:lnTo>
                      <a:pt x="4395" y="9897"/>
                    </a:lnTo>
                    <a:lnTo>
                      <a:pt x="4395" y="10106"/>
                    </a:lnTo>
                    <a:lnTo>
                      <a:pt x="628" y="10106"/>
                    </a:lnTo>
                    <a:lnTo>
                      <a:pt x="628" y="9876"/>
                    </a:lnTo>
                    <a:cubicBezTo>
                      <a:pt x="628" y="9207"/>
                      <a:pt x="1047" y="8600"/>
                      <a:pt x="1654" y="8370"/>
                    </a:cubicBezTo>
                    <a:lnTo>
                      <a:pt x="3139" y="8181"/>
                    </a:lnTo>
                    <a:close/>
                    <a:moveTo>
                      <a:pt x="6278" y="8181"/>
                    </a:moveTo>
                    <a:lnTo>
                      <a:pt x="7763" y="8370"/>
                    </a:lnTo>
                    <a:cubicBezTo>
                      <a:pt x="8370" y="8600"/>
                      <a:pt x="8789" y="9207"/>
                      <a:pt x="8789" y="9876"/>
                    </a:cubicBezTo>
                    <a:lnTo>
                      <a:pt x="8789" y="10106"/>
                    </a:lnTo>
                    <a:lnTo>
                      <a:pt x="5022" y="10106"/>
                    </a:lnTo>
                    <a:lnTo>
                      <a:pt x="5022" y="9897"/>
                    </a:lnTo>
                    <a:lnTo>
                      <a:pt x="6278" y="8181"/>
                    </a:lnTo>
                    <a:close/>
                    <a:moveTo>
                      <a:pt x="1758" y="0"/>
                    </a:moveTo>
                    <a:lnTo>
                      <a:pt x="2281" y="1653"/>
                    </a:lnTo>
                    <a:cubicBezTo>
                      <a:pt x="1612" y="2302"/>
                      <a:pt x="1256" y="3160"/>
                      <a:pt x="1256" y="4164"/>
                    </a:cubicBezTo>
                    <a:lnTo>
                      <a:pt x="1256" y="5859"/>
                    </a:lnTo>
                    <a:cubicBezTo>
                      <a:pt x="1256" y="6047"/>
                      <a:pt x="1152" y="6214"/>
                      <a:pt x="984" y="6319"/>
                    </a:cubicBezTo>
                    <a:cubicBezTo>
                      <a:pt x="892" y="6377"/>
                      <a:pt x="794" y="6409"/>
                      <a:pt x="693" y="6409"/>
                    </a:cubicBezTo>
                    <a:cubicBezTo>
                      <a:pt x="610" y="6409"/>
                      <a:pt x="525" y="6387"/>
                      <a:pt x="440" y="6340"/>
                    </a:cubicBezTo>
                    <a:lnTo>
                      <a:pt x="1" y="6110"/>
                    </a:lnTo>
                    <a:lnTo>
                      <a:pt x="1" y="7344"/>
                    </a:lnTo>
                    <a:cubicBezTo>
                      <a:pt x="1" y="7763"/>
                      <a:pt x="210" y="8160"/>
                      <a:pt x="566" y="8370"/>
                    </a:cubicBezTo>
                    <a:cubicBezTo>
                      <a:pt x="210" y="8767"/>
                      <a:pt x="1" y="9311"/>
                      <a:pt x="1" y="9876"/>
                    </a:cubicBezTo>
                    <a:lnTo>
                      <a:pt x="1" y="10734"/>
                    </a:lnTo>
                    <a:lnTo>
                      <a:pt x="9416" y="10734"/>
                    </a:lnTo>
                    <a:lnTo>
                      <a:pt x="9416" y="9876"/>
                    </a:lnTo>
                    <a:cubicBezTo>
                      <a:pt x="9416" y="9311"/>
                      <a:pt x="9207" y="8767"/>
                      <a:pt x="8831" y="8370"/>
                    </a:cubicBezTo>
                    <a:cubicBezTo>
                      <a:pt x="9207" y="8160"/>
                      <a:pt x="9416" y="7763"/>
                      <a:pt x="9416" y="7344"/>
                    </a:cubicBezTo>
                    <a:lnTo>
                      <a:pt x="9416" y="6110"/>
                    </a:lnTo>
                    <a:lnTo>
                      <a:pt x="8956" y="6340"/>
                    </a:lnTo>
                    <a:cubicBezTo>
                      <a:pt x="8881" y="6387"/>
                      <a:pt x="8801" y="6409"/>
                      <a:pt x="8721" y="6409"/>
                    </a:cubicBezTo>
                    <a:cubicBezTo>
                      <a:pt x="8623" y="6409"/>
                      <a:pt x="8525" y="6377"/>
                      <a:pt x="8433" y="6319"/>
                    </a:cubicBezTo>
                    <a:cubicBezTo>
                      <a:pt x="8266" y="6214"/>
                      <a:pt x="8161" y="6047"/>
                      <a:pt x="8161" y="5859"/>
                    </a:cubicBezTo>
                    <a:lnTo>
                      <a:pt x="8161" y="4122"/>
                    </a:lnTo>
                    <a:cubicBezTo>
                      <a:pt x="8161" y="3222"/>
                      <a:pt x="7826" y="2364"/>
                      <a:pt x="7198" y="1716"/>
                    </a:cubicBezTo>
                    <a:lnTo>
                      <a:pt x="76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7" name="Google Shape;1347;p59"/>
            <p:cNvGrpSpPr/>
            <p:nvPr/>
          </p:nvGrpSpPr>
          <p:grpSpPr>
            <a:xfrm>
              <a:off x="4319992" y="3198188"/>
              <a:ext cx="507720" cy="489404"/>
              <a:chOff x="1936232" y="3385616"/>
              <a:chExt cx="403561" cy="388972"/>
            </a:xfrm>
          </p:grpSpPr>
          <p:sp>
            <p:nvSpPr>
              <p:cNvPr id="1348" name="Google Shape;1348;p59"/>
              <p:cNvSpPr/>
              <p:nvPr/>
            </p:nvSpPr>
            <p:spPr>
              <a:xfrm>
                <a:off x="1936232" y="3620219"/>
                <a:ext cx="87226" cy="87251"/>
              </a:xfrm>
              <a:custGeom>
                <a:avLst/>
                <a:gdLst/>
                <a:ahLst/>
                <a:cxnLst/>
                <a:rect l="l" t="t" r="r" b="b"/>
                <a:pathLst>
                  <a:path w="1256" h="1256" extrusionOk="0">
                    <a:moveTo>
                      <a:pt x="628" y="1"/>
                    </a:moveTo>
                    <a:cubicBezTo>
                      <a:pt x="293" y="1"/>
                      <a:pt x="1" y="273"/>
                      <a:pt x="1" y="628"/>
                    </a:cubicBezTo>
                    <a:cubicBezTo>
                      <a:pt x="1" y="963"/>
                      <a:pt x="293" y="1256"/>
                      <a:pt x="628" y="1256"/>
                    </a:cubicBezTo>
                    <a:cubicBezTo>
                      <a:pt x="984" y="1256"/>
                      <a:pt x="1256" y="963"/>
                      <a:pt x="1256" y="628"/>
                    </a:cubicBezTo>
                    <a:cubicBezTo>
                      <a:pt x="1256" y="273"/>
                      <a:pt x="984" y="1"/>
                      <a:pt x="628" y="1"/>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9"/>
              <p:cNvSpPr/>
              <p:nvPr/>
            </p:nvSpPr>
            <p:spPr>
              <a:xfrm>
                <a:off x="2108750" y="3432765"/>
                <a:ext cx="113949" cy="113600"/>
              </a:xfrm>
              <a:custGeom>
                <a:avLst/>
                <a:gdLst/>
                <a:ahLst/>
                <a:cxnLst/>
                <a:rect l="l" t="t" r="r" b="b"/>
                <a:pathLst>
                  <a:path w="1884" h="1926" extrusionOk="0">
                    <a:moveTo>
                      <a:pt x="0" y="0"/>
                    </a:moveTo>
                    <a:lnTo>
                      <a:pt x="0" y="1925"/>
                    </a:lnTo>
                    <a:lnTo>
                      <a:pt x="1883" y="1925"/>
                    </a:lnTo>
                    <a:lnTo>
                      <a:pt x="1883" y="0"/>
                    </a:ln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9"/>
              <p:cNvSpPr/>
              <p:nvPr/>
            </p:nvSpPr>
            <p:spPr>
              <a:xfrm>
                <a:off x="1950095" y="3385616"/>
                <a:ext cx="389698" cy="388972"/>
              </a:xfrm>
              <a:custGeom>
                <a:avLst/>
                <a:gdLst/>
                <a:ahLst/>
                <a:cxnLst/>
                <a:rect l="l" t="t" r="r" b="b"/>
                <a:pathLst>
                  <a:path w="10734" h="10714" extrusionOk="0">
                    <a:moveTo>
                      <a:pt x="8202" y="628"/>
                    </a:moveTo>
                    <a:lnTo>
                      <a:pt x="8202" y="2532"/>
                    </a:lnTo>
                    <a:lnTo>
                      <a:pt x="6319" y="2532"/>
                    </a:lnTo>
                    <a:lnTo>
                      <a:pt x="6319" y="628"/>
                    </a:lnTo>
                    <a:close/>
                    <a:moveTo>
                      <a:pt x="1883" y="6298"/>
                    </a:moveTo>
                    <a:cubicBezTo>
                      <a:pt x="2239" y="6298"/>
                      <a:pt x="2511" y="6591"/>
                      <a:pt x="2511" y="6926"/>
                    </a:cubicBezTo>
                    <a:cubicBezTo>
                      <a:pt x="2511" y="7282"/>
                      <a:pt x="2239" y="7554"/>
                      <a:pt x="1883" y="7554"/>
                    </a:cubicBezTo>
                    <a:cubicBezTo>
                      <a:pt x="1548" y="7554"/>
                      <a:pt x="1256" y="7282"/>
                      <a:pt x="1256" y="6926"/>
                    </a:cubicBezTo>
                    <a:cubicBezTo>
                      <a:pt x="1256" y="6591"/>
                      <a:pt x="1548" y="6298"/>
                      <a:pt x="1883" y="6298"/>
                    </a:cubicBezTo>
                    <a:close/>
                    <a:moveTo>
                      <a:pt x="9165" y="6298"/>
                    </a:moveTo>
                    <a:cubicBezTo>
                      <a:pt x="9688" y="6298"/>
                      <a:pt x="10106" y="6717"/>
                      <a:pt x="10106" y="7240"/>
                    </a:cubicBezTo>
                    <a:lnTo>
                      <a:pt x="10106" y="7554"/>
                    </a:lnTo>
                    <a:lnTo>
                      <a:pt x="3787" y="7554"/>
                    </a:lnTo>
                    <a:lnTo>
                      <a:pt x="3787" y="6298"/>
                    </a:lnTo>
                    <a:close/>
                    <a:moveTo>
                      <a:pt x="10106" y="8182"/>
                    </a:moveTo>
                    <a:lnTo>
                      <a:pt x="10106" y="8809"/>
                    </a:lnTo>
                    <a:lnTo>
                      <a:pt x="628" y="8809"/>
                    </a:lnTo>
                    <a:lnTo>
                      <a:pt x="628" y="8182"/>
                    </a:lnTo>
                    <a:close/>
                    <a:moveTo>
                      <a:pt x="5691" y="0"/>
                    </a:moveTo>
                    <a:lnTo>
                      <a:pt x="5691" y="3160"/>
                    </a:lnTo>
                    <a:lnTo>
                      <a:pt x="6947" y="3160"/>
                    </a:lnTo>
                    <a:lnTo>
                      <a:pt x="6947" y="4101"/>
                    </a:lnTo>
                    <a:cubicBezTo>
                      <a:pt x="6947" y="4269"/>
                      <a:pt x="6800" y="4415"/>
                      <a:pt x="6633" y="4415"/>
                    </a:cubicBezTo>
                    <a:lnTo>
                      <a:pt x="4101" y="4415"/>
                    </a:lnTo>
                    <a:cubicBezTo>
                      <a:pt x="3578" y="4415"/>
                      <a:pt x="3160" y="4855"/>
                      <a:pt x="3160" y="5357"/>
                    </a:cubicBezTo>
                    <a:lnTo>
                      <a:pt x="3160" y="7554"/>
                    </a:lnTo>
                    <a:lnTo>
                      <a:pt x="2971" y="7554"/>
                    </a:lnTo>
                    <a:cubicBezTo>
                      <a:pt x="3097" y="7366"/>
                      <a:pt x="3160" y="7156"/>
                      <a:pt x="3160" y="6926"/>
                    </a:cubicBezTo>
                    <a:cubicBezTo>
                      <a:pt x="3160" y="6236"/>
                      <a:pt x="2595" y="5671"/>
                      <a:pt x="1883" y="5671"/>
                    </a:cubicBezTo>
                    <a:cubicBezTo>
                      <a:pt x="1193" y="5671"/>
                      <a:pt x="628" y="6236"/>
                      <a:pt x="628" y="6926"/>
                    </a:cubicBezTo>
                    <a:cubicBezTo>
                      <a:pt x="628" y="7156"/>
                      <a:pt x="691" y="7387"/>
                      <a:pt x="795" y="7554"/>
                    </a:cubicBezTo>
                    <a:lnTo>
                      <a:pt x="628" y="7554"/>
                    </a:lnTo>
                    <a:lnTo>
                      <a:pt x="628" y="3788"/>
                    </a:lnTo>
                    <a:lnTo>
                      <a:pt x="0" y="3788"/>
                    </a:lnTo>
                    <a:lnTo>
                      <a:pt x="0" y="10713"/>
                    </a:lnTo>
                    <a:lnTo>
                      <a:pt x="628" y="10713"/>
                    </a:lnTo>
                    <a:lnTo>
                      <a:pt x="628" y="9437"/>
                    </a:lnTo>
                    <a:lnTo>
                      <a:pt x="10106" y="9437"/>
                    </a:lnTo>
                    <a:lnTo>
                      <a:pt x="10106" y="10713"/>
                    </a:lnTo>
                    <a:lnTo>
                      <a:pt x="10734" y="10713"/>
                    </a:lnTo>
                    <a:lnTo>
                      <a:pt x="10734" y="7240"/>
                    </a:lnTo>
                    <a:cubicBezTo>
                      <a:pt x="10734" y="6382"/>
                      <a:pt x="10023" y="5671"/>
                      <a:pt x="9165" y="5671"/>
                    </a:cubicBezTo>
                    <a:lnTo>
                      <a:pt x="3787" y="5671"/>
                    </a:lnTo>
                    <a:lnTo>
                      <a:pt x="3787" y="5357"/>
                    </a:lnTo>
                    <a:cubicBezTo>
                      <a:pt x="3787" y="5190"/>
                      <a:pt x="3913" y="5043"/>
                      <a:pt x="4101" y="5043"/>
                    </a:cubicBezTo>
                    <a:lnTo>
                      <a:pt x="6633" y="5043"/>
                    </a:lnTo>
                    <a:cubicBezTo>
                      <a:pt x="7135" y="5043"/>
                      <a:pt x="7574" y="4625"/>
                      <a:pt x="7574" y="4101"/>
                    </a:cubicBezTo>
                    <a:lnTo>
                      <a:pt x="7574" y="3160"/>
                    </a:lnTo>
                    <a:lnTo>
                      <a:pt x="8830" y="3160"/>
                    </a:lnTo>
                    <a:lnTo>
                      <a:pt x="88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59"/>
            <p:cNvGrpSpPr/>
            <p:nvPr/>
          </p:nvGrpSpPr>
          <p:grpSpPr>
            <a:xfrm>
              <a:off x="5318486" y="3231032"/>
              <a:ext cx="470162" cy="423402"/>
              <a:chOff x="4009262" y="1648300"/>
              <a:chExt cx="443131" cy="399059"/>
            </a:xfrm>
          </p:grpSpPr>
          <p:sp>
            <p:nvSpPr>
              <p:cNvPr id="1352" name="Google Shape;1352;p59"/>
              <p:cNvSpPr/>
              <p:nvPr/>
            </p:nvSpPr>
            <p:spPr>
              <a:xfrm>
                <a:off x="4009262" y="1694112"/>
                <a:ext cx="400372" cy="353248"/>
              </a:xfrm>
              <a:custGeom>
                <a:avLst/>
                <a:gdLst/>
                <a:ahLst/>
                <a:cxnLst/>
                <a:rect l="l" t="t" r="r" b="b"/>
                <a:pathLst>
                  <a:path w="11028" h="9730" extrusionOk="0">
                    <a:moveTo>
                      <a:pt x="3901" y="0"/>
                    </a:moveTo>
                    <a:cubicBezTo>
                      <a:pt x="3773" y="0"/>
                      <a:pt x="3645" y="7"/>
                      <a:pt x="3516" y="21"/>
                    </a:cubicBezTo>
                    <a:cubicBezTo>
                      <a:pt x="2679" y="126"/>
                      <a:pt x="1905" y="523"/>
                      <a:pt x="1319" y="1151"/>
                    </a:cubicBezTo>
                    <a:lnTo>
                      <a:pt x="1068" y="1444"/>
                    </a:lnTo>
                    <a:cubicBezTo>
                      <a:pt x="0" y="2637"/>
                      <a:pt x="42" y="4478"/>
                      <a:pt x="1193" y="5629"/>
                    </a:cubicBezTo>
                    <a:lnTo>
                      <a:pt x="2344" y="6800"/>
                    </a:lnTo>
                    <a:cubicBezTo>
                      <a:pt x="2511" y="6947"/>
                      <a:pt x="2721" y="7051"/>
                      <a:pt x="2972" y="7072"/>
                    </a:cubicBezTo>
                    <a:cubicBezTo>
                      <a:pt x="2972" y="7302"/>
                      <a:pt x="3076" y="7512"/>
                      <a:pt x="3244" y="7679"/>
                    </a:cubicBezTo>
                    <a:cubicBezTo>
                      <a:pt x="3411" y="7846"/>
                      <a:pt x="3620" y="7951"/>
                      <a:pt x="3850" y="7951"/>
                    </a:cubicBezTo>
                    <a:cubicBezTo>
                      <a:pt x="3871" y="8181"/>
                      <a:pt x="3955" y="8411"/>
                      <a:pt x="4122" y="8579"/>
                    </a:cubicBezTo>
                    <a:cubicBezTo>
                      <a:pt x="4290" y="8746"/>
                      <a:pt x="4520" y="8830"/>
                      <a:pt x="4750" y="8851"/>
                    </a:cubicBezTo>
                    <a:cubicBezTo>
                      <a:pt x="4750" y="9081"/>
                      <a:pt x="4855" y="9290"/>
                      <a:pt x="5022" y="9458"/>
                    </a:cubicBezTo>
                    <a:cubicBezTo>
                      <a:pt x="5190" y="9646"/>
                      <a:pt x="5441" y="9730"/>
                      <a:pt x="5692" y="9730"/>
                    </a:cubicBezTo>
                    <a:cubicBezTo>
                      <a:pt x="5922" y="9730"/>
                      <a:pt x="6173" y="9646"/>
                      <a:pt x="6340" y="9458"/>
                    </a:cubicBezTo>
                    <a:lnTo>
                      <a:pt x="7240" y="8579"/>
                    </a:lnTo>
                    <a:cubicBezTo>
                      <a:pt x="7407" y="8411"/>
                      <a:pt x="7491" y="8181"/>
                      <a:pt x="7512" y="7951"/>
                    </a:cubicBezTo>
                    <a:cubicBezTo>
                      <a:pt x="7742" y="7951"/>
                      <a:pt x="7951" y="7846"/>
                      <a:pt x="8119" y="7679"/>
                    </a:cubicBezTo>
                    <a:cubicBezTo>
                      <a:pt x="8286" y="7512"/>
                      <a:pt x="8391" y="7302"/>
                      <a:pt x="8412" y="7072"/>
                    </a:cubicBezTo>
                    <a:cubicBezTo>
                      <a:pt x="8621" y="7051"/>
                      <a:pt x="8851" y="6968"/>
                      <a:pt x="9019" y="6800"/>
                    </a:cubicBezTo>
                    <a:cubicBezTo>
                      <a:pt x="9186" y="6633"/>
                      <a:pt x="9270" y="6403"/>
                      <a:pt x="9291" y="6173"/>
                    </a:cubicBezTo>
                    <a:cubicBezTo>
                      <a:pt x="9521" y="6173"/>
                      <a:pt x="9730" y="6068"/>
                      <a:pt x="9897" y="5901"/>
                    </a:cubicBezTo>
                    <a:lnTo>
                      <a:pt x="10065" y="5754"/>
                    </a:lnTo>
                    <a:cubicBezTo>
                      <a:pt x="10672" y="5126"/>
                      <a:pt x="11027" y="4310"/>
                      <a:pt x="11027" y="3473"/>
                    </a:cubicBezTo>
                    <a:cubicBezTo>
                      <a:pt x="11027" y="2616"/>
                      <a:pt x="10672" y="1820"/>
                      <a:pt x="10065" y="1193"/>
                    </a:cubicBezTo>
                    <a:lnTo>
                      <a:pt x="9667" y="795"/>
                    </a:lnTo>
                    <a:lnTo>
                      <a:pt x="9646" y="795"/>
                    </a:lnTo>
                    <a:cubicBezTo>
                      <a:pt x="9044" y="287"/>
                      <a:pt x="8289" y="33"/>
                      <a:pt x="7503" y="33"/>
                    </a:cubicBezTo>
                    <a:cubicBezTo>
                      <a:pt x="7416" y="33"/>
                      <a:pt x="7328" y="36"/>
                      <a:pt x="7240" y="42"/>
                    </a:cubicBezTo>
                    <a:cubicBezTo>
                      <a:pt x="6696" y="84"/>
                      <a:pt x="6173" y="251"/>
                      <a:pt x="5713" y="523"/>
                    </a:cubicBezTo>
                    <a:cubicBezTo>
                      <a:pt x="5155" y="174"/>
                      <a:pt x="4539" y="0"/>
                      <a:pt x="3901" y="0"/>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9"/>
              <p:cNvSpPr/>
              <p:nvPr/>
            </p:nvSpPr>
            <p:spPr>
              <a:xfrm>
                <a:off x="4197187" y="1672762"/>
                <a:ext cx="239323" cy="148487"/>
              </a:xfrm>
              <a:custGeom>
                <a:avLst/>
                <a:gdLst/>
                <a:ahLst/>
                <a:cxnLst/>
                <a:rect l="l" t="t" r="r" b="b"/>
                <a:pathLst>
                  <a:path w="6592" h="4090" extrusionOk="0">
                    <a:moveTo>
                      <a:pt x="3476" y="1"/>
                    </a:moveTo>
                    <a:cubicBezTo>
                      <a:pt x="2709" y="1"/>
                      <a:pt x="1929" y="308"/>
                      <a:pt x="1340" y="909"/>
                    </a:cubicBezTo>
                    <a:lnTo>
                      <a:pt x="147" y="2101"/>
                    </a:lnTo>
                    <a:cubicBezTo>
                      <a:pt x="0" y="2248"/>
                      <a:pt x="0" y="2478"/>
                      <a:pt x="147" y="2624"/>
                    </a:cubicBezTo>
                    <a:cubicBezTo>
                      <a:pt x="218" y="2696"/>
                      <a:pt x="310" y="2733"/>
                      <a:pt x="406" y="2733"/>
                    </a:cubicBezTo>
                    <a:cubicBezTo>
                      <a:pt x="480" y="2733"/>
                      <a:pt x="556" y="2712"/>
                      <a:pt x="628" y="2666"/>
                    </a:cubicBezTo>
                    <a:lnTo>
                      <a:pt x="2323" y="1536"/>
                    </a:lnTo>
                    <a:cubicBezTo>
                      <a:pt x="2491" y="1421"/>
                      <a:pt x="2686" y="1366"/>
                      <a:pt x="2881" y="1366"/>
                    </a:cubicBezTo>
                    <a:cubicBezTo>
                      <a:pt x="3147" y="1366"/>
                      <a:pt x="3415" y="1469"/>
                      <a:pt x="3620" y="1662"/>
                    </a:cubicBezTo>
                    <a:cubicBezTo>
                      <a:pt x="3705" y="1747"/>
                      <a:pt x="3825" y="1804"/>
                      <a:pt x="3944" y="1804"/>
                    </a:cubicBezTo>
                    <a:cubicBezTo>
                      <a:pt x="4030" y="1804"/>
                      <a:pt x="4115" y="1774"/>
                      <a:pt x="4185" y="1704"/>
                    </a:cubicBezTo>
                    <a:lnTo>
                      <a:pt x="4541" y="1327"/>
                    </a:lnTo>
                    <a:lnTo>
                      <a:pt x="5001" y="1767"/>
                    </a:lnTo>
                    <a:lnTo>
                      <a:pt x="4625" y="2143"/>
                    </a:lnTo>
                    <a:cubicBezTo>
                      <a:pt x="4520" y="2227"/>
                      <a:pt x="4415" y="2311"/>
                      <a:pt x="4311" y="2352"/>
                    </a:cubicBezTo>
                    <a:lnTo>
                      <a:pt x="5880" y="3922"/>
                    </a:lnTo>
                    <a:cubicBezTo>
                      <a:pt x="5922" y="3964"/>
                      <a:pt x="5964" y="4026"/>
                      <a:pt x="6006" y="4089"/>
                    </a:cubicBezTo>
                    <a:cubicBezTo>
                      <a:pt x="6591" y="3106"/>
                      <a:pt x="6445" y="1850"/>
                      <a:pt x="5587" y="971"/>
                    </a:cubicBezTo>
                    <a:lnTo>
                      <a:pt x="5210" y="616"/>
                    </a:lnTo>
                    <a:cubicBezTo>
                      <a:pt x="4714" y="203"/>
                      <a:pt x="4099" y="1"/>
                      <a:pt x="34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9"/>
              <p:cNvSpPr/>
              <p:nvPr/>
            </p:nvSpPr>
            <p:spPr>
              <a:xfrm>
                <a:off x="4144273" y="1824986"/>
                <a:ext cx="62228" cy="59803"/>
              </a:xfrm>
              <a:custGeom>
                <a:avLst/>
                <a:gdLst/>
                <a:ahLst/>
                <a:cxnLst/>
                <a:rect l="l" t="t" r="r" b="b"/>
                <a:pathLst>
                  <a:path w="1591" h="1529" extrusionOk="0">
                    <a:moveTo>
                      <a:pt x="1235" y="1"/>
                    </a:moveTo>
                    <a:cubicBezTo>
                      <a:pt x="1151" y="1"/>
                      <a:pt x="1067" y="32"/>
                      <a:pt x="1005" y="95"/>
                    </a:cubicBezTo>
                    <a:lnTo>
                      <a:pt x="126" y="974"/>
                    </a:lnTo>
                    <a:cubicBezTo>
                      <a:pt x="0" y="1099"/>
                      <a:pt x="0" y="1309"/>
                      <a:pt x="126" y="1434"/>
                    </a:cubicBezTo>
                    <a:cubicBezTo>
                      <a:pt x="189" y="1497"/>
                      <a:pt x="267" y="1528"/>
                      <a:pt x="346" y="1528"/>
                    </a:cubicBezTo>
                    <a:cubicBezTo>
                      <a:pt x="424" y="1528"/>
                      <a:pt x="503" y="1497"/>
                      <a:pt x="565" y="1434"/>
                    </a:cubicBezTo>
                    <a:lnTo>
                      <a:pt x="1465" y="535"/>
                    </a:lnTo>
                    <a:cubicBezTo>
                      <a:pt x="1591" y="409"/>
                      <a:pt x="1591" y="221"/>
                      <a:pt x="1465" y="95"/>
                    </a:cubicBezTo>
                    <a:cubicBezTo>
                      <a:pt x="1402" y="32"/>
                      <a:pt x="1319"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9"/>
              <p:cNvSpPr/>
              <p:nvPr/>
            </p:nvSpPr>
            <p:spPr>
              <a:xfrm>
                <a:off x="4178741" y="1856604"/>
                <a:ext cx="61407" cy="59803"/>
              </a:xfrm>
              <a:custGeom>
                <a:avLst/>
                <a:gdLst/>
                <a:ahLst/>
                <a:cxnLst/>
                <a:rect l="l" t="t" r="r" b="b"/>
                <a:pathLst>
                  <a:path w="1570" h="1529" extrusionOk="0">
                    <a:moveTo>
                      <a:pt x="1224" y="1"/>
                    </a:moveTo>
                    <a:cubicBezTo>
                      <a:pt x="1146" y="1"/>
                      <a:pt x="1067" y="32"/>
                      <a:pt x="1004" y="95"/>
                    </a:cubicBezTo>
                    <a:lnTo>
                      <a:pt x="105" y="995"/>
                    </a:lnTo>
                    <a:cubicBezTo>
                      <a:pt x="0" y="1120"/>
                      <a:pt x="0" y="1308"/>
                      <a:pt x="105" y="1434"/>
                    </a:cubicBezTo>
                    <a:cubicBezTo>
                      <a:pt x="167" y="1497"/>
                      <a:pt x="251" y="1528"/>
                      <a:pt x="335" y="1528"/>
                    </a:cubicBezTo>
                    <a:cubicBezTo>
                      <a:pt x="419" y="1528"/>
                      <a:pt x="502" y="1497"/>
                      <a:pt x="565" y="1434"/>
                    </a:cubicBezTo>
                    <a:lnTo>
                      <a:pt x="1444" y="555"/>
                    </a:lnTo>
                    <a:cubicBezTo>
                      <a:pt x="1569" y="430"/>
                      <a:pt x="1569" y="220"/>
                      <a:pt x="1444" y="95"/>
                    </a:cubicBezTo>
                    <a:cubicBezTo>
                      <a:pt x="1381" y="32"/>
                      <a:pt x="1303" y="1"/>
                      <a:pt x="1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9"/>
              <p:cNvSpPr/>
              <p:nvPr/>
            </p:nvSpPr>
            <p:spPr>
              <a:xfrm>
                <a:off x="4209777" y="1888106"/>
                <a:ext cx="61446" cy="59177"/>
              </a:xfrm>
              <a:custGeom>
                <a:avLst/>
                <a:gdLst/>
                <a:ahLst/>
                <a:cxnLst/>
                <a:rect l="l" t="t" r="r" b="b"/>
                <a:pathLst>
                  <a:path w="1571" h="1513" extrusionOk="0">
                    <a:moveTo>
                      <a:pt x="1235" y="0"/>
                    </a:moveTo>
                    <a:cubicBezTo>
                      <a:pt x="1152" y="0"/>
                      <a:pt x="1068" y="32"/>
                      <a:pt x="1005" y="95"/>
                    </a:cubicBezTo>
                    <a:lnTo>
                      <a:pt x="126" y="973"/>
                    </a:lnTo>
                    <a:cubicBezTo>
                      <a:pt x="1" y="1099"/>
                      <a:pt x="1" y="1308"/>
                      <a:pt x="126" y="1434"/>
                    </a:cubicBezTo>
                    <a:cubicBezTo>
                      <a:pt x="189" y="1486"/>
                      <a:pt x="268" y="1512"/>
                      <a:pt x="346" y="1512"/>
                    </a:cubicBezTo>
                    <a:cubicBezTo>
                      <a:pt x="425" y="1512"/>
                      <a:pt x="503" y="1486"/>
                      <a:pt x="566" y="1434"/>
                    </a:cubicBezTo>
                    <a:lnTo>
                      <a:pt x="1466" y="534"/>
                    </a:lnTo>
                    <a:cubicBezTo>
                      <a:pt x="1570" y="408"/>
                      <a:pt x="1570" y="220"/>
                      <a:pt x="1466" y="95"/>
                    </a:cubicBezTo>
                    <a:cubicBezTo>
                      <a:pt x="1403" y="32"/>
                      <a:pt x="1319" y="0"/>
                      <a:pt x="1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9"/>
              <p:cNvSpPr/>
              <p:nvPr/>
            </p:nvSpPr>
            <p:spPr>
              <a:xfrm>
                <a:off x="4244170" y="1922485"/>
                <a:ext cx="61407" cy="59764"/>
              </a:xfrm>
              <a:custGeom>
                <a:avLst/>
                <a:gdLst/>
                <a:ahLst/>
                <a:cxnLst/>
                <a:rect l="l" t="t" r="r" b="b"/>
                <a:pathLst>
                  <a:path w="1570" h="1528" extrusionOk="0">
                    <a:moveTo>
                      <a:pt x="1225" y="0"/>
                    </a:moveTo>
                    <a:cubicBezTo>
                      <a:pt x="1146" y="0"/>
                      <a:pt x="1068" y="32"/>
                      <a:pt x="1005" y="94"/>
                    </a:cubicBezTo>
                    <a:lnTo>
                      <a:pt x="105" y="994"/>
                    </a:lnTo>
                    <a:cubicBezTo>
                      <a:pt x="1" y="1120"/>
                      <a:pt x="1" y="1308"/>
                      <a:pt x="105" y="1434"/>
                    </a:cubicBezTo>
                    <a:cubicBezTo>
                      <a:pt x="168" y="1496"/>
                      <a:pt x="252" y="1528"/>
                      <a:pt x="335" y="1528"/>
                    </a:cubicBezTo>
                    <a:cubicBezTo>
                      <a:pt x="419" y="1528"/>
                      <a:pt x="503" y="1496"/>
                      <a:pt x="566" y="1434"/>
                    </a:cubicBezTo>
                    <a:lnTo>
                      <a:pt x="1444" y="555"/>
                    </a:lnTo>
                    <a:cubicBezTo>
                      <a:pt x="1570" y="429"/>
                      <a:pt x="1570" y="220"/>
                      <a:pt x="1444" y="94"/>
                    </a:cubicBezTo>
                    <a:cubicBezTo>
                      <a:pt x="1382" y="32"/>
                      <a:pt x="1303"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9"/>
              <p:cNvSpPr/>
              <p:nvPr/>
            </p:nvSpPr>
            <p:spPr>
              <a:xfrm>
                <a:off x="4051295" y="1648300"/>
                <a:ext cx="401098" cy="353248"/>
              </a:xfrm>
              <a:custGeom>
                <a:avLst/>
                <a:gdLst/>
                <a:ahLst/>
                <a:cxnLst/>
                <a:rect l="l" t="t" r="r" b="b"/>
                <a:pathLst>
                  <a:path w="11048" h="9730" extrusionOk="0">
                    <a:moveTo>
                      <a:pt x="7519" y="656"/>
                    </a:moveTo>
                    <a:cubicBezTo>
                      <a:pt x="8140" y="656"/>
                      <a:pt x="8753" y="853"/>
                      <a:pt x="9248" y="1256"/>
                    </a:cubicBezTo>
                    <a:lnTo>
                      <a:pt x="9625" y="1632"/>
                    </a:lnTo>
                    <a:cubicBezTo>
                      <a:pt x="10483" y="2511"/>
                      <a:pt x="10629" y="3745"/>
                      <a:pt x="10044" y="4750"/>
                    </a:cubicBezTo>
                    <a:cubicBezTo>
                      <a:pt x="10023" y="4687"/>
                      <a:pt x="9960" y="4624"/>
                      <a:pt x="9918" y="4562"/>
                    </a:cubicBezTo>
                    <a:lnTo>
                      <a:pt x="8349" y="3013"/>
                    </a:lnTo>
                    <a:cubicBezTo>
                      <a:pt x="8474" y="2971"/>
                      <a:pt x="8579" y="2888"/>
                      <a:pt x="8663" y="2804"/>
                    </a:cubicBezTo>
                    <a:lnTo>
                      <a:pt x="9039" y="2427"/>
                    </a:lnTo>
                    <a:lnTo>
                      <a:pt x="8600" y="1988"/>
                    </a:lnTo>
                    <a:lnTo>
                      <a:pt x="8223" y="2365"/>
                    </a:lnTo>
                    <a:cubicBezTo>
                      <a:pt x="8158" y="2430"/>
                      <a:pt x="8080" y="2457"/>
                      <a:pt x="8000" y="2457"/>
                    </a:cubicBezTo>
                    <a:cubicBezTo>
                      <a:pt x="7876" y="2457"/>
                      <a:pt x="7747" y="2391"/>
                      <a:pt x="7658" y="2302"/>
                    </a:cubicBezTo>
                    <a:cubicBezTo>
                      <a:pt x="7459" y="2114"/>
                      <a:pt x="7201" y="2019"/>
                      <a:pt x="6942" y="2019"/>
                    </a:cubicBezTo>
                    <a:cubicBezTo>
                      <a:pt x="6739" y="2019"/>
                      <a:pt x="6536" y="2078"/>
                      <a:pt x="6361" y="2197"/>
                    </a:cubicBezTo>
                    <a:lnTo>
                      <a:pt x="4666" y="3327"/>
                    </a:lnTo>
                    <a:cubicBezTo>
                      <a:pt x="4594" y="3372"/>
                      <a:pt x="4518" y="3394"/>
                      <a:pt x="4444" y="3394"/>
                    </a:cubicBezTo>
                    <a:cubicBezTo>
                      <a:pt x="4348" y="3394"/>
                      <a:pt x="4256" y="3356"/>
                      <a:pt x="4185" y="3285"/>
                    </a:cubicBezTo>
                    <a:cubicBezTo>
                      <a:pt x="4038" y="3139"/>
                      <a:pt x="4038" y="2888"/>
                      <a:pt x="4185" y="2741"/>
                    </a:cubicBezTo>
                    <a:lnTo>
                      <a:pt x="5378" y="1549"/>
                    </a:lnTo>
                    <a:cubicBezTo>
                      <a:pt x="5968" y="958"/>
                      <a:pt x="6750" y="656"/>
                      <a:pt x="7519" y="656"/>
                    </a:cubicBezTo>
                    <a:close/>
                    <a:moveTo>
                      <a:pt x="3916" y="4928"/>
                    </a:moveTo>
                    <a:cubicBezTo>
                      <a:pt x="3997" y="4928"/>
                      <a:pt x="4080" y="4959"/>
                      <a:pt x="4143" y="5022"/>
                    </a:cubicBezTo>
                    <a:cubicBezTo>
                      <a:pt x="4269" y="5147"/>
                      <a:pt x="4269" y="5336"/>
                      <a:pt x="4143" y="5461"/>
                    </a:cubicBezTo>
                    <a:lnTo>
                      <a:pt x="3243" y="6340"/>
                    </a:lnTo>
                    <a:cubicBezTo>
                      <a:pt x="3181" y="6403"/>
                      <a:pt x="3102" y="6434"/>
                      <a:pt x="3024" y="6434"/>
                    </a:cubicBezTo>
                    <a:cubicBezTo>
                      <a:pt x="2945" y="6434"/>
                      <a:pt x="2867" y="6403"/>
                      <a:pt x="2804" y="6340"/>
                    </a:cubicBezTo>
                    <a:cubicBezTo>
                      <a:pt x="2678" y="6214"/>
                      <a:pt x="2678" y="6026"/>
                      <a:pt x="2804" y="5901"/>
                    </a:cubicBezTo>
                    <a:lnTo>
                      <a:pt x="3704" y="5022"/>
                    </a:lnTo>
                    <a:cubicBezTo>
                      <a:pt x="3756" y="4959"/>
                      <a:pt x="3834" y="4928"/>
                      <a:pt x="3916" y="4928"/>
                    </a:cubicBezTo>
                    <a:close/>
                    <a:moveTo>
                      <a:pt x="4802" y="5806"/>
                    </a:moveTo>
                    <a:cubicBezTo>
                      <a:pt x="4881" y="5806"/>
                      <a:pt x="4959" y="5838"/>
                      <a:pt x="5022" y="5901"/>
                    </a:cubicBezTo>
                    <a:cubicBezTo>
                      <a:pt x="5147" y="6026"/>
                      <a:pt x="5147" y="6214"/>
                      <a:pt x="5022" y="6340"/>
                    </a:cubicBezTo>
                    <a:lnTo>
                      <a:pt x="4143" y="7240"/>
                    </a:lnTo>
                    <a:cubicBezTo>
                      <a:pt x="4080" y="7303"/>
                      <a:pt x="3997" y="7334"/>
                      <a:pt x="3913" y="7334"/>
                    </a:cubicBezTo>
                    <a:cubicBezTo>
                      <a:pt x="3829" y="7334"/>
                      <a:pt x="3745" y="7303"/>
                      <a:pt x="3683" y="7240"/>
                    </a:cubicBezTo>
                    <a:cubicBezTo>
                      <a:pt x="3578" y="7114"/>
                      <a:pt x="3578" y="6905"/>
                      <a:pt x="3683" y="6779"/>
                    </a:cubicBezTo>
                    <a:lnTo>
                      <a:pt x="4582" y="5901"/>
                    </a:lnTo>
                    <a:cubicBezTo>
                      <a:pt x="4645" y="5838"/>
                      <a:pt x="4724" y="5806"/>
                      <a:pt x="4802" y="5806"/>
                    </a:cubicBezTo>
                    <a:close/>
                    <a:moveTo>
                      <a:pt x="3907" y="637"/>
                    </a:moveTo>
                    <a:cubicBezTo>
                      <a:pt x="4328" y="637"/>
                      <a:pt x="4752" y="730"/>
                      <a:pt x="5147" y="921"/>
                    </a:cubicBezTo>
                    <a:cubicBezTo>
                      <a:pt x="5064" y="984"/>
                      <a:pt x="5001" y="1046"/>
                      <a:pt x="4917" y="1109"/>
                    </a:cubicBezTo>
                    <a:lnTo>
                      <a:pt x="3725" y="2302"/>
                    </a:lnTo>
                    <a:cubicBezTo>
                      <a:pt x="3348" y="2699"/>
                      <a:pt x="3348" y="3327"/>
                      <a:pt x="3725" y="3725"/>
                    </a:cubicBezTo>
                    <a:cubicBezTo>
                      <a:pt x="3930" y="3918"/>
                      <a:pt x="4191" y="4020"/>
                      <a:pt x="4451" y="4020"/>
                    </a:cubicBezTo>
                    <a:cubicBezTo>
                      <a:pt x="4642" y="4020"/>
                      <a:pt x="4833" y="3965"/>
                      <a:pt x="5001" y="3850"/>
                    </a:cubicBezTo>
                    <a:lnTo>
                      <a:pt x="6696" y="2720"/>
                    </a:lnTo>
                    <a:cubicBezTo>
                      <a:pt x="6768" y="2675"/>
                      <a:pt x="6848" y="2653"/>
                      <a:pt x="6928" y="2653"/>
                    </a:cubicBezTo>
                    <a:cubicBezTo>
                      <a:pt x="7032" y="2653"/>
                      <a:pt x="7136" y="2691"/>
                      <a:pt x="7219" y="2762"/>
                    </a:cubicBezTo>
                    <a:lnTo>
                      <a:pt x="9458" y="5022"/>
                    </a:lnTo>
                    <a:cubicBezTo>
                      <a:pt x="9583" y="5147"/>
                      <a:pt x="9583" y="5336"/>
                      <a:pt x="9479" y="5461"/>
                    </a:cubicBezTo>
                    <a:cubicBezTo>
                      <a:pt x="9416" y="5524"/>
                      <a:pt x="9332" y="5555"/>
                      <a:pt x="9248" y="5555"/>
                    </a:cubicBezTo>
                    <a:cubicBezTo>
                      <a:pt x="9165" y="5555"/>
                      <a:pt x="9081" y="5524"/>
                      <a:pt x="9018" y="5461"/>
                    </a:cubicBezTo>
                    <a:lnTo>
                      <a:pt x="7240" y="3683"/>
                    </a:lnTo>
                    <a:lnTo>
                      <a:pt x="6800" y="4122"/>
                    </a:lnTo>
                    <a:lnTo>
                      <a:pt x="8579" y="5901"/>
                    </a:lnTo>
                    <a:cubicBezTo>
                      <a:pt x="8704" y="6026"/>
                      <a:pt x="8704" y="6214"/>
                      <a:pt x="8579" y="6340"/>
                    </a:cubicBezTo>
                    <a:cubicBezTo>
                      <a:pt x="8516" y="6403"/>
                      <a:pt x="8438" y="6434"/>
                      <a:pt x="8359" y="6434"/>
                    </a:cubicBezTo>
                    <a:cubicBezTo>
                      <a:pt x="8281" y="6434"/>
                      <a:pt x="8202" y="6403"/>
                      <a:pt x="8139" y="6340"/>
                    </a:cubicBezTo>
                    <a:lnTo>
                      <a:pt x="6361" y="4562"/>
                    </a:lnTo>
                    <a:lnTo>
                      <a:pt x="5922" y="5022"/>
                    </a:lnTo>
                    <a:lnTo>
                      <a:pt x="7700" y="6800"/>
                    </a:lnTo>
                    <a:cubicBezTo>
                      <a:pt x="7805" y="6905"/>
                      <a:pt x="7805" y="7114"/>
                      <a:pt x="7700" y="7240"/>
                    </a:cubicBezTo>
                    <a:cubicBezTo>
                      <a:pt x="7637" y="7303"/>
                      <a:pt x="7554" y="7334"/>
                      <a:pt x="7470" y="7334"/>
                    </a:cubicBezTo>
                    <a:cubicBezTo>
                      <a:pt x="7386" y="7334"/>
                      <a:pt x="7303" y="7303"/>
                      <a:pt x="7240" y="7240"/>
                    </a:cubicBezTo>
                    <a:cubicBezTo>
                      <a:pt x="7072" y="7072"/>
                      <a:pt x="6863" y="6968"/>
                      <a:pt x="6633" y="6968"/>
                    </a:cubicBezTo>
                    <a:cubicBezTo>
                      <a:pt x="6612" y="6738"/>
                      <a:pt x="6528" y="6507"/>
                      <a:pt x="6361" y="6340"/>
                    </a:cubicBezTo>
                    <a:cubicBezTo>
                      <a:pt x="6194" y="6173"/>
                      <a:pt x="5984" y="6089"/>
                      <a:pt x="5733" y="6068"/>
                    </a:cubicBezTo>
                    <a:cubicBezTo>
                      <a:pt x="5733" y="5838"/>
                      <a:pt x="5629" y="5629"/>
                      <a:pt x="5461" y="5461"/>
                    </a:cubicBezTo>
                    <a:cubicBezTo>
                      <a:pt x="5294" y="5294"/>
                      <a:pt x="5085" y="5189"/>
                      <a:pt x="4854" y="5189"/>
                    </a:cubicBezTo>
                    <a:cubicBezTo>
                      <a:pt x="4834" y="4959"/>
                      <a:pt x="4750" y="4729"/>
                      <a:pt x="4582" y="4562"/>
                    </a:cubicBezTo>
                    <a:cubicBezTo>
                      <a:pt x="4394" y="4384"/>
                      <a:pt x="4154" y="4295"/>
                      <a:pt x="3913" y="4295"/>
                    </a:cubicBezTo>
                    <a:cubicBezTo>
                      <a:pt x="3672" y="4295"/>
                      <a:pt x="3432" y="4384"/>
                      <a:pt x="3243" y="4562"/>
                    </a:cubicBezTo>
                    <a:lnTo>
                      <a:pt x="2365" y="5461"/>
                    </a:lnTo>
                    <a:cubicBezTo>
                      <a:pt x="2281" y="5524"/>
                      <a:pt x="2218" y="5629"/>
                      <a:pt x="2176" y="5712"/>
                    </a:cubicBezTo>
                    <a:lnTo>
                      <a:pt x="1632" y="5189"/>
                    </a:lnTo>
                    <a:cubicBezTo>
                      <a:pt x="732" y="4269"/>
                      <a:pt x="691" y="2825"/>
                      <a:pt x="1549" y="1862"/>
                    </a:cubicBezTo>
                    <a:lnTo>
                      <a:pt x="1800" y="1569"/>
                    </a:lnTo>
                    <a:cubicBezTo>
                      <a:pt x="2357" y="958"/>
                      <a:pt x="3127" y="637"/>
                      <a:pt x="3907" y="637"/>
                    </a:cubicBezTo>
                    <a:close/>
                    <a:moveTo>
                      <a:pt x="5691" y="6701"/>
                    </a:moveTo>
                    <a:cubicBezTo>
                      <a:pt x="5775" y="6701"/>
                      <a:pt x="5859" y="6727"/>
                      <a:pt x="5922" y="6779"/>
                    </a:cubicBezTo>
                    <a:cubicBezTo>
                      <a:pt x="6026" y="6905"/>
                      <a:pt x="6026" y="7114"/>
                      <a:pt x="5922" y="7240"/>
                    </a:cubicBezTo>
                    <a:lnTo>
                      <a:pt x="5022" y="8119"/>
                    </a:lnTo>
                    <a:cubicBezTo>
                      <a:pt x="4959" y="8181"/>
                      <a:pt x="4881" y="8213"/>
                      <a:pt x="4802" y="8213"/>
                    </a:cubicBezTo>
                    <a:cubicBezTo>
                      <a:pt x="4724" y="8213"/>
                      <a:pt x="4645" y="8181"/>
                      <a:pt x="4582" y="8119"/>
                    </a:cubicBezTo>
                    <a:cubicBezTo>
                      <a:pt x="4457" y="7993"/>
                      <a:pt x="4457" y="7805"/>
                      <a:pt x="4582" y="7679"/>
                    </a:cubicBezTo>
                    <a:lnTo>
                      <a:pt x="5461" y="6779"/>
                    </a:lnTo>
                    <a:cubicBezTo>
                      <a:pt x="5524" y="6727"/>
                      <a:pt x="5608" y="6701"/>
                      <a:pt x="5691" y="6701"/>
                    </a:cubicBezTo>
                    <a:close/>
                    <a:moveTo>
                      <a:pt x="6581" y="7585"/>
                    </a:moveTo>
                    <a:cubicBezTo>
                      <a:pt x="6659" y="7585"/>
                      <a:pt x="6738" y="7616"/>
                      <a:pt x="6800" y="7679"/>
                    </a:cubicBezTo>
                    <a:cubicBezTo>
                      <a:pt x="6926" y="7805"/>
                      <a:pt x="6926" y="7993"/>
                      <a:pt x="6800" y="8119"/>
                    </a:cubicBezTo>
                    <a:lnTo>
                      <a:pt x="5922" y="9018"/>
                    </a:lnTo>
                    <a:cubicBezTo>
                      <a:pt x="5859" y="9081"/>
                      <a:pt x="5775" y="9112"/>
                      <a:pt x="5691" y="9112"/>
                    </a:cubicBezTo>
                    <a:cubicBezTo>
                      <a:pt x="5608" y="9112"/>
                      <a:pt x="5524" y="9081"/>
                      <a:pt x="5461" y="9018"/>
                    </a:cubicBezTo>
                    <a:cubicBezTo>
                      <a:pt x="5357" y="8893"/>
                      <a:pt x="5357" y="8683"/>
                      <a:pt x="5461" y="8558"/>
                    </a:cubicBezTo>
                    <a:lnTo>
                      <a:pt x="6361" y="7679"/>
                    </a:lnTo>
                    <a:cubicBezTo>
                      <a:pt x="6424" y="7616"/>
                      <a:pt x="6502" y="7585"/>
                      <a:pt x="6581" y="7585"/>
                    </a:cubicBezTo>
                    <a:close/>
                    <a:moveTo>
                      <a:pt x="3917" y="0"/>
                    </a:moveTo>
                    <a:cubicBezTo>
                      <a:pt x="3790" y="0"/>
                      <a:pt x="3663" y="7"/>
                      <a:pt x="3536" y="21"/>
                    </a:cubicBezTo>
                    <a:cubicBezTo>
                      <a:pt x="2678" y="126"/>
                      <a:pt x="1904" y="523"/>
                      <a:pt x="1339" y="1151"/>
                    </a:cubicBezTo>
                    <a:lnTo>
                      <a:pt x="1088" y="1444"/>
                    </a:lnTo>
                    <a:cubicBezTo>
                      <a:pt x="0" y="2637"/>
                      <a:pt x="63" y="4478"/>
                      <a:pt x="1214" y="5629"/>
                    </a:cubicBezTo>
                    <a:lnTo>
                      <a:pt x="2365" y="6779"/>
                    </a:lnTo>
                    <a:cubicBezTo>
                      <a:pt x="2532" y="6947"/>
                      <a:pt x="2741" y="7051"/>
                      <a:pt x="2971" y="7072"/>
                    </a:cubicBezTo>
                    <a:cubicBezTo>
                      <a:pt x="2992" y="7303"/>
                      <a:pt x="3097" y="7512"/>
                      <a:pt x="3243" y="7679"/>
                    </a:cubicBezTo>
                    <a:cubicBezTo>
                      <a:pt x="3411" y="7847"/>
                      <a:pt x="3641" y="7930"/>
                      <a:pt x="3871" y="7951"/>
                    </a:cubicBezTo>
                    <a:cubicBezTo>
                      <a:pt x="3871" y="8181"/>
                      <a:pt x="3976" y="8391"/>
                      <a:pt x="4143" y="8579"/>
                    </a:cubicBezTo>
                    <a:cubicBezTo>
                      <a:pt x="4310" y="8746"/>
                      <a:pt x="4541" y="8830"/>
                      <a:pt x="4750" y="8851"/>
                    </a:cubicBezTo>
                    <a:cubicBezTo>
                      <a:pt x="4771" y="9060"/>
                      <a:pt x="4854" y="9290"/>
                      <a:pt x="5022" y="9458"/>
                    </a:cubicBezTo>
                    <a:cubicBezTo>
                      <a:pt x="5210" y="9646"/>
                      <a:pt x="5461" y="9730"/>
                      <a:pt x="5691" y="9730"/>
                    </a:cubicBezTo>
                    <a:cubicBezTo>
                      <a:pt x="5942" y="9730"/>
                      <a:pt x="6173" y="9646"/>
                      <a:pt x="6361" y="9458"/>
                    </a:cubicBezTo>
                    <a:lnTo>
                      <a:pt x="7261" y="8579"/>
                    </a:lnTo>
                    <a:cubicBezTo>
                      <a:pt x="7428" y="8411"/>
                      <a:pt x="7512" y="8181"/>
                      <a:pt x="7533" y="7951"/>
                    </a:cubicBezTo>
                    <a:cubicBezTo>
                      <a:pt x="7742" y="7951"/>
                      <a:pt x="7972" y="7847"/>
                      <a:pt x="8139" y="7679"/>
                    </a:cubicBezTo>
                    <a:cubicBezTo>
                      <a:pt x="8307" y="7512"/>
                      <a:pt x="8411" y="7303"/>
                      <a:pt x="8411" y="7072"/>
                    </a:cubicBezTo>
                    <a:cubicBezTo>
                      <a:pt x="8642" y="7051"/>
                      <a:pt x="8872" y="6968"/>
                      <a:pt x="9039" y="6779"/>
                    </a:cubicBezTo>
                    <a:cubicBezTo>
                      <a:pt x="9207" y="6633"/>
                      <a:pt x="9290" y="6403"/>
                      <a:pt x="9311" y="6173"/>
                    </a:cubicBezTo>
                    <a:cubicBezTo>
                      <a:pt x="9520" y="6152"/>
                      <a:pt x="9751" y="6068"/>
                      <a:pt x="9918" y="5901"/>
                    </a:cubicBezTo>
                    <a:lnTo>
                      <a:pt x="10064" y="5754"/>
                    </a:lnTo>
                    <a:cubicBezTo>
                      <a:pt x="10692" y="5126"/>
                      <a:pt x="11048" y="4310"/>
                      <a:pt x="11048" y="3473"/>
                    </a:cubicBezTo>
                    <a:cubicBezTo>
                      <a:pt x="11027" y="2616"/>
                      <a:pt x="10692" y="1800"/>
                      <a:pt x="10064" y="1193"/>
                    </a:cubicBezTo>
                    <a:lnTo>
                      <a:pt x="9667" y="795"/>
                    </a:lnTo>
                    <a:cubicBezTo>
                      <a:pt x="9064" y="287"/>
                      <a:pt x="8309" y="33"/>
                      <a:pt x="7508" y="33"/>
                    </a:cubicBezTo>
                    <a:cubicBezTo>
                      <a:pt x="7419" y="33"/>
                      <a:pt x="7330" y="36"/>
                      <a:pt x="7240" y="42"/>
                    </a:cubicBezTo>
                    <a:cubicBezTo>
                      <a:pt x="6717" y="84"/>
                      <a:pt x="6194" y="251"/>
                      <a:pt x="5712" y="502"/>
                    </a:cubicBezTo>
                    <a:cubicBezTo>
                      <a:pt x="5173" y="172"/>
                      <a:pt x="4546" y="0"/>
                      <a:pt x="3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9" name="Google Shape;1359;p59"/>
            <p:cNvGrpSpPr/>
            <p:nvPr/>
          </p:nvGrpSpPr>
          <p:grpSpPr>
            <a:xfrm>
              <a:off x="3336506" y="3211842"/>
              <a:ext cx="466859" cy="461601"/>
              <a:chOff x="3889298" y="3913474"/>
              <a:chExt cx="414176" cy="409511"/>
            </a:xfrm>
          </p:grpSpPr>
          <p:sp>
            <p:nvSpPr>
              <p:cNvPr id="1360" name="Google Shape;1360;p59"/>
              <p:cNvSpPr/>
              <p:nvPr/>
            </p:nvSpPr>
            <p:spPr>
              <a:xfrm rot="8100000" flipH="1">
                <a:off x="4084289" y="4165509"/>
                <a:ext cx="128976" cy="125582"/>
              </a:xfrm>
              <a:prstGeom prst="round2SameRect">
                <a:avLst>
                  <a:gd name="adj1" fmla="val 31201"/>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9"/>
              <p:cNvSpPr/>
              <p:nvPr/>
            </p:nvSpPr>
            <p:spPr>
              <a:xfrm flipH="1">
                <a:off x="3889298" y="3913474"/>
                <a:ext cx="414176" cy="409511"/>
              </a:xfrm>
              <a:custGeom>
                <a:avLst/>
                <a:gdLst/>
                <a:ahLst/>
                <a:cxnLst/>
                <a:rect l="l" t="t" r="r" b="b"/>
                <a:pathLst>
                  <a:path w="11973" h="11839" extrusionOk="0">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2" name="Google Shape;1362;p59"/>
            <p:cNvGrpSpPr/>
            <p:nvPr/>
          </p:nvGrpSpPr>
          <p:grpSpPr>
            <a:xfrm>
              <a:off x="6292730" y="3132618"/>
              <a:ext cx="462576" cy="494578"/>
              <a:chOff x="6292730" y="3132618"/>
              <a:chExt cx="462576" cy="494578"/>
            </a:xfrm>
          </p:grpSpPr>
          <p:grpSp>
            <p:nvGrpSpPr>
              <p:cNvPr id="1363" name="Google Shape;1363;p59"/>
              <p:cNvGrpSpPr/>
              <p:nvPr/>
            </p:nvGrpSpPr>
            <p:grpSpPr>
              <a:xfrm>
                <a:off x="6292730" y="3132618"/>
                <a:ext cx="462576" cy="494578"/>
                <a:chOff x="5970735" y="3154600"/>
                <a:chExt cx="426770" cy="456295"/>
              </a:xfrm>
            </p:grpSpPr>
            <p:sp>
              <p:nvSpPr>
                <p:cNvPr id="1364" name="Google Shape;1364;p59"/>
                <p:cNvSpPr/>
                <p:nvPr/>
              </p:nvSpPr>
              <p:spPr>
                <a:xfrm flipH="1">
                  <a:off x="5970735" y="3345820"/>
                  <a:ext cx="82007" cy="72083"/>
                </a:xfrm>
                <a:custGeom>
                  <a:avLst/>
                  <a:gdLst/>
                  <a:ahLst/>
                  <a:cxnLst/>
                  <a:rect l="l" t="t" r="r" b="b"/>
                  <a:pathLst>
                    <a:path w="41681" h="36637" extrusionOk="0">
                      <a:moveTo>
                        <a:pt x="13113" y="0"/>
                      </a:moveTo>
                      <a:cubicBezTo>
                        <a:pt x="10043" y="0"/>
                        <a:pt x="6974" y="1165"/>
                        <a:pt x="4645" y="3493"/>
                      </a:cubicBezTo>
                      <a:cubicBezTo>
                        <a:pt x="251" y="7908"/>
                        <a:pt x="0" y="14960"/>
                        <a:pt x="3913" y="19646"/>
                      </a:cubicBezTo>
                      <a:cubicBezTo>
                        <a:pt x="4143" y="19918"/>
                        <a:pt x="4394" y="20190"/>
                        <a:pt x="4645" y="20462"/>
                      </a:cubicBezTo>
                      <a:lnTo>
                        <a:pt x="20840" y="36636"/>
                      </a:lnTo>
                      <a:lnTo>
                        <a:pt x="37035" y="20462"/>
                      </a:lnTo>
                      <a:cubicBezTo>
                        <a:pt x="37286" y="20190"/>
                        <a:pt x="37537" y="19918"/>
                        <a:pt x="37768" y="19646"/>
                      </a:cubicBezTo>
                      <a:cubicBezTo>
                        <a:pt x="41680" y="14960"/>
                        <a:pt x="41429" y="7908"/>
                        <a:pt x="37035" y="3493"/>
                      </a:cubicBezTo>
                      <a:cubicBezTo>
                        <a:pt x="34706" y="1165"/>
                        <a:pt x="31632" y="0"/>
                        <a:pt x="28559" y="0"/>
                      </a:cubicBezTo>
                      <a:cubicBezTo>
                        <a:pt x="25807" y="0"/>
                        <a:pt x="23055" y="934"/>
                        <a:pt x="20840" y="2803"/>
                      </a:cubicBezTo>
                      <a:cubicBezTo>
                        <a:pt x="18616" y="934"/>
                        <a:pt x="15864" y="0"/>
                        <a:pt x="13113" y="0"/>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59"/>
                <p:cNvGrpSpPr/>
                <p:nvPr/>
              </p:nvGrpSpPr>
              <p:grpSpPr>
                <a:xfrm flipH="1">
                  <a:off x="6057319" y="3270727"/>
                  <a:ext cx="340186" cy="340168"/>
                  <a:chOff x="5053900" y="3804850"/>
                  <a:chExt cx="483150" cy="483125"/>
                </a:xfrm>
              </p:grpSpPr>
              <p:sp>
                <p:nvSpPr>
                  <p:cNvPr id="1366" name="Google Shape;1366;p59"/>
                  <p:cNvSpPr/>
                  <p:nvPr/>
                </p:nvSpPr>
                <p:spPr>
                  <a:xfrm>
                    <a:off x="5053900" y="3804850"/>
                    <a:ext cx="483150" cy="483125"/>
                  </a:xfrm>
                  <a:custGeom>
                    <a:avLst/>
                    <a:gdLst/>
                    <a:ahLst/>
                    <a:cxnLst/>
                    <a:rect l="l" t="t" r="r" b="b"/>
                    <a:pathLst>
                      <a:path w="19326" h="19325" extrusionOk="0">
                        <a:moveTo>
                          <a:pt x="9663" y="1132"/>
                        </a:moveTo>
                        <a:cubicBezTo>
                          <a:pt x="14367" y="1132"/>
                          <a:pt x="18193" y="4958"/>
                          <a:pt x="18193" y="9662"/>
                        </a:cubicBezTo>
                        <a:cubicBezTo>
                          <a:pt x="18193" y="14367"/>
                          <a:pt x="14367" y="18192"/>
                          <a:pt x="9663" y="18192"/>
                        </a:cubicBezTo>
                        <a:cubicBezTo>
                          <a:pt x="4959" y="18192"/>
                          <a:pt x="1133" y="14367"/>
                          <a:pt x="1133" y="9662"/>
                        </a:cubicBezTo>
                        <a:cubicBezTo>
                          <a:pt x="1133" y="4958"/>
                          <a:pt x="4959" y="1132"/>
                          <a:pt x="9663" y="1132"/>
                        </a:cubicBezTo>
                        <a:close/>
                        <a:moveTo>
                          <a:pt x="9663" y="0"/>
                        </a:moveTo>
                        <a:cubicBezTo>
                          <a:pt x="7094" y="0"/>
                          <a:pt x="4669" y="1009"/>
                          <a:pt x="2839" y="2838"/>
                        </a:cubicBezTo>
                        <a:cubicBezTo>
                          <a:pt x="1009" y="4668"/>
                          <a:pt x="1" y="7093"/>
                          <a:pt x="1" y="9662"/>
                        </a:cubicBezTo>
                        <a:cubicBezTo>
                          <a:pt x="1" y="12232"/>
                          <a:pt x="1009" y="14657"/>
                          <a:pt x="2839" y="16486"/>
                        </a:cubicBezTo>
                        <a:cubicBezTo>
                          <a:pt x="4669" y="18316"/>
                          <a:pt x="7094" y="19325"/>
                          <a:pt x="9663" y="19325"/>
                        </a:cubicBezTo>
                        <a:cubicBezTo>
                          <a:pt x="12233" y="19325"/>
                          <a:pt x="14657" y="18316"/>
                          <a:pt x="16487" y="16486"/>
                        </a:cubicBezTo>
                        <a:cubicBezTo>
                          <a:pt x="18317" y="14657"/>
                          <a:pt x="19325" y="12232"/>
                          <a:pt x="19325" y="9662"/>
                        </a:cubicBezTo>
                        <a:cubicBezTo>
                          <a:pt x="19325" y="7093"/>
                          <a:pt x="18317" y="4668"/>
                          <a:pt x="16487" y="2838"/>
                        </a:cubicBezTo>
                        <a:cubicBezTo>
                          <a:pt x="14657" y="1009"/>
                          <a:pt x="12233" y="0"/>
                          <a:pt x="9663" y="0"/>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67" name="Google Shape;1367;p59"/>
                  <p:cNvSpPr/>
                  <p:nvPr/>
                </p:nvSpPr>
                <p:spPr>
                  <a:xfrm rot="10800000">
                    <a:off x="5170122" y="4066248"/>
                    <a:ext cx="250675" cy="92765"/>
                  </a:xfrm>
                  <a:custGeom>
                    <a:avLst/>
                    <a:gdLst/>
                    <a:ahLst/>
                    <a:cxnLst/>
                    <a:rect l="l" t="t" r="r" b="b"/>
                    <a:pathLst>
                      <a:path w="10026" h="4529" extrusionOk="0">
                        <a:moveTo>
                          <a:pt x="5006" y="0"/>
                        </a:moveTo>
                        <a:cubicBezTo>
                          <a:pt x="2684" y="0"/>
                          <a:pt x="659" y="1572"/>
                          <a:pt x="79" y="3820"/>
                        </a:cubicBezTo>
                        <a:cubicBezTo>
                          <a:pt x="1" y="4125"/>
                          <a:pt x="182" y="4433"/>
                          <a:pt x="487" y="4511"/>
                        </a:cubicBezTo>
                        <a:cubicBezTo>
                          <a:pt x="533" y="4523"/>
                          <a:pt x="580" y="4528"/>
                          <a:pt x="625" y="4528"/>
                        </a:cubicBezTo>
                        <a:cubicBezTo>
                          <a:pt x="878" y="4528"/>
                          <a:pt x="1109" y="4359"/>
                          <a:pt x="1175" y="4103"/>
                        </a:cubicBezTo>
                        <a:cubicBezTo>
                          <a:pt x="1625" y="2352"/>
                          <a:pt x="3205" y="1126"/>
                          <a:pt x="5013" y="1126"/>
                        </a:cubicBezTo>
                        <a:cubicBezTo>
                          <a:pt x="6822" y="1126"/>
                          <a:pt x="8401" y="2352"/>
                          <a:pt x="8851" y="4103"/>
                        </a:cubicBezTo>
                        <a:cubicBezTo>
                          <a:pt x="8917" y="4359"/>
                          <a:pt x="9148" y="4528"/>
                          <a:pt x="9401" y="4528"/>
                        </a:cubicBezTo>
                        <a:cubicBezTo>
                          <a:pt x="9447" y="4528"/>
                          <a:pt x="9493" y="4523"/>
                          <a:pt x="9539" y="4511"/>
                        </a:cubicBezTo>
                        <a:cubicBezTo>
                          <a:pt x="9844" y="4433"/>
                          <a:pt x="10025" y="4125"/>
                          <a:pt x="9947" y="3820"/>
                        </a:cubicBezTo>
                        <a:cubicBezTo>
                          <a:pt x="9368" y="1572"/>
                          <a:pt x="7342" y="0"/>
                          <a:pt x="5020" y="0"/>
                        </a:cubicBezTo>
                        <a:cubicBezTo>
                          <a:pt x="5018" y="0"/>
                          <a:pt x="5015" y="0"/>
                          <a:pt x="5013" y="0"/>
                        </a:cubicBezTo>
                        <a:cubicBezTo>
                          <a:pt x="5011" y="0"/>
                          <a:pt x="5009" y="0"/>
                          <a:pt x="5006" y="0"/>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368" name="Google Shape;1368;p59"/>
                <p:cNvSpPr/>
                <p:nvPr/>
              </p:nvSpPr>
              <p:spPr>
                <a:xfrm flipH="1">
                  <a:off x="6008853" y="3188525"/>
                  <a:ext cx="119937" cy="105331"/>
                </a:xfrm>
                <a:custGeom>
                  <a:avLst/>
                  <a:gdLst/>
                  <a:ahLst/>
                  <a:cxnLst/>
                  <a:rect l="l" t="t" r="r" b="b"/>
                  <a:pathLst>
                    <a:path w="41681" h="36637" extrusionOk="0">
                      <a:moveTo>
                        <a:pt x="13113" y="0"/>
                      </a:moveTo>
                      <a:cubicBezTo>
                        <a:pt x="10043" y="0"/>
                        <a:pt x="6974" y="1165"/>
                        <a:pt x="4645" y="3493"/>
                      </a:cubicBezTo>
                      <a:cubicBezTo>
                        <a:pt x="251" y="7908"/>
                        <a:pt x="0" y="14960"/>
                        <a:pt x="3913" y="19646"/>
                      </a:cubicBezTo>
                      <a:cubicBezTo>
                        <a:pt x="4143" y="19918"/>
                        <a:pt x="4394" y="20190"/>
                        <a:pt x="4645" y="20462"/>
                      </a:cubicBezTo>
                      <a:lnTo>
                        <a:pt x="20840" y="36636"/>
                      </a:lnTo>
                      <a:lnTo>
                        <a:pt x="37035" y="20462"/>
                      </a:lnTo>
                      <a:cubicBezTo>
                        <a:pt x="37286" y="20190"/>
                        <a:pt x="37537" y="19918"/>
                        <a:pt x="37768" y="19646"/>
                      </a:cubicBezTo>
                      <a:cubicBezTo>
                        <a:pt x="41680" y="14960"/>
                        <a:pt x="41429" y="7908"/>
                        <a:pt x="37035" y="3493"/>
                      </a:cubicBezTo>
                      <a:cubicBezTo>
                        <a:pt x="34706" y="1165"/>
                        <a:pt x="31632" y="0"/>
                        <a:pt x="28559" y="0"/>
                      </a:cubicBezTo>
                      <a:cubicBezTo>
                        <a:pt x="25807" y="0"/>
                        <a:pt x="23055" y="934"/>
                        <a:pt x="20840" y="2803"/>
                      </a:cubicBezTo>
                      <a:cubicBezTo>
                        <a:pt x="18616" y="934"/>
                        <a:pt x="15864" y="0"/>
                        <a:pt x="13113" y="0"/>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9"/>
                <p:cNvSpPr/>
                <p:nvPr/>
              </p:nvSpPr>
              <p:spPr>
                <a:xfrm flipH="1">
                  <a:off x="5979778" y="3154600"/>
                  <a:ext cx="119937" cy="105331"/>
                </a:xfrm>
                <a:custGeom>
                  <a:avLst/>
                  <a:gdLst/>
                  <a:ahLst/>
                  <a:cxnLst/>
                  <a:rect l="l" t="t" r="r" b="b"/>
                  <a:pathLst>
                    <a:path w="41681" h="36637" extrusionOk="0">
                      <a:moveTo>
                        <a:pt x="13113" y="0"/>
                      </a:moveTo>
                      <a:cubicBezTo>
                        <a:pt x="10043" y="0"/>
                        <a:pt x="6974" y="1165"/>
                        <a:pt x="4645" y="3493"/>
                      </a:cubicBezTo>
                      <a:cubicBezTo>
                        <a:pt x="251" y="7908"/>
                        <a:pt x="0" y="14960"/>
                        <a:pt x="3913" y="19646"/>
                      </a:cubicBezTo>
                      <a:cubicBezTo>
                        <a:pt x="4143" y="19918"/>
                        <a:pt x="4394" y="20190"/>
                        <a:pt x="4645" y="20462"/>
                      </a:cubicBezTo>
                      <a:lnTo>
                        <a:pt x="20840" y="36636"/>
                      </a:lnTo>
                      <a:lnTo>
                        <a:pt x="37035" y="20462"/>
                      </a:lnTo>
                      <a:cubicBezTo>
                        <a:pt x="37286" y="20190"/>
                        <a:pt x="37537" y="19918"/>
                        <a:pt x="37768" y="19646"/>
                      </a:cubicBezTo>
                      <a:cubicBezTo>
                        <a:pt x="41680" y="14960"/>
                        <a:pt x="41429" y="7908"/>
                        <a:pt x="37035" y="3493"/>
                      </a:cubicBezTo>
                      <a:cubicBezTo>
                        <a:pt x="34706" y="1165"/>
                        <a:pt x="31632" y="0"/>
                        <a:pt x="28559" y="0"/>
                      </a:cubicBezTo>
                      <a:cubicBezTo>
                        <a:pt x="25807" y="0"/>
                        <a:pt x="23055" y="934"/>
                        <a:pt x="20840" y="2803"/>
                      </a:cubicBezTo>
                      <a:cubicBezTo>
                        <a:pt x="18616" y="934"/>
                        <a:pt x="15864" y="0"/>
                        <a:pt x="13113"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0" name="Google Shape;1370;p59"/>
              <p:cNvSpPr/>
              <p:nvPr/>
            </p:nvSpPr>
            <p:spPr>
              <a:xfrm>
                <a:off x="6498063" y="3391575"/>
                <a:ext cx="51900" cy="51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9"/>
              <p:cNvSpPr/>
              <p:nvPr/>
            </p:nvSpPr>
            <p:spPr>
              <a:xfrm>
                <a:off x="6596180" y="3391575"/>
                <a:ext cx="51900" cy="51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72" name="Google Shape;1372;p59"/>
          <p:cNvSpPr/>
          <p:nvPr/>
        </p:nvSpPr>
        <p:spPr>
          <a:xfrm>
            <a:off x="2449350" y="3810650"/>
            <a:ext cx="4245300" cy="8871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900" b="1">
                <a:solidFill>
                  <a:schemeClr val="lt1"/>
                </a:solidFill>
                <a:latin typeface="Karla"/>
                <a:ea typeface="Karla"/>
                <a:cs typeface="Karla"/>
                <a:sym typeface="Karla"/>
              </a:rPr>
              <a:t>Do you have any questions?</a:t>
            </a:r>
            <a:endParaRPr b="1">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3"/>
          <p:cNvSpPr txBox="1">
            <a:spLocks noGrp="1"/>
          </p:cNvSpPr>
          <p:nvPr>
            <p:ph type="body" idx="1"/>
          </p:nvPr>
        </p:nvSpPr>
        <p:spPr>
          <a:xfrm>
            <a:off x="432775" y="658925"/>
            <a:ext cx="3870600" cy="39405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Font typeface="Karla Medium"/>
              <a:buChar char="●"/>
            </a:pPr>
            <a:r>
              <a:rPr lang="en" sz="1200">
                <a:latin typeface="Karla Medium"/>
                <a:ea typeface="Karla Medium"/>
                <a:cs typeface="Karla Medium"/>
                <a:sym typeface="Karla Medium"/>
              </a:rPr>
              <a:t>Problems arise when hospitals are required to retrieve the necessary data to match the blood type of recipients requiring a transfusion in a timely manner. </a:t>
            </a:r>
            <a:endParaRPr sz="1200">
              <a:latin typeface="Karla Medium"/>
              <a:ea typeface="Karla Medium"/>
              <a:cs typeface="Karla Medium"/>
              <a:sym typeface="Karla Medium"/>
            </a:endParaRPr>
          </a:p>
          <a:p>
            <a:pPr marL="457200" lvl="0" indent="-304800" algn="l" rtl="0">
              <a:spcBef>
                <a:spcPts val="600"/>
              </a:spcBef>
              <a:spcAft>
                <a:spcPts val="0"/>
              </a:spcAft>
              <a:buSzPts val="1200"/>
              <a:buFont typeface="Karla Medium"/>
              <a:buChar char="●"/>
            </a:pPr>
            <a:r>
              <a:rPr lang="en" sz="1200">
                <a:latin typeface="Karla Medium"/>
                <a:ea typeface="Karla Medium"/>
                <a:cs typeface="Karla Medium"/>
                <a:sym typeface="Karla Medium"/>
              </a:rPr>
              <a:t>Our mission is to provide an easy-to-use/accessible platform to donors and hospitals. We aim to deliver a secure way to access donor history and timely updates regarding bloodstock that is available at the hospital by which they are always informed and can quickly check/have access to stock level. </a:t>
            </a:r>
            <a:endParaRPr sz="1200">
              <a:latin typeface="Karla Medium"/>
              <a:ea typeface="Karla Medium"/>
              <a:cs typeface="Karla Medium"/>
              <a:sym typeface="Karla Medium"/>
            </a:endParaRPr>
          </a:p>
          <a:p>
            <a:pPr marL="457200" lvl="0" indent="-304800" algn="l" rtl="0">
              <a:spcBef>
                <a:spcPts val="600"/>
              </a:spcBef>
              <a:spcAft>
                <a:spcPts val="600"/>
              </a:spcAft>
              <a:buSzPts val="1200"/>
              <a:buFont typeface="Karla Medium"/>
              <a:buChar char="●"/>
            </a:pPr>
            <a:r>
              <a:rPr lang="en" sz="1200">
                <a:latin typeface="Karla Medium"/>
                <a:ea typeface="Karla Medium"/>
                <a:cs typeface="Karla Medium"/>
                <a:sym typeface="Karla Medium"/>
              </a:rPr>
              <a:t>The project plan includes the </a:t>
            </a:r>
            <a:r>
              <a:rPr lang="en" sz="1200" b="1">
                <a:solidFill>
                  <a:schemeClr val="lt2"/>
                </a:solidFill>
              </a:rPr>
              <a:t>10 Knowledge Areas of PM</a:t>
            </a:r>
            <a:r>
              <a:rPr lang="en" sz="1200">
                <a:latin typeface="Karla Medium"/>
                <a:ea typeface="Karla Medium"/>
                <a:cs typeface="Karla Medium"/>
                <a:sym typeface="Karla Medium"/>
              </a:rPr>
              <a:t>, which cater to the end user’s specific requirements and the stakeholders. Depending on the end-user, the application will narrow down the user interface to provide accurate and timely details about blood reserves that would potentially save someone’s life.</a:t>
            </a:r>
            <a:endParaRPr sz="1200">
              <a:latin typeface="Karla Medium"/>
              <a:ea typeface="Karla Medium"/>
              <a:cs typeface="Karla Medium"/>
              <a:sym typeface="Karla Medium"/>
            </a:endParaRPr>
          </a:p>
        </p:txBody>
      </p:sp>
      <p:sp>
        <p:nvSpPr>
          <p:cNvPr id="564" name="Google Shape;564;p33"/>
          <p:cNvSpPr txBox="1">
            <a:spLocks noGrp="1"/>
          </p:cNvSpPr>
          <p:nvPr>
            <p:ph type="title"/>
          </p:nvPr>
        </p:nvSpPr>
        <p:spPr>
          <a:xfrm>
            <a:off x="339300" y="140700"/>
            <a:ext cx="4232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a:t>Executive Summary</a:t>
            </a:r>
            <a:endParaRPr sz="3200" u="none"/>
          </a:p>
        </p:txBody>
      </p:sp>
      <p:pic>
        <p:nvPicPr>
          <p:cNvPr id="565" name="Google Shape;565;p33"/>
          <p:cNvPicPr preferRelativeResize="0"/>
          <p:nvPr/>
        </p:nvPicPr>
        <p:blipFill rotWithShape="1">
          <a:blip r:embed="rId3">
            <a:alphaModFix/>
          </a:blip>
          <a:srcRect l="49898" t="6010" r="7949" b="9686"/>
          <a:stretch/>
        </p:blipFill>
        <p:spPr>
          <a:xfrm>
            <a:off x="4572000" y="4775"/>
            <a:ext cx="4572000" cy="5143500"/>
          </a:xfrm>
          <a:prstGeom prst="rect">
            <a:avLst/>
          </a:prstGeom>
          <a:noFill/>
          <a:ln>
            <a:noFill/>
          </a:ln>
        </p:spPr>
      </p:pic>
      <p:grpSp>
        <p:nvGrpSpPr>
          <p:cNvPr id="566" name="Google Shape;566;p33"/>
          <p:cNvGrpSpPr/>
          <p:nvPr/>
        </p:nvGrpSpPr>
        <p:grpSpPr>
          <a:xfrm>
            <a:off x="-1" y="3149542"/>
            <a:ext cx="306460" cy="525751"/>
            <a:chOff x="5559675" y="3999406"/>
            <a:chExt cx="227192" cy="389734"/>
          </a:xfrm>
        </p:grpSpPr>
        <p:sp>
          <p:nvSpPr>
            <p:cNvPr id="567" name="Google Shape;567;p33"/>
            <p:cNvSpPr/>
            <p:nvPr/>
          </p:nvSpPr>
          <p:spPr>
            <a:xfrm>
              <a:off x="5559675" y="4205150"/>
              <a:ext cx="114900" cy="123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5650108" y="4182498"/>
              <a:ext cx="68399" cy="68399"/>
            </a:xfrm>
            <a:custGeom>
              <a:avLst/>
              <a:gdLst/>
              <a:ahLst/>
              <a:cxnLst/>
              <a:rect l="l" t="t" r="r" b="b"/>
              <a:pathLst>
                <a:path w="1884" h="1884" extrusionOk="0">
                  <a:moveTo>
                    <a:pt x="629" y="0"/>
                  </a:moveTo>
                  <a:lnTo>
                    <a:pt x="629" y="628"/>
                  </a:lnTo>
                  <a:lnTo>
                    <a:pt x="1" y="628"/>
                  </a:lnTo>
                  <a:lnTo>
                    <a:pt x="1" y="1256"/>
                  </a:lnTo>
                  <a:lnTo>
                    <a:pt x="629" y="1256"/>
                  </a:lnTo>
                  <a:lnTo>
                    <a:pt x="629" y="1883"/>
                  </a:lnTo>
                  <a:lnTo>
                    <a:pt x="1256" y="1883"/>
                  </a:lnTo>
                  <a:lnTo>
                    <a:pt x="1256" y="1256"/>
                  </a:lnTo>
                  <a:lnTo>
                    <a:pt x="1884" y="1256"/>
                  </a:lnTo>
                  <a:lnTo>
                    <a:pt x="1884" y="628"/>
                  </a:lnTo>
                  <a:lnTo>
                    <a:pt x="1256" y="628"/>
                  </a:lnTo>
                  <a:lnTo>
                    <a:pt x="12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5581744" y="3999406"/>
              <a:ext cx="205123" cy="389734"/>
            </a:xfrm>
            <a:custGeom>
              <a:avLst/>
              <a:gdLst/>
              <a:ahLst/>
              <a:cxnLst/>
              <a:rect l="l" t="t" r="r" b="b"/>
              <a:pathLst>
                <a:path w="5650" h="10735" extrusionOk="0">
                  <a:moveTo>
                    <a:pt x="1256" y="628"/>
                  </a:moveTo>
                  <a:lnTo>
                    <a:pt x="1256" y="1884"/>
                  </a:lnTo>
                  <a:lnTo>
                    <a:pt x="628" y="1884"/>
                  </a:lnTo>
                  <a:lnTo>
                    <a:pt x="628" y="628"/>
                  </a:lnTo>
                  <a:close/>
                  <a:moveTo>
                    <a:pt x="2512" y="628"/>
                  </a:moveTo>
                  <a:lnTo>
                    <a:pt x="2512" y="1884"/>
                  </a:lnTo>
                  <a:lnTo>
                    <a:pt x="1884" y="1884"/>
                  </a:lnTo>
                  <a:lnTo>
                    <a:pt x="1884" y="628"/>
                  </a:lnTo>
                  <a:close/>
                  <a:moveTo>
                    <a:pt x="3767" y="628"/>
                  </a:moveTo>
                  <a:lnTo>
                    <a:pt x="3767" y="1884"/>
                  </a:lnTo>
                  <a:lnTo>
                    <a:pt x="3139" y="1884"/>
                  </a:lnTo>
                  <a:lnTo>
                    <a:pt x="3139" y="628"/>
                  </a:lnTo>
                  <a:close/>
                  <a:moveTo>
                    <a:pt x="5022" y="628"/>
                  </a:moveTo>
                  <a:lnTo>
                    <a:pt x="5022" y="1884"/>
                  </a:lnTo>
                  <a:lnTo>
                    <a:pt x="4395" y="1884"/>
                  </a:lnTo>
                  <a:lnTo>
                    <a:pt x="4395" y="628"/>
                  </a:lnTo>
                  <a:close/>
                  <a:moveTo>
                    <a:pt x="4395" y="2512"/>
                  </a:moveTo>
                  <a:lnTo>
                    <a:pt x="4395" y="3788"/>
                  </a:lnTo>
                  <a:lnTo>
                    <a:pt x="1256" y="3788"/>
                  </a:lnTo>
                  <a:lnTo>
                    <a:pt x="1256" y="2512"/>
                  </a:lnTo>
                  <a:close/>
                  <a:moveTo>
                    <a:pt x="4395" y="4416"/>
                  </a:moveTo>
                  <a:lnTo>
                    <a:pt x="4395" y="7596"/>
                  </a:lnTo>
                  <a:lnTo>
                    <a:pt x="1256" y="7596"/>
                  </a:lnTo>
                  <a:lnTo>
                    <a:pt x="1256" y="4416"/>
                  </a:lnTo>
                  <a:close/>
                  <a:moveTo>
                    <a:pt x="4395" y="8224"/>
                  </a:moveTo>
                  <a:lnTo>
                    <a:pt x="4395" y="8538"/>
                  </a:lnTo>
                  <a:cubicBezTo>
                    <a:pt x="4395" y="9395"/>
                    <a:pt x="3683" y="10107"/>
                    <a:pt x="2825" y="10107"/>
                  </a:cubicBezTo>
                  <a:cubicBezTo>
                    <a:pt x="1947" y="10107"/>
                    <a:pt x="1256" y="9395"/>
                    <a:pt x="1256" y="8538"/>
                  </a:cubicBezTo>
                  <a:lnTo>
                    <a:pt x="1256" y="8224"/>
                  </a:lnTo>
                  <a:close/>
                  <a:moveTo>
                    <a:pt x="1" y="1"/>
                  </a:moveTo>
                  <a:lnTo>
                    <a:pt x="1" y="2512"/>
                  </a:lnTo>
                  <a:lnTo>
                    <a:pt x="628" y="2512"/>
                  </a:lnTo>
                  <a:lnTo>
                    <a:pt x="628" y="8538"/>
                  </a:lnTo>
                  <a:cubicBezTo>
                    <a:pt x="628" y="9751"/>
                    <a:pt x="1612" y="10735"/>
                    <a:pt x="2825" y="10735"/>
                  </a:cubicBezTo>
                  <a:cubicBezTo>
                    <a:pt x="4039" y="10735"/>
                    <a:pt x="5022" y="9751"/>
                    <a:pt x="5022" y="8538"/>
                  </a:cubicBezTo>
                  <a:lnTo>
                    <a:pt x="5022" y="2512"/>
                  </a:lnTo>
                  <a:lnTo>
                    <a:pt x="5650" y="2512"/>
                  </a:lnTo>
                  <a:lnTo>
                    <a:pt x="5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33"/>
          <p:cNvGrpSpPr/>
          <p:nvPr/>
        </p:nvGrpSpPr>
        <p:grpSpPr>
          <a:xfrm>
            <a:off x="-1" y="4162417"/>
            <a:ext cx="306460" cy="525751"/>
            <a:chOff x="5559675" y="3999406"/>
            <a:chExt cx="227192" cy="389734"/>
          </a:xfrm>
        </p:grpSpPr>
        <p:sp>
          <p:nvSpPr>
            <p:cNvPr id="571" name="Google Shape;571;p33"/>
            <p:cNvSpPr/>
            <p:nvPr/>
          </p:nvSpPr>
          <p:spPr>
            <a:xfrm>
              <a:off x="5559675" y="4205150"/>
              <a:ext cx="114900" cy="123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5650108" y="4182498"/>
              <a:ext cx="68399" cy="68399"/>
            </a:xfrm>
            <a:custGeom>
              <a:avLst/>
              <a:gdLst/>
              <a:ahLst/>
              <a:cxnLst/>
              <a:rect l="l" t="t" r="r" b="b"/>
              <a:pathLst>
                <a:path w="1884" h="1884" extrusionOk="0">
                  <a:moveTo>
                    <a:pt x="629" y="0"/>
                  </a:moveTo>
                  <a:lnTo>
                    <a:pt x="629" y="628"/>
                  </a:lnTo>
                  <a:lnTo>
                    <a:pt x="1" y="628"/>
                  </a:lnTo>
                  <a:lnTo>
                    <a:pt x="1" y="1256"/>
                  </a:lnTo>
                  <a:lnTo>
                    <a:pt x="629" y="1256"/>
                  </a:lnTo>
                  <a:lnTo>
                    <a:pt x="629" y="1883"/>
                  </a:lnTo>
                  <a:lnTo>
                    <a:pt x="1256" y="1883"/>
                  </a:lnTo>
                  <a:lnTo>
                    <a:pt x="1256" y="1256"/>
                  </a:lnTo>
                  <a:lnTo>
                    <a:pt x="1884" y="1256"/>
                  </a:lnTo>
                  <a:lnTo>
                    <a:pt x="1884" y="628"/>
                  </a:lnTo>
                  <a:lnTo>
                    <a:pt x="1256" y="628"/>
                  </a:lnTo>
                  <a:lnTo>
                    <a:pt x="12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5581744" y="3999406"/>
              <a:ext cx="205123" cy="389734"/>
            </a:xfrm>
            <a:custGeom>
              <a:avLst/>
              <a:gdLst/>
              <a:ahLst/>
              <a:cxnLst/>
              <a:rect l="l" t="t" r="r" b="b"/>
              <a:pathLst>
                <a:path w="5650" h="10735" extrusionOk="0">
                  <a:moveTo>
                    <a:pt x="1256" y="628"/>
                  </a:moveTo>
                  <a:lnTo>
                    <a:pt x="1256" y="1884"/>
                  </a:lnTo>
                  <a:lnTo>
                    <a:pt x="628" y="1884"/>
                  </a:lnTo>
                  <a:lnTo>
                    <a:pt x="628" y="628"/>
                  </a:lnTo>
                  <a:close/>
                  <a:moveTo>
                    <a:pt x="2512" y="628"/>
                  </a:moveTo>
                  <a:lnTo>
                    <a:pt x="2512" y="1884"/>
                  </a:lnTo>
                  <a:lnTo>
                    <a:pt x="1884" y="1884"/>
                  </a:lnTo>
                  <a:lnTo>
                    <a:pt x="1884" y="628"/>
                  </a:lnTo>
                  <a:close/>
                  <a:moveTo>
                    <a:pt x="3767" y="628"/>
                  </a:moveTo>
                  <a:lnTo>
                    <a:pt x="3767" y="1884"/>
                  </a:lnTo>
                  <a:lnTo>
                    <a:pt x="3139" y="1884"/>
                  </a:lnTo>
                  <a:lnTo>
                    <a:pt x="3139" y="628"/>
                  </a:lnTo>
                  <a:close/>
                  <a:moveTo>
                    <a:pt x="5022" y="628"/>
                  </a:moveTo>
                  <a:lnTo>
                    <a:pt x="5022" y="1884"/>
                  </a:lnTo>
                  <a:lnTo>
                    <a:pt x="4395" y="1884"/>
                  </a:lnTo>
                  <a:lnTo>
                    <a:pt x="4395" y="628"/>
                  </a:lnTo>
                  <a:close/>
                  <a:moveTo>
                    <a:pt x="4395" y="2512"/>
                  </a:moveTo>
                  <a:lnTo>
                    <a:pt x="4395" y="3788"/>
                  </a:lnTo>
                  <a:lnTo>
                    <a:pt x="1256" y="3788"/>
                  </a:lnTo>
                  <a:lnTo>
                    <a:pt x="1256" y="2512"/>
                  </a:lnTo>
                  <a:close/>
                  <a:moveTo>
                    <a:pt x="4395" y="4416"/>
                  </a:moveTo>
                  <a:lnTo>
                    <a:pt x="4395" y="7596"/>
                  </a:lnTo>
                  <a:lnTo>
                    <a:pt x="1256" y="7596"/>
                  </a:lnTo>
                  <a:lnTo>
                    <a:pt x="1256" y="4416"/>
                  </a:lnTo>
                  <a:close/>
                  <a:moveTo>
                    <a:pt x="4395" y="8224"/>
                  </a:moveTo>
                  <a:lnTo>
                    <a:pt x="4395" y="8538"/>
                  </a:lnTo>
                  <a:cubicBezTo>
                    <a:pt x="4395" y="9395"/>
                    <a:pt x="3683" y="10107"/>
                    <a:pt x="2825" y="10107"/>
                  </a:cubicBezTo>
                  <a:cubicBezTo>
                    <a:pt x="1947" y="10107"/>
                    <a:pt x="1256" y="9395"/>
                    <a:pt x="1256" y="8538"/>
                  </a:cubicBezTo>
                  <a:lnTo>
                    <a:pt x="1256" y="8224"/>
                  </a:lnTo>
                  <a:close/>
                  <a:moveTo>
                    <a:pt x="1" y="1"/>
                  </a:moveTo>
                  <a:lnTo>
                    <a:pt x="1" y="2512"/>
                  </a:lnTo>
                  <a:lnTo>
                    <a:pt x="628" y="2512"/>
                  </a:lnTo>
                  <a:lnTo>
                    <a:pt x="628" y="8538"/>
                  </a:lnTo>
                  <a:cubicBezTo>
                    <a:pt x="628" y="9751"/>
                    <a:pt x="1612" y="10735"/>
                    <a:pt x="2825" y="10735"/>
                  </a:cubicBezTo>
                  <a:cubicBezTo>
                    <a:pt x="4039" y="10735"/>
                    <a:pt x="5022" y="9751"/>
                    <a:pt x="5022" y="8538"/>
                  </a:cubicBezTo>
                  <a:lnTo>
                    <a:pt x="5022" y="2512"/>
                  </a:lnTo>
                  <a:lnTo>
                    <a:pt x="5650" y="2512"/>
                  </a:lnTo>
                  <a:lnTo>
                    <a:pt x="5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33"/>
          <p:cNvGrpSpPr/>
          <p:nvPr/>
        </p:nvGrpSpPr>
        <p:grpSpPr>
          <a:xfrm>
            <a:off x="-1" y="2045992"/>
            <a:ext cx="306460" cy="525751"/>
            <a:chOff x="5559675" y="3999406"/>
            <a:chExt cx="227192" cy="389734"/>
          </a:xfrm>
        </p:grpSpPr>
        <p:sp>
          <p:nvSpPr>
            <p:cNvPr id="575" name="Google Shape;575;p33"/>
            <p:cNvSpPr/>
            <p:nvPr/>
          </p:nvSpPr>
          <p:spPr>
            <a:xfrm>
              <a:off x="5559675" y="4205150"/>
              <a:ext cx="114900" cy="123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5650108" y="4182498"/>
              <a:ext cx="68399" cy="68399"/>
            </a:xfrm>
            <a:custGeom>
              <a:avLst/>
              <a:gdLst/>
              <a:ahLst/>
              <a:cxnLst/>
              <a:rect l="l" t="t" r="r" b="b"/>
              <a:pathLst>
                <a:path w="1884" h="1884" extrusionOk="0">
                  <a:moveTo>
                    <a:pt x="629" y="0"/>
                  </a:moveTo>
                  <a:lnTo>
                    <a:pt x="629" y="628"/>
                  </a:lnTo>
                  <a:lnTo>
                    <a:pt x="1" y="628"/>
                  </a:lnTo>
                  <a:lnTo>
                    <a:pt x="1" y="1256"/>
                  </a:lnTo>
                  <a:lnTo>
                    <a:pt x="629" y="1256"/>
                  </a:lnTo>
                  <a:lnTo>
                    <a:pt x="629" y="1883"/>
                  </a:lnTo>
                  <a:lnTo>
                    <a:pt x="1256" y="1883"/>
                  </a:lnTo>
                  <a:lnTo>
                    <a:pt x="1256" y="1256"/>
                  </a:lnTo>
                  <a:lnTo>
                    <a:pt x="1884" y="1256"/>
                  </a:lnTo>
                  <a:lnTo>
                    <a:pt x="1884" y="628"/>
                  </a:lnTo>
                  <a:lnTo>
                    <a:pt x="1256" y="628"/>
                  </a:lnTo>
                  <a:lnTo>
                    <a:pt x="12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5581744" y="3999406"/>
              <a:ext cx="205123" cy="389734"/>
            </a:xfrm>
            <a:custGeom>
              <a:avLst/>
              <a:gdLst/>
              <a:ahLst/>
              <a:cxnLst/>
              <a:rect l="l" t="t" r="r" b="b"/>
              <a:pathLst>
                <a:path w="5650" h="10735" extrusionOk="0">
                  <a:moveTo>
                    <a:pt x="1256" y="628"/>
                  </a:moveTo>
                  <a:lnTo>
                    <a:pt x="1256" y="1884"/>
                  </a:lnTo>
                  <a:lnTo>
                    <a:pt x="628" y="1884"/>
                  </a:lnTo>
                  <a:lnTo>
                    <a:pt x="628" y="628"/>
                  </a:lnTo>
                  <a:close/>
                  <a:moveTo>
                    <a:pt x="2512" y="628"/>
                  </a:moveTo>
                  <a:lnTo>
                    <a:pt x="2512" y="1884"/>
                  </a:lnTo>
                  <a:lnTo>
                    <a:pt x="1884" y="1884"/>
                  </a:lnTo>
                  <a:lnTo>
                    <a:pt x="1884" y="628"/>
                  </a:lnTo>
                  <a:close/>
                  <a:moveTo>
                    <a:pt x="3767" y="628"/>
                  </a:moveTo>
                  <a:lnTo>
                    <a:pt x="3767" y="1884"/>
                  </a:lnTo>
                  <a:lnTo>
                    <a:pt x="3139" y="1884"/>
                  </a:lnTo>
                  <a:lnTo>
                    <a:pt x="3139" y="628"/>
                  </a:lnTo>
                  <a:close/>
                  <a:moveTo>
                    <a:pt x="5022" y="628"/>
                  </a:moveTo>
                  <a:lnTo>
                    <a:pt x="5022" y="1884"/>
                  </a:lnTo>
                  <a:lnTo>
                    <a:pt x="4395" y="1884"/>
                  </a:lnTo>
                  <a:lnTo>
                    <a:pt x="4395" y="628"/>
                  </a:lnTo>
                  <a:close/>
                  <a:moveTo>
                    <a:pt x="4395" y="2512"/>
                  </a:moveTo>
                  <a:lnTo>
                    <a:pt x="4395" y="3788"/>
                  </a:lnTo>
                  <a:lnTo>
                    <a:pt x="1256" y="3788"/>
                  </a:lnTo>
                  <a:lnTo>
                    <a:pt x="1256" y="2512"/>
                  </a:lnTo>
                  <a:close/>
                  <a:moveTo>
                    <a:pt x="4395" y="4416"/>
                  </a:moveTo>
                  <a:lnTo>
                    <a:pt x="4395" y="7596"/>
                  </a:lnTo>
                  <a:lnTo>
                    <a:pt x="1256" y="7596"/>
                  </a:lnTo>
                  <a:lnTo>
                    <a:pt x="1256" y="4416"/>
                  </a:lnTo>
                  <a:close/>
                  <a:moveTo>
                    <a:pt x="4395" y="8224"/>
                  </a:moveTo>
                  <a:lnTo>
                    <a:pt x="4395" y="8538"/>
                  </a:lnTo>
                  <a:cubicBezTo>
                    <a:pt x="4395" y="9395"/>
                    <a:pt x="3683" y="10107"/>
                    <a:pt x="2825" y="10107"/>
                  </a:cubicBezTo>
                  <a:cubicBezTo>
                    <a:pt x="1947" y="10107"/>
                    <a:pt x="1256" y="9395"/>
                    <a:pt x="1256" y="8538"/>
                  </a:cubicBezTo>
                  <a:lnTo>
                    <a:pt x="1256" y="8224"/>
                  </a:lnTo>
                  <a:close/>
                  <a:moveTo>
                    <a:pt x="1" y="1"/>
                  </a:moveTo>
                  <a:lnTo>
                    <a:pt x="1" y="2512"/>
                  </a:lnTo>
                  <a:lnTo>
                    <a:pt x="628" y="2512"/>
                  </a:lnTo>
                  <a:lnTo>
                    <a:pt x="628" y="8538"/>
                  </a:lnTo>
                  <a:cubicBezTo>
                    <a:pt x="628" y="9751"/>
                    <a:pt x="1612" y="10735"/>
                    <a:pt x="2825" y="10735"/>
                  </a:cubicBezTo>
                  <a:cubicBezTo>
                    <a:pt x="4039" y="10735"/>
                    <a:pt x="5022" y="9751"/>
                    <a:pt x="5022" y="8538"/>
                  </a:cubicBezTo>
                  <a:lnTo>
                    <a:pt x="5022" y="2512"/>
                  </a:lnTo>
                  <a:lnTo>
                    <a:pt x="5650" y="2512"/>
                  </a:lnTo>
                  <a:lnTo>
                    <a:pt x="5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34"/>
          <p:cNvSpPr txBox="1">
            <a:spLocks noGrp="1"/>
          </p:cNvSpPr>
          <p:nvPr>
            <p:ph type="body" idx="1"/>
          </p:nvPr>
        </p:nvSpPr>
        <p:spPr>
          <a:xfrm>
            <a:off x="1470775" y="1884240"/>
            <a:ext cx="6105600" cy="1203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Project Integration management is the key to overall project success as it crosses all phases of the traditional project life cycle and the 10 project management knowledge areas.</a:t>
            </a:r>
            <a:endParaRPr/>
          </a:p>
        </p:txBody>
      </p:sp>
      <p:sp>
        <p:nvSpPr>
          <p:cNvPr id="583" name="Google Shape;583;p34"/>
          <p:cNvSpPr txBox="1">
            <a:spLocks noGrp="1"/>
          </p:cNvSpPr>
          <p:nvPr>
            <p:ph type="title"/>
          </p:nvPr>
        </p:nvSpPr>
        <p:spPr>
          <a:xfrm>
            <a:off x="2869505" y="950350"/>
            <a:ext cx="33081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Integration Management</a:t>
            </a:r>
            <a:endParaRPr u="none"/>
          </a:p>
        </p:txBody>
      </p:sp>
      <p:grpSp>
        <p:nvGrpSpPr>
          <p:cNvPr id="584" name="Google Shape;584;p34"/>
          <p:cNvGrpSpPr/>
          <p:nvPr/>
        </p:nvGrpSpPr>
        <p:grpSpPr>
          <a:xfrm>
            <a:off x="1394242" y="2907205"/>
            <a:ext cx="6285474" cy="623142"/>
            <a:chOff x="1452904" y="2293527"/>
            <a:chExt cx="6285474" cy="623142"/>
          </a:xfrm>
        </p:grpSpPr>
        <p:cxnSp>
          <p:nvCxnSpPr>
            <p:cNvPr id="585" name="Google Shape;585;p34"/>
            <p:cNvCxnSpPr/>
            <p:nvPr/>
          </p:nvCxnSpPr>
          <p:spPr>
            <a:xfrm>
              <a:off x="1603900" y="2625692"/>
              <a:ext cx="5907600" cy="0"/>
            </a:xfrm>
            <a:prstGeom prst="straightConnector1">
              <a:avLst/>
            </a:prstGeom>
            <a:noFill/>
            <a:ln w="28575" cap="flat" cmpd="sng">
              <a:solidFill>
                <a:srgbClr val="000000"/>
              </a:solidFill>
              <a:prstDash val="solid"/>
              <a:round/>
              <a:headEnd type="none" w="med" len="med"/>
              <a:tailEnd type="none" w="med" len="med"/>
            </a:ln>
          </p:spPr>
        </p:cxnSp>
        <p:grpSp>
          <p:nvGrpSpPr>
            <p:cNvPr id="586" name="Google Shape;586;p34"/>
            <p:cNvGrpSpPr/>
            <p:nvPr/>
          </p:nvGrpSpPr>
          <p:grpSpPr>
            <a:xfrm>
              <a:off x="3427129" y="2293527"/>
              <a:ext cx="362836" cy="623142"/>
              <a:chOff x="8142523" y="840353"/>
              <a:chExt cx="264980" cy="455048"/>
            </a:xfrm>
          </p:grpSpPr>
          <p:sp>
            <p:nvSpPr>
              <p:cNvPr id="587" name="Google Shape;587;p34"/>
              <p:cNvSpPr/>
              <p:nvPr/>
            </p:nvSpPr>
            <p:spPr>
              <a:xfrm>
                <a:off x="8142523" y="917791"/>
                <a:ext cx="225509" cy="377609"/>
              </a:xfrm>
              <a:custGeom>
                <a:avLst/>
                <a:gdLst/>
                <a:ahLst/>
                <a:cxnLst/>
                <a:rect l="l" t="t" r="r" b="b"/>
                <a:pathLst>
                  <a:path w="6236" h="10442" extrusionOk="0">
                    <a:moveTo>
                      <a:pt x="3118" y="1"/>
                    </a:moveTo>
                    <a:cubicBezTo>
                      <a:pt x="3118" y="1"/>
                      <a:pt x="0" y="5608"/>
                      <a:pt x="0" y="7324"/>
                    </a:cubicBezTo>
                    <a:cubicBezTo>
                      <a:pt x="0" y="9061"/>
                      <a:pt x="1402" y="10442"/>
                      <a:pt x="3118" y="10442"/>
                    </a:cubicBezTo>
                    <a:cubicBezTo>
                      <a:pt x="4833" y="10442"/>
                      <a:pt x="6235" y="9061"/>
                      <a:pt x="6235" y="7324"/>
                    </a:cubicBezTo>
                    <a:cubicBezTo>
                      <a:pt x="6235" y="5608"/>
                      <a:pt x="3118" y="1"/>
                      <a:pt x="31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4"/>
              <p:cNvSpPr/>
              <p:nvPr/>
            </p:nvSpPr>
            <p:spPr>
              <a:xfrm>
                <a:off x="8181233" y="840353"/>
                <a:ext cx="226269" cy="378368"/>
              </a:xfrm>
              <a:custGeom>
                <a:avLst/>
                <a:gdLst/>
                <a:ahLst/>
                <a:cxnLst/>
                <a:rect l="l" t="t" r="r" b="b"/>
                <a:pathLst>
                  <a:path w="6257" h="10463" fill="none" extrusionOk="0">
                    <a:moveTo>
                      <a:pt x="6257" y="7345"/>
                    </a:moveTo>
                    <a:cubicBezTo>
                      <a:pt x="6257" y="9081"/>
                      <a:pt x="4855" y="10462"/>
                      <a:pt x="3118" y="10462"/>
                    </a:cubicBezTo>
                    <a:cubicBezTo>
                      <a:pt x="1402" y="10462"/>
                      <a:pt x="1" y="9060"/>
                      <a:pt x="1" y="7345"/>
                    </a:cubicBezTo>
                    <a:cubicBezTo>
                      <a:pt x="1" y="5608"/>
                      <a:pt x="3118" y="1"/>
                      <a:pt x="3118" y="1"/>
                    </a:cubicBezTo>
                    <a:cubicBezTo>
                      <a:pt x="3118" y="1"/>
                      <a:pt x="6257" y="5629"/>
                      <a:pt x="6257" y="7345"/>
                    </a:cubicBezTo>
                    <a:close/>
                  </a:path>
                </a:pathLst>
              </a:custGeom>
              <a:noFill/>
              <a:ln w="28575" cap="rnd"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34"/>
            <p:cNvGrpSpPr/>
            <p:nvPr/>
          </p:nvGrpSpPr>
          <p:grpSpPr>
            <a:xfrm>
              <a:off x="5401342" y="2293527"/>
              <a:ext cx="362836" cy="623142"/>
              <a:chOff x="8142523" y="840353"/>
              <a:chExt cx="264980" cy="455048"/>
            </a:xfrm>
          </p:grpSpPr>
          <p:sp>
            <p:nvSpPr>
              <p:cNvPr id="590" name="Google Shape;590;p34"/>
              <p:cNvSpPr/>
              <p:nvPr/>
            </p:nvSpPr>
            <p:spPr>
              <a:xfrm>
                <a:off x="8142523" y="917791"/>
                <a:ext cx="225509" cy="377609"/>
              </a:xfrm>
              <a:custGeom>
                <a:avLst/>
                <a:gdLst/>
                <a:ahLst/>
                <a:cxnLst/>
                <a:rect l="l" t="t" r="r" b="b"/>
                <a:pathLst>
                  <a:path w="6236" h="10442" extrusionOk="0">
                    <a:moveTo>
                      <a:pt x="3118" y="1"/>
                    </a:moveTo>
                    <a:cubicBezTo>
                      <a:pt x="3118" y="1"/>
                      <a:pt x="0" y="5608"/>
                      <a:pt x="0" y="7324"/>
                    </a:cubicBezTo>
                    <a:cubicBezTo>
                      <a:pt x="0" y="9061"/>
                      <a:pt x="1402" y="10442"/>
                      <a:pt x="3118" y="10442"/>
                    </a:cubicBezTo>
                    <a:cubicBezTo>
                      <a:pt x="4833" y="10442"/>
                      <a:pt x="6235" y="9061"/>
                      <a:pt x="6235" y="7324"/>
                    </a:cubicBezTo>
                    <a:cubicBezTo>
                      <a:pt x="6235" y="5608"/>
                      <a:pt x="3118" y="1"/>
                      <a:pt x="31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4"/>
              <p:cNvSpPr/>
              <p:nvPr/>
            </p:nvSpPr>
            <p:spPr>
              <a:xfrm>
                <a:off x="8181233" y="840353"/>
                <a:ext cx="226269" cy="378368"/>
              </a:xfrm>
              <a:custGeom>
                <a:avLst/>
                <a:gdLst/>
                <a:ahLst/>
                <a:cxnLst/>
                <a:rect l="l" t="t" r="r" b="b"/>
                <a:pathLst>
                  <a:path w="6257" h="10463" fill="none" extrusionOk="0">
                    <a:moveTo>
                      <a:pt x="6257" y="7345"/>
                    </a:moveTo>
                    <a:cubicBezTo>
                      <a:pt x="6257" y="9081"/>
                      <a:pt x="4855" y="10462"/>
                      <a:pt x="3118" y="10462"/>
                    </a:cubicBezTo>
                    <a:cubicBezTo>
                      <a:pt x="1402" y="10462"/>
                      <a:pt x="1" y="9060"/>
                      <a:pt x="1" y="7345"/>
                    </a:cubicBezTo>
                    <a:cubicBezTo>
                      <a:pt x="1" y="5608"/>
                      <a:pt x="3118" y="1"/>
                      <a:pt x="3118" y="1"/>
                    </a:cubicBezTo>
                    <a:cubicBezTo>
                      <a:pt x="3118" y="1"/>
                      <a:pt x="6257" y="5629"/>
                      <a:pt x="6257" y="7345"/>
                    </a:cubicBezTo>
                    <a:close/>
                  </a:path>
                </a:pathLst>
              </a:custGeom>
              <a:noFill/>
              <a:ln w="28575" cap="rnd"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34"/>
            <p:cNvGrpSpPr/>
            <p:nvPr/>
          </p:nvGrpSpPr>
          <p:grpSpPr>
            <a:xfrm>
              <a:off x="7375542" y="2293527"/>
              <a:ext cx="362836" cy="623142"/>
              <a:chOff x="8142523" y="840353"/>
              <a:chExt cx="264980" cy="455048"/>
            </a:xfrm>
          </p:grpSpPr>
          <p:sp>
            <p:nvSpPr>
              <p:cNvPr id="593" name="Google Shape;593;p34"/>
              <p:cNvSpPr/>
              <p:nvPr/>
            </p:nvSpPr>
            <p:spPr>
              <a:xfrm>
                <a:off x="8142523" y="917791"/>
                <a:ext cx="225509" cy="377609"/>
              </a:xfrm>
              <a:custGeom>
                <a:avLst/>
                <a:gdLst/>
                <a:ahLst/>
                <a:cxnLst/>
                <a:rect l="l" t="t" r="r" b="b"/>
                <a:pathLst>
                  <a:path w="6236" h="10442" extrusionOk="0">
                    <a:moveTo>
                      <a:pt x="3118" y="1"/>
                    </a:moveTo>
                    <a:cubicBezTo>
                      <a:pt x="3118" y="1"/>
                      <a:pt x="0" y="5608"/>
                      <a:pt x="0" y="7324"/>
                    </a:cubicBezTo>
                    <a:cubicBezTo>
                      <a:pt x="0" y="9061"/>
                      <a:pt x="1402" y="10442"/>
                      <a:pt x="3118" y="10442"/>
                    </a:cubicBezTo>
                    <a:cubicBezTo>
                      <a:pt x="4833" y="10442"/>
                      <a:pt x="6235" y="9061"/>
                      <a:pt x="6235" y="7324"/>
                    </a:cubicBezTo>
                    <a:cubicBezTo>
                      <a:pt x="6235" y="5608"/>
                      <a:pt x="3118" y="1"/>
                      <a:pt x="31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4"/>
              <p:cNvSpPr/>
              <p:nvPr/>
            </p:nvSpPr>
            <p:spPr>
              <a:xfrm>
                <a:off x="8181233" y="840353"/>
                <a:ext cx="226269" cy="378368"/>
              </a:xfrm>
              <a:custGeom>
                <a:avLst/>
                <a:gdLst/>
                <a:ahLst/>
                <a:cxnLst/>
                <a:rect l="l" t="t" r="r" b="b"/>
                <a:pathLst>
                  <a:path w="6257" h="10463" fill="none" extrusionOk="0">
                    <a:moveTo>
                      <a:pt x="6257" y="7345"/>
                    </a:moveTo>
                    <a:cubicBezTo>
                      <a:pt x="6257" y="9081"/>
                      <a:pt x="4855" y="10462"/>
                      <a:pt x="3118" y="10462"/>
                    </a:cubicBezTo>
                    <a:cubicBezTo>
                      <a:pt x="1402" y="10462"/>
                      <a:pt x="1" y="9060"/>
                      <a:pt x="1" y="7345"/>
                    </a:cubicBezTo>
                    <a:cubicBezTo>
                      <a:pt x="1" y="5608"/>
                      <a:pt x="3118" y="1"/>
                      <a:pt x="3118" y="1"/>
                    </a:cubicBezTo>
                    <a:cubicBezTo>
                      <a:pt x="3118" y="1"/>
                      <a:pt x="6257" y="5629"/>
                      <a:pt x="6257" y="7345"/>
                    </a:cubicBezTo>
                    <a:close/>
                  </a:path>
                </a:pathLst>
              </a:custGeom>
              <a:noFill/>
              <a:ln w="28575" cap="rnd"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5" name="Google Shape;595;p34"/>
            <p:cNvGrpSpPr/>
            <p:nvPr/>
          </p:nvGrpSpPr>
          <p:grpSpPr>
            <a:xfrm>
              <a:off x="1452904" y="2293527"/>
              <a:ext cx="362836" cy="623142"/>
              <a:chOff x="8142523" y="840353"/>
              <a:chExt cx="264980" cy="455048"/>
            </a:xfrm>
          </p:grpSpPr>
          <p:sp>
            <p:nvSpPr>
              <p:cNvPr id="596" name="Google Shape;596;p34"/>
              <p:cNvSpPr/>
              <p:nvPr/>
            </p:nvSpPr>
            <p:spPr>
              <a:xfrm>
                <a:off x="8142523" y="917791"/>
                <a:ext cx="225509" cy="377609"/>
              </a:xfrm>
              <a:custGeom>
                <a:avLst/>
                <a:gdLst/>
                <a:ahLst/>
                <a:cxnLst/>
                <a:rect l="l" t="t" r="r" b="b"/>
                <a:pathLst>
                  <a:path w="6236" h="10442" extrusionOk="0">
                    <a:moveTo>
                      <a:pt x="3118" y="1"/>
                    </a:moveTo>
                    <a:cubicBezTo>
                      <a:pt x="3118" y="1"/>
                      <a:pt x="0" y="5608"/>
                      <a:pt x="0" y="7324"/>
                    </a:cubicBezTo>
                    <a:cubicBezTo>
                      <a:pt x="0" y="9061"/>
                      <a:pt x="1402" y="10442"/>
                      <a:pt x="3118" y="10442"/>
                    </a:cubicBezTo>
                    <a:cubicBezTo>
                      <a:pt x="4833" y="10442"/>
                      <a:pt x="6235" y="9061"/>
                      <a:pt x="6235" y="7324"/>
                    </a:cubicBezTo>
                    <a:cubicBezTo>
                      <a:pt x="6235" y="5608"/>
                      <a:pt x="3118" y="1"/>
                      <a:pt x="31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4"/>
              <p:cNvSpPr/>
              <p:nvPr/>
            </p:nvSpPr>
            <p:spPr>
              <a:xfrm>
                <a:off x="8181233" y="840353"/>
                <a:ext cx="226269" cy="378368"/>
              </a:xfrm>
              <a:custGeom>
                <a:avLst/>
                <a:gdLst/>
                <a:ahLst/>
                <a:cxnLst/>
                <a:rect l="l" t="t" r="r" b="b"/>
                <a:pathLst>
                  <a:path w="6257" h="10463" fill="none" extrusionOk="0">
                    <a:moveTo>
                      <a:pt x="6257" y="7345"/>
                    </a:moveTo>
                    <a:cubicBezTo>
                      <a:pt x="6257" y="9081"/>
                      <a:pt x="4855" y="10462"/>
                      <a:pt x="3118" y="10462"/>
                    </a:cubicBezTo>
                    <a:cubicBezTo>
                      <a:pt x="1402" y="10462"/>
                      <a:pt x="1" y="9060"/>
                      <a:pt x="1" y="7345"/>
                    </a:cubicBezTo>
                    <a:cubicBezTo>
                      <a:pt x="1" y="5608"/>
                      <a:pt x="3118" y="1"/>
                      <a:pt x="3118" y="1"/>
                    </a:cubicBezTo>
                    <a:cubicBezTo>
                      <a:pt x="3118" y="1"/>
                      <a:pt x="6257" y="5629"/>
                      <a:pt x="6257" y="7345"/>
                    </a:cubicBezTo>
                    <a:close/>
                  </a:path>
                </a:pathLst>
              </a:custGeom>
              <a:noFill/>
              <a:ln w="28575" cap="rnd"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8" name="Google Shape;598;p34"/>
          <p:cNvSpPr txBox="1"/>
          <p:nvPr/>
        </p:nvSpPr>
        <p:spPr>
          <a:xfrm>
            <a:off x="556650" y="3482075"/>
            <a:ext cx="20979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2000" b="1">
                <a:solidFill>
                  <a:schemeClr val="lt2"/>
                </a:solidFill>
                <a:latin typeface="Rajdhani"/>
                <a:ea typeface="Rajdhani"/>
                <a:cs typeface="Rajdhani"/>
                <a:sym typeface="Rajdhani"/>
              </a:rPr>
              <a:t>Concept </a:t>
            </a:r>
            <a:endParaRPr/>
          </a:p>
        </p:txBody>
      </p:sp>
      <p:sp>
        <p:nvSpPr>
          <p:cNvPr id="599" name="Google Shape;599;p34"/>
          <p:cNvSpPr txBox="1"/>
          <p:nvPr/>
        </p:nvSpPr>
        <p:spPr>
          <a:xfrm>
            <a:off x="2305950" y="3482075"/>
            <a:ext cx="22176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lt2"/>
                </a:solidFill>
                <a:latin typeface="Rajdhani"/>
                <a:ea typeface="Rajdhani"/>
                <a:cs typeface="Rajdhani"/>
                <a:sym typeface="Rajdhani"/>
              </a:rPr>
              <a:t>Development </a:t>
            </a:r>
            <a:endParaRPr/>
          </a:p>
        </p:txBody>
      </p:sp>
      <p:sp>
        <p:nvSpPr>
          <p:cNvPr id="600" name="Google Shape;600;p34"/>
          <p:cNvSpPr txBox="1"/>
          <p:nvPr/>
        </p:nvSpPr>
        <p:spPr>
          <a:xfrm>
            <a:off x="4129100" y="3449350"/>
            <a:ext cx="30000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lt2"/>
                </a:solidFill>
                <a:latin typeface="Rajdhani"/>
                <a:ea typeface="Rajdhani"/>
                <a:cs typeface="Rajdhani"/>
                <a:sym typeface="Rajdhani"/>
              </a:rPr>
              <a:t>Implementation</a:t>
            </a:r>
            <a:endParaRPr/>
          </a:p>
        </p:txBody>
      </p:sp>
      <p:sp>
        <p:nvSpPr>
          <p:cNvPr id="601" name="Google Shape;601;p34"/>
          <p:cNvSpPr txBox="1"/>
          <p:nvPr/>
        </p:nvSpPr>
        <p:spPr>
          <a:xfrm>
            <a:off x="6177600" y="3482075"/>
            <a:ext cx="30000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lt2"/>
                </a:solidFill>
                <a:latin typeface="Rajdhani"/>
                <a:ea typeface="Rajdhani"/>
                <a:cs typeface="Rajdhani"/>
                <a:sym typeface="Rajdhani"/>
              </a:rPr>
              <a:t>Close-out</a:t>
            </a:r>
            <a:endParaRPr/>
          </a:p>
        </p:txBody>
      </p:sp>
      <p:sp>
        <p:nvSpPr>
          <p:cNvPr id="602" name="Google Shape;602;p34"/>
          <p:cNvSpPr/>
          <p:nvPr/>
        </p:nvSpPr>
        <p:spPr>
          <a:xfrm>
            <a:off x="2140075" y="3401375"/>
            <a:ext cx="585000" cy="191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4"/>
          <p:cNvSpPr/>
          <p:nvPr/>
        </p:nvSpPr>
        <p:spPr>
          <a:xfrm>
            <a:off x="4231050" y="3338650"/>
            <a:ext cx="585000" cy="191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4"/>
          <p:cNvSpPr/>
          <p:nvPr/>
        </p:nvSpPr>
        <p:spPr>
          <a:xfrm rot="10800000" flipH="1">
            <a:off x="6392550" y="3338660"/>
            <a:ext cx="585000" cy="191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35"/>
          <p:cNvSpPr txBox="1">
            <a:spLocks noGrp="1"/>
          </p:cNvSpPr>
          <p:nvPr>
            <p:ph type="title"/>
          </p:nvPr>
        </p:nvSpPr>
        <p:spPr>
          <a:xfrm>
            <a:off x="2646250" y="877125"/>
            <a:ext cx="4518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 </a:t>
            </a:r>
            <a:endParaRPr/>
          </a:p>
        </p:txBody>
      </p:sp>
      <p:sp>
        <p:nvSpPr>
          <p:cNvPr id="610" name="Google Shape;610;p35"/>
          <p:cNvSpPr txBox="1">
            <a:spLocks noGrp="1"/>
          </p:cNvSpPr>
          <p:nvPr>
            <p:ph type="title" idx="4294967295"/>
          </p:nvPr>
        </p:nvSpPr>
        <p:spPr>
          <a:xfrm>
            <a:off x="1282400" y="1317466"/>
            <a:ext cx="26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Internal Stakeholders</a:t>
            </a:r>
            <a:endParaRPr sz="3000"/>
          </a:p>
        </p:txBody>
      </p:sp>
      <p:sp>
        <p:nvSpPr>
          <p:cNvPr id="611" name="Google Shape;611;p35"/>
          <p:cNvSpPr txBox="1">
            <a:spLocks noGrp="1"/>
          </p:cNvSpPr>
          <p:nvPr>
            <p:ph type="subTitle" idx="4294967295"/>
          </p:nvPr>
        </p:nvSpPr>
        <p:spPr>
          <a:xfrm>
            <a:off x="1190625" y="2491075"/>
            <a:ext cx="2882100" cy="1845600"/>
          </a:xfrm>
          <a:prstGeom prst="rect">
            <a:avLst/>
          </a:prstGeom>
          <a:noFill/>
          <a:ln w="28575" cap="flat" cmpd="sng">
            <a:solidFill>
              <a:srgbClr val="000000"/>
            </a:solidFill>
            <a:prstDash val="solid"/>
            <a:round/>
            <a:headEnd type="none" w="sm" len="sm"/>
            <a:tailEnd type="none" w="sm" len="sm"/>
          </a:ln>
        </p:spPr>
        <p:txBody>
          <a:bodyPr spcFirstLastPara="1" wrap="square" lIns="182875" tIns="91425" rIns="182875" bIns="91425" anchor="ctr" anchorCtr="0">
            <a:noAutofit/>
          </a:bodyPr>
          <a:lstStyle/>
          <a:p>
            <a:pPr marL="0" lvl="0" indent="0" algn="l" rtl="0">
              <a:spcBef>
                <a:spcPts val="0"/>
              </a:spcBef>
              <a:spcAft>
                <a:spcPts val="1600"/>
              </a:spcAft>
              <a:buNone/>
            </a:pPr>
            <a:r>
              <a:rPr lang="en">
                <a:solidFill>
                  <a:srgbClr val="000000"/>
                </a:solidFill>
              </a:rPr>
              <a:t>The project affects these stakeholders because they utilize the organization's limited resources. Eg: Project team</a:t>
            </a:r>
            <a:endParaRPr>
              <a:solidFill>
                <a:srgbClr val="000000"/>
              </a:solidFill>
            </a:endParaRPr>
          </a:p>
        </p:txBody>
      </p:sp>
      <p:sp>
        <p:nvSpPr>
          <p:cNvPr id="612" name="Google Shape;612;p35"/>
          <p:cNvSpPr txBox="1">
            <a:spLocks noGrp="1"/>
          </p:cNvSpPr>
          <p:nvPr>
            <p:ph type="title" idx="4294967295"/>
          </p:nvPr>
        </p:nvSpPr>
        <p:spPr>
          <a:xfrm>
            <a:off x="5203450" y="1317466"/>
            <a:ext cx="26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2"/>
                </a:solidFill>
              </a:rPr>
              <a:t>External Stakeholders</a:t>
            </a:r>
            <a:endParaRPr sz="3000"/>
          </a:p>
        </p:txBody>
      </p:sp>
      <p:sp>
        <p:nvSpPr>
          <p:cNvPr id="613" name="Google Shape;613;p35"/>
          <p:cNvSpPr txBox="1">
            <a:spLocks noGrp="1"/>
          </p:cNvSpPr>
          <p:nvPr>
            <p:ph type="subTitle" idx="4294967295"/>
          </p:nvPr>
        </p:nvSpPr>
        <p:spPr>
          <a:xfrm>
            <a:off x="5071300" y="2491075"/>
            <a:ext cx="2882100" cy="1845600"/>
          </a:xfrm>
          <a:prstGeom prst="rect">
            <a:avLst/>
          </a:prstGeom>
          <a:noFill/>
          <a:ln w="28575" cap="flat" cmpd="sng">
            <a:solidFill>
              <a:srgbClr val="000000"/>
            </a:solidFill>
            <a:prstDash val="solid"/>
            <a:round/>
            <a:headEnd type="none" w="sm" len="sm"/>
            <a:tailEnd type="none" w="sm" len="sm"/>
          </a:ln>
        </p:spPr>
        <p:txBody>
          <a:bodyPr spcFirstLastPara="1" wrap="square" lIns="182875" tIns="91425" rIns="182875" bIns="91425" anchor="ctr" anchorCtr="0">
            <a:noAutofit/>
          </a:bodyPr>
          <a:lstStyle/>
          <a:p>
            <a:pPr marL="0" lvl="0" indent="0" algn="l" rtl="0">
              <a:spcBef>
                <a:spcPts val="0"/>
              </a:spcBef>
              <a:spcAft>
                <a:spcPts val="1600"/>
              </a:spcAft>
              <a:buNone/>
            </a:pPr>
            <a:r>
              <a:rPr lang="en">
                <a:solidFill>
                  <a:srgbClr val="000000"/>
                </a:solidFill>
              </a:rPr>
              <a:t>External stakeholders not directly work with the project but affected by the project actions and outcomes. </a:t>
            </a:r>
            <a:r>
              <a:rPr lang="en"/>
              <a:t>Eg: Ontario Health, PHIPA</a:t>
            </a:r>
            <a:endParaRPr>
              <a:solidFill>
                <a:srgbClr val="000000"/>
              </a:solidFill>
            </a:endParaRPr>
          </a:p>
        </p:txBody>
      </p:sp>
      <p:grpSp>
        <p:nvGrpSpPr>
          <p:cNvPr id="614" name="Google Shape;614;p35"/>
          <p:cNvGrpSpPr/>
          <p:nvPr/>
        </p:nvGrpSpPr>
        <p:grpSpPr>
          <a:xfrm>
            <a:off x="4072918" y="1694773"/>
            <a:ext cx="932969" cy="741293"/>
            <a:chOff x="4009262" y="1648300"/>
            <a:chExt cx="443131" cy="399059"/>
          </a:xfrm>
        </p:grpSpPr>
        <p:sp>
          <p:nvSpPr>
            <p:cNvPr id="615" name="Google Shape;615;p35"/>
            <p:cNvSpPr/>
            <p:nvPr/>
          </p:nvSpPr>
          <p:spPr>
            <a:xfrm>
              <a:off x="4009262" y="1694112"/>
              <a:ext cx="400372" cy="353248"/>
            </a:xfrm>
            <a:custGeom>
              <a:avLst/>
              <a:gdLst/>
              <a:ahLst/>
              <a:cxnLst/>
              <a:rect l="l" t="t" r="r" b="b"/>
              <a:pathLst>
                <a:path w="11028" h="9730" extrusionOk="0">
                  <a:moveTo>
                    <a:pt x="3901" y="0"/>
                  </a:moveTo>
                  <a:cubicBezTo>
                    <a:pt x="3773" y="0"/>
                    <a:pt x="3645" y="7"/>
                    <a:pt x="3516" y="21"/>
                  </a:cubicBezTo>
                  <a:cubicBezTo>
                    <a:pt x="2679" y="126"/>
                    <a:pt x="1905" y="523"/>
                    <a:pt x="1319" y="1151"/>
                  </a:cubicBezTo>
                  <a:lnTo>
                    <a:pt x="1068" y="1444"/>
                  </a:lnTo>
                  <a:cubicBezTo>
                    <a:pt x="0" y="2637"/>
                    <a:pt x="42" y="4478"/>
                    <a:pt x="1193" y="5629"/>
                  </a:cubicBezTo>
                  <a:lnTo>
                    <a:pt x="2344" y="6800"/>
                  </a:lnTo>
                  <a:cubicBezTo>
                    <a:pt x="2511" y="6947"/>
                    <a:pt x="2721" y="7051"/>
                    <a:pt x="2972" y="7072"/>
                  </a:cubicBezTo>
                  <a:cubicBezTo>
                    <a:pt x="2972" y="7302"/>
                    <a:pt x="3076" y="7512"/>
                    <a:pt x="3244" y="7679"/>
                  </a:cubicBezTo>
                  <a:cubicBezTo>
                    <a:pt x="3411" y="7846"/>
                    <a:pt x="3620" y="7951"/>
                    <a:pt x="3850" y="7951"/>
                  </a:cubicBezTo>
                  <a:cubicBezTo>
                    <a:pt x="3871" y="8181"/>
                    <a:pt x="3955" y="8411"/>
                    <a:pt x="4122" y="8579"/>
                  </a:cubicBezTo>
                  <a:cubicBezTo>
                    <a:pt x="4290" y="8746"/>
                    <a:pt x="4520" y="8830"/>
                    <a:pt x="4750" y="8851"/>
                  </a:cubicBezTo>
                  <a:cubicBezTo>
                    <a:pt x="4750" y="9081"/>
                    <a:pt x="4855" y="9290"/>
                    <a:pt x="5022" y="9458"/>
                  </a:cubicBezTo>
                  <a:cubicBezTo>
                    <a:pt x="5190" y="9646"/>
                    <a:pt x="5441" y="9730"/>
                    <a:pt x="5692" y="9730"/>
                  </a:cubicBezTo>
                  <a:cubicBezTo>
                    <a:pt x="5922" y="9730"/>
                    <a:pt x="6173" y="9646"/>
                    <a:pt x="6340" y="9458"/>
                  </a:cubicBezTo>
                  <a:lnTo>
                    <a:pt x="7240" y="8579"/>
                  </a:lnTo>
                  <a:cubicBezTo>
                    <a:pt x="7407" y="8411"/>
                    <a:pt x="7491" y="8181"/>
                    <a:pt x="7512" y="7951"/>
                  </a:cubicBezTo>
                  <a:cubicBezTo>
                    <a:pt x="7742" y="7951"/>
                    <a:pt x="7951" y="7846"/>
                    <a:pt x="8119" y="7679"/>
                  </a:cubicBezTo>
                  <a:cubicBezTo>
                    <a:pt x="8286" y="7512"/>
                    <a:pt x="8391" y="7302"/>
                    <a:pt x="8412" y="7072"/>
                  </a:cubicBezTo>
                  <a:cubicBezTo>
                    <a:pt x="8621" y="7051"/>
                    <a:pt x="8851" y="6968"/>
                    <a:pt x="9019" y="6800"/>
                  </a:cubicBezTo>
                  <a:cubicBezTo>
                    <a:pt x="9186" y="6633"/>
                    <a:pt x="9270" y="6403"/>
                    <a:pt x="9291" y="6173"/>
                  </a:cubicBezTo>
                  <a:cubicBezTo>
                    <a:pt x="9521" y="6173"/>
                    <a:pt x="9730" y="6068"/>
                    <a:pt x="9897" y="5901"/>
                  </a:cubicBezTo>
                  <a:lnTo>
                    <a:pt x="10065" y="5754"/>
                  </a:lnTo>
                  <a:cubicBezTo>
                    <a:pt x="10672" y="5126"/>
                    <a:pt x="11027" y="4310"/>
                    <a:pt x="11027" y="3473"/>
                  </a:cubicBezTo>
                  <a:cubicBezTo>
                    <a:pt x="11027" y="2616"/>
                    <a:pt x="10672" y="1820"/>
                    <a:pt x="10065" y="1193"/>
                  </a:cubicBezTo>
                  <a:lnTo>
                    <a:pt x="9667" y="795"/>
                  </a:lnTo>
                  <a:lnTo>
                    <a:pt x="9646" y="795"/>
                  </a:lnTo>
                  <a:cubicBezTo>
                    <a:pt x="9044" y="287"/>
                    <a:pt x="8289" y="33"/>
                    <a:pt x="7503" y="33"/>
                  </a:cubicBezTo>
                  <a:cubicBezTo>
                    <a:pt x="7416" y="33"/>
                    <a:pt x="7328" y="36"/>
                    <a:pt x="7240" y="42"/>
                  </a:cubicBezTo>
                  <a:cubicBezTo>
                    <a:pt x="6696" y="84"/>
                    <a:pt x="6173" y="251"/>
                    <a:pt x="5713" y="523"/>
                  </a:cubicBezTo>
                  <a:cubicBezTo>
                    <a:pt x="5155" y="174"/>
                    <a:pt x="4539" y="0"/>
                    <a:pt x="3901" y="0"/>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5"/>
            <p:cNvSpPr/>
            <p:nvPr/>
          </p:nvSpPr>
          <p:spPr>
            <a:xfrm>
              <a:off x="4197187" y="1672762"/>
              <a:ext cx="239323" cy="148487"/>
            </a:xfrm>
            <a:custGeom>
              <a:avLst/>
              <a:gdLst/>
              <a:ahLst/>
              <a:cxnLst/>
              <a:rect l="l" t="t" r="r" b="b"/>
              <a:pathLst>
                <a:path w="6592" h="4090" extrusionOk="0">
                  <a:moveTo>
                    <a:pt x="3476" y="1"/>
                  </a:moveTo>
                  <a:cubicBezTo>
                    <a:pt x="2709" y="1"/>
                    <a:pt x="1929" y="308"/>
                    <a:pt x="1340" y="909"/>
                  </a:cubicBezTo>
                  <a:lnTo>
                    <a:pt x="147" y="2101"/>
                  </a:lnTo>
                  <a:cubicBezTo>
                    <a:pt x="0" y="2248"/>
                    <a:pt x="0" y="2478"/>
                    <a:pt x="147" y="2624"/>
                  </a:cubicBezTo>
                  <a:cubicBezTo>
                    <a:pt x="218" y="2696"/>
                    <a:pt x="310" y="2733"/>
                    <a:pt x="406" y="2733"/>
                  </a:cubicBezTo>
                  <a:cubicBezTo>
                    <a:pt x="480" y="2733"/>
                    <a:pt x="556" y="2712"/>
                    <a:pt x="628" y="2666"/>
                  </a:cubicBezTo>
                  <a:lnTo>
                    <a:pt x="2323" y="1536"/>
                  </a:lnTo>
                  <a:cubicBezTo>
                    <a:pt x="2491" y="1421"/>
                    <a:pt x="2686" y="1366"/>
                    <a:pt x="2881" y="1366"/>
                  </a:cubicBezTo>
                  <a:cubicBezTo>
                    <a:pt x="3147" y="1366"/>
                    <a:pt x="3415" y="1469"/>
                    <a:pt x="3620" y="1662"/>
                  </a:cubicBezTo>
                  <a:cubicBezTo>
                    <a:pt x="3705" y="1747"/>
                    <a:pt x="3825" y="1804"/>
                    <a:pt x="3944" y="1804"/>
                  </a:cubicBezTo>
                  <a:cubicBezTo>
                    <a:pt x="4030" y="1804"/>
                    <a:pt x="4115" y="1774"/>
                    <a:pt x="4185" y="1704"/>
                  </a:cubicBezTo>
                  <a:lnTo>
                    <a:pt x="4541" y="1327"/>
                  </a:lnTo>
                  <a:lnTo>
                    <a:pt x="5001" y="1767"/>
                  </a:lnTo>
                  <a:lnTo>
                    <a:pt x="4625" y="2143"/>
                  </a:lnTo>
                  <a:cubicBezTo>
                    <a:pt x="4520" y="2227"/>
                    <a:pt x="4415" y="2311"/>
                    <a:pt x="4311" y="2352"/>
                  </a:cubicBezTo>
                  <a:lnTo>
                    <a:pt x="5880" y="3922"/>
                  </a:lnTo>
                  <a:cubicBezTo>
                    <a:pt x="5922" y="3964"/>
                    <a:pt x="5964" y="4026"/>
                    <a:pt x="6006" y="4089"/>
                  </a:cubicBezTo>
                  <a:cubicBezTo>
                    <a:pt x="6591" y="3106"/>
                    <a:pt x="6445" y="1850"/>
                    <a:pt x="5587" y="971"/>
                  </a:cubicBezTo>
                  <a:lnTo>
                    <a:pt x="5210" y="616"/>
                  </a:lnTo>
                  <a:cubicBezTo>
                    <a:pt x="4714" y="203"/>
                    <a:pt x="4099" y="1"/>
                    <a:pt x="34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5"/>
            <p:cNvSpPr/>
            <p:nvPr/>
          </p:nvSpPr>
          <p:spPr>
            <a:xfrm>
              <a:off x="4144273" y="1824986"/>
              <a:ext cx="62228" cy="59803"/>
            </a:xfrm>
            <a:custGeom>
              <a:avLst/>
              <a:gdLst/>
              <a:ahLst/>
              <a:cxnLst/>
              <a:rect l="l" t="t" r="r" b="b"/>
              <a:pathLst>
                <a:path w="1591" h="1529" extrusionOk="0">
                  <a:moveTo>
                    <a:pt x="1235" y="1"/>
                  </a:moveTo>
                  <a:cubicBezTo>
                    <a:pt x="1151" y="1"/>
                    <a:pt x="1067" y="32"/>
                    <a:pt x="1005" y="95"/>
                  </a:cubicBezTo>
                  <a:lnTo>
                    <a:pt x="126" y="974"/>
                  </a:lnTo>
                  <a:cubicBezTo>
                    <a:pt x="0" y="1099"/>
                    <a:pt x="0" y="1309"/>
                    <a:pt x="126" y="1434"/>
                  </a:cubicBezTo>
                  <a:cubicBezTo>
                    <a:pt x="189" y="1497"/>
                    <a:pt x="267" y="1528"/>
                    <a:pt x="346" y="1528"/>
                  </a:cubicBezTo>
                  <a:cubicBezTo>
                    <a:pt x="424" y="1528"/>
                    <a:pt x="503" y="1497"/>
                    <a:pt x="565" y="1434"/>
                  </a:cubicBezTo>
                  <a:lnTo>
                    <a:pt x="1465" y="535"/>
                  </a:lnTo>
                  <a:cubicBezTo>
                    <a:pt x="1591" y="409"/>
                    <a:pt x="1591" y="221"/>
                    <a:pt x="1465" y="95"/>
                  </a:cubicBezTo>
                  <a:cubicBezTo>
                    <a:pt x="1402" y="32"/>
                    <a:pt x="1319"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5"/>
            <p:cNvSpPr/>
            <p:nvPr/>
          </p:nvSpPr>
          <p:spPr>
            <a:xfrm>
              <a:off x="4178741" y="1856604"/>
              <a:ext cx="61407" cy="59803"/>
            </a:xfrm>
            <a:custGeom>
              <a:avLst/>
              <a:gdLst/>
              <a:ahLst/>
              <a:cxnLst/>
              <a:rect l="l" t="t" r="r" b="b"/>
              <a:pathLst>
                <a:path w="1570" h="1529" extrusionOk="0">
                  <a:moveTo>
                    <a:pt x="1224" y="1"/>
                  </a:moveTo>
                  <a:cubicBezTo>
                    <a:pt x="1146" y="1"/>
                    <a:pt x="1067" y="32"/>
                    <a:pt x="1004" y="95"/>
                  </a:cubicBezTo>
                  <a:lnTo>
                    <a:pt x="105" y="995"/>
                  </a:lnTo>
                  <a:cubicBezTo>
                    <a:pt x="0" y="1120"/>
                    <a:pt x="0" y="1308"/>
                    <a:pt x="105" y="1434"/>
                  </a:cubicBezTo>
                  <a:cubicBezTo>
                    <a:pt x="167" y="1497"/>
                    <a:pt x="251" y="1528"/>
                    <a:pt x="335" y="1528"/>
                  </a:cubicBezTo>
                  <a:cubicBezTo>
                    <a:pt x="419" y="1528"/>
                    <a:pt x="502" y="1497"/>
                    <a:pt x="565" y="1434"/>
                  </a:cubicBezTo>
                  <a:lnTo>
                    <a:pt x="1444" y="555"/>
                  </a:lnTo>
                  <a:cubicBezTo>
                    <a:pt x="1569" y="430"/>
                    <a:pt x="1569" y="220"/>
                    <a:pt x="1444" y="95"/>
                  </a:cubicBezTo>
                  <a:cubicBezTo>
                    <a:pt x="1381" y="32"/>
                    <a:pt x="1303" y="1"/>
                    <a:pt x="1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5"/>
            <p:cNvSpPr/>
            <p:nvPr/>
          </p:nvSpPr>
          <p:spPr>
            <a:xfrm>
              <a:off x="4209777" y="1888106"/>
              <a:ext cx="61446" cy="59177"/>
            </a:xfrm>
            <a:custGeom>
              <a:avLst/>
              <a:gdLst/>
              <a:ahLst/>
              <a:cxnLst/>
              <a:rect l="l" t="t" r="r" b="b"/>
              <a:pathLst>
                <a:path w="1571" h="1513" extrusionOk="0">
                  <a:moveTo>
                    <a:pt x="1235" y="0"/>
                  </a:moveTo>
                  <a:cubicBezTo>
                    <a:pt x="1152" y="0"/>
                    <a:pt x="1068" y="32"/>
                    <a:pt x="1005" y="95"/>
                  </a:cubicBezTo>
                  <a:lnTo>
                    <a:pt x="126" y="973"/>
                  </a:lnTo>
                  <a:cubicBezTo>
                    <a:pt x="1" y="1099"/>
                    <a:pt x="1" y="1308"/>
                    <a:pt x="126" y="1434"/>
                  </a:cubicBezTo>
                  <a:cubicBezTo>
                    <a:pt x="189" y="1486"/>
                    <a:pt x="268" y="1512"/>
                    <a:pt x="346" y="1512"/>
                  </a:cubicBezTo>
                  <a:cubicBezTo>
                    <a:pt x="425" y="1512"/>
                    <a:pt x="503" y="1486"/>
                    <a:pt x="566" y="1434"/>
                  </a:cubicBezTo>
                  <a:lnTo>
                    <a:pt x="1466" y="534"/>
                  </a:lnTo>
                  <a:cubicBezTo>
                    <a:pt x="1570" y="408"/>
                    <a:pt x="1570" y="220"/>
                    <a:pt x="1466" y="95"/>
                  </a:cubicBezTo>
                  <a:cubicBezTo>
                    <a:pt x="1403" y="32"/>
                    <a:pt x="1319" y="0"/>
                    <a:pt x="1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5"/>
            <p:cNvSpPr/>
            <p:nvPr/>
          </p:nvSpPr>
          <p:spPr>
            <a:xfrm>
              <a:off x="4244170" y="1922485"/>
              <a:ext cx="61407" cy="59764"/>
            </a:xfrm>
            <a:custGeom>
              <a:avLst/>
              <a:gdLst/>
              <a:ahLst/>
              <a:cxnLst/>
              <a:rect l="l" t="t" r="r" b="b"/>
              <a:pathLst>
                <a:path w="1570" h="1528" extrusionOk="0">
                  <a:moveTo>
                    <a:pt x="1225" y="0"/>
                  </a:moveTo>
                  <a:cubicBezTo>
                    <a:pt x="1146" y="0"/>
                    <a:pt x="1068" y="32"/>
                    <a:pt x="1005" y="94"/>
                  </a:cubicBezTo>
                  <a:lnTo>
                    <a:pt x="105" y="994"/>
                  </a:lnTo>
                  <a:cubicBezTo>
                    <a:pt x="1" y="1120"/>
                    <a:pt x="1" y="1308"/>
                    <a:pt x="105" y="1434"/>
                  </a:cubicBezTo>
                  <a:cubicBezTo>
                    <a:pt x="168" y="1496"/>
                    <a:pt x="252" y="1528"/>
                    <a:pt x="335" y="1528"/>
                  </a:cubicBezTo>
                  <a:cubicBezTo>
                    <a:pt x="419" y="1528"/>
                    <a:pt x="503" y="1496"/>
                    <a:pt x="566" y="1434"/>
                  </a:cubicBezTo>
                  <a:lnTo>
                    <a:pt x="1444" y="555"/>
                  </a:lnTo>
                  <a:cubicBezTo>
                    <a:pt x="1570" y="429"/>
                    <a:pt x="1570" y="220"/>
                    <a:pt x="1444" y="94"/>
                  </a:cubicBezTo>
                  <a:cubicBezTo>
                    <a:pt x="1382" y="32"/>
                    <a:pt x="1303"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5"/>
            <p:cNvSpPr/>
            <p:nvPr/>
          </p:nvSpPr>
          <p:spPr>
            <a:xfrm>
              <a:off x="4051295" y="1648300"/>
              <a:ext cx="401098" cy="353248"/>
            </a:xfrm>
            <a:custGeom>
              <a:avLst/>
              <a:gdLst/>
              <a:ahLst/>
              <a:cxnLst/>
              <a:rect l="l" t="t" r="r" b="b"/>
              <a:pathLst>
                <a:path w="11048" h="9730" extrusionOk="0">
                  <a:moveTo>
                    <a:pt x="7519" y="656"/>
                  </a:moveTo>
                  <a:cubicBezTo>
                    <a:pt x="8140" y="656"/>
                    <a:pt x="8753" y="853"/>
                    <a:pt x="9248" y="1256"/>
                  </a:cubicBezTo>
                  <a:lnTo>
                    <a:pt x="9625" y="1632"/>
                  </a:lnTo>
                  <a:cubicBezTo>
                    <a:pt x="10483" y="2511"/>
                    <a:pt x="10629" y="3745"/>
                    <a:pt x="10044" y="4750"/>
                  </a:cubicBezTo>
                  <a:cubicBezTo>
                    <a:pt x="10023" y="4687"/>
                    <a:pt x="9960" y="4624"/>
                    <a:pt x="9918" y="4562"/>
                  </a:cubicBezTo>
                  <a:lnTo>
                    <a:pt x="8349" y="3013"/>
                  </a:lnTo>
                  <a:cubicBezTo>
                    <a:pt x="8474" y="2971"/>
                    <a:pt x="8579" y="2888"/>
                    <a:pt x="8663" y="2804"/>
                  </a:cubicBezTo>
                  <a:lnTo>
                    <a:pt x="9039" y="2427"/>
                  </a:lnTo>
                  <a:lnTo>
                    <a:pt x="8600" y="1988"/>
                  </a:lnTo>
                  <a:lnTo>
                    <a:pt x="8223" y="2365"/>
                  </a:lnTo>
                  <a:cubicBezTo>
                    <a:pt x="8158" y="2430"/>
                    <a:pt x="8080" y="2457"/>
                    <a:pt x="8000" y="2457"/>
                  </a:cubicBezTo>
                  <a:cubicBezTo>
                    <a:pt x="7876" y="2457"/>
                    <a:pt x="7747" y="2391"/>
                    <a:pt x="7658" y="2302"/>
                  </a:cubicBezTo>
                  <a:cubicBezTo>
                    <a:pt x="7459" y="2114"/>
                    <a:pt x="7201" y="2019"/>
                    <a:pt x="6942" y="2019"/>
                  </a:cubicBezTo>
                  <a:cubicBezTo>
                    <a:pt x="6739" y="2019"/>
                    <a:pt x="6536" y="2078"/>
                    <a:pt x="6361" y="2197"/>
                  </a:cubicBezTo>
                  <a:lnTo>
                    <a:pt x="4666" y="3327"/>
                  </a:lnTo>
                  <a:cubicBezTo>
                    <a:pt x="4594" y="3372"/>
                    <a:pt x="4518" y="3394"/>
                    <a:pt x="4444" y="3394"/>
                  </a:cubicBezTo>
                  <a:cubicBezTo>
                    <a:pt x="4348" y="3394"/>
                    <a:pt x="4256" y="3356"/>
                    <a:pt x="4185" y="3285"/>
                  </a:cubicBezTo>
                  <a:cubicBezTo>
                    <a:pt x="4038" y="3139"/>
                    <a:pt x="4038" y="2888"/>
                    <a:pt x="4185" y="2741"/>
                  </a:cubicBezTo>
                  <a:lnTo>
                    <a:pt x="5378" y="1549"/>
                  </a:lnTo>
                  <a:cubicBezTo>
                    <a:pt x="5968" y="958"/>
                    <a:pt x="6750" y="656"/>
                    <a:pt x="7519" y="656"/>
                  </a:cubicBezTo>
                  <a:close/>
                  <a:moveTo>
                    <a:pt x="3916" y="4928"/>
                  </a:moveTo>
                  <a:cubicBezTo>
                    <a:pt x="3997" y="4928"/>
                    <a:pt x="4080" y="4959"/>
                    <a:pt x="4143" y="5022"/>
                  </a:cubicBezTo>
                  <a:cubicBezTo>
                    <a:pt x="4269" y="5147"/>
                    <a:pt x="4269" y="5336"/>
                    <a:pt x="4143" y="5461"/>
                  </a:cubicBezTo>
                  <a:lnTo>
                    <a:pt x="3243" y="6340"/>
                  </a:lnTo>
                  <a:cubicBezTo>
                    <a:pt x="3181" y="6403"/>
                    <a:pt x="3102" y="6434"/>
                    <a:pt x="3024" y="6434"/>
                  </a:cubicBezTo>
                  <a:cubicBezTo>
                    <a:pt x="2945" y="6434"/>
                    <a:pt x="2867" y="6403"/>
                    <a:pt x="2804" y="6340"/>
                  </a:cubicBezTo>
                  <a:cubicBezTo>
                    <a:pt x="2678" y="6214"/>
                    <a:pt x="2678" y="6026"/>
                    <a:pt x="2804" y="5901"/>
                  </a:cubicBezTo>
                  <a:lnTo>
                    <a:pt x="3704" y="5022"/>
                  </a:lnTo>
                  <a:cubicBezTo>
                    <a:pt x="3756" y="4959"/>
                    <a:pt x="3834" y="4928"/>
                    <a:pt x="3916" y="4928"/>
                  </a:cubicBezTo>
                  <a:close/>
                  <a:moveTo>
                    <a:pt x="4802" y="5806"/>
                  </a:moveTo>
                  <a:cubicBezTo>
                    <a:pt x="4881" y="5806"/>
                    <a:pt x="4959" y="5838"/>
                    <a:pt x="5022" y="5901"/>
                  </a:cubicBezTo>
                  <a:cubicBezTo>
                    <a:pt x="5147" y="6026"/>
                    <a:pt x="5147" y="6214"/>
                    <a:pt x="5022" y="6340"/>
                  </a:cubicBezTo>
                  <a:lnTo>
                    <a:pt x="4143" y="7240"/>
                  </a:lnTo>
                  <a:cubicBezTo>
                    <a:pt x="4080" y="7303"/>
                    <a:pt x="3997" y="7334"/>
                    <a:pt x="3913" y="7334"/>
                  </a:cubicBezTo>
                  <a:cubicBezTo>
                    <a:pt x="3829" y="7334"/>
                    <a:pt x="3745" y="7303"/>
                    <a:pt x="3683" y="7240"/>
                  </a:cubicBezTo>
                  <a:cubicBezTo>
                    <a:pt x="3578" y="7114"/>
                    <a:pt x="3578" y="6905"/>
                    <a:pt x="3683" y="6779"/>
                  </a:cubicBezTo>
                  <a:lnTo>
                    <a:pt x="4582" y="5901"/>
                  </a:lnTo>
                  <a:cubicBezTo>
                    <a:pt x="4645" y="5838"/>
                    <a:pt x="4724" y="5806"/>
                    <a:pt x="4802" y="5806"/>
                  </a:cubicBezTo>
                  <a:close/>
                  <a:moveTo>
                    <a:pt x="3907" y="637"/>
                  </a:moveTo>
                  <a:cubicBezTo>
                    <a:pt x="4328" y="637"/>
                    <a:pt x="4752" y="730"/>
                    <a:pt x="5147" y="921"/>
                  </a:cubicBezTo>
                  <a:cubicBezTo>
                    <a:pt x="5064" y="984"/>
                    <a:pt x="5001" y="1046"/>
                    <a:pt x="4917" y="1109"/>
                  </a:cubicBezTo>
                  <a:lnTo>
                    <a:pt x="3725" y="2302"/>
                  </a:lnTo>
                  <a:cubicBezTo>
                    <a:pt x="3348" y="2699"/>
                    <a:pt x="3348" y="3327"/>
                    <a:pt x="3725" y="3725"/>
                  </a:cubicBezTo>
                  <a:cubicBezTo>
                    <a:pt x="3930" y="3918"/>
                    <a:pt x="4191" y="4020"/>
                    <a:pt x="4451" y="4020"/>
                  </a:cubicBezTo>
                  <a:cubicBezTo>
                    <a:pt x="4642" y="4020"/>
                    <a:pt x="4833" y="3965"/>
                    <a:pt x="5001" y="3850"/>
                  </a:cubicBezTo>
                  <a:lnTo>
                    <a:pt x="6696" y="2720"/>
                  </a:lnTo>
                  <a:cubicBezTo>
                    <a:pt x="6768" y="2675"/>
                    <a:pt x="6848" y="2653"/>
                    <a:pt x="6928" y="2653"/>
                  </a:cubicBezTo>
                  <a:cubicBezTo>
                    <a:pt x="7032" y="2653"/>
                    <a:pt x="7136" y="2691"/>
                    <a:pt x="7219" y="2762"/>
                  </a:cubicBezTo>
                  <a:lnTo>
                    <a:pt x="9458" y="5022"/>
                  </a:lnTo>
                  <a:cubicBezTo>
                    <a:pt x="9583" y="5147"/>
                    <a:pt x="9583" y="5336"/>
                    <a:pt x="9479" y="5461"/>
                  </a:cubicBezTo>
                  <a:cubicBezTo>
                    <a:pt x="9416" y="5524"/>
                    <a:pt x="9332" y="5555"/>
                    <a:pt x="9248" y="5555"/>
                  </a:cubicBezTo>
                  <a:cubicBezTo>
                    <a:pt x="9165" y="5555"/>
                    <a:pt x="9081" y="5524"/>
                    <a:pt x="9018" y="5461"/>
                  </a:cubicBezTo>
                  <a:lnTo>
                    <a:pt x="7240" y="3683"/>
                  </a:lnTo>
                  <a:lnTo>
                    <a:pt x="6800" y="4122"/>
                  </a:lnTo>
                  <a:lnTo>
                    <a:pt x="8579" y="5901"/>
                  </a:lnTo>
                  <a:cubicBezTo>
                    <a:pt x="8704" y="6026"/>
                    <a:pt x="8704" y="6214"/>
                    <a:pt x="8579" y="6340"/>
                  </a:cubicBezTo>
                  <a:cubicBezTo>
                    <a:pt x="8516" y="6403"/>
                    <a:pt x="8438" y="6434"/>
                    <a:pt x="8359" y="6434"/>
                  </a:cubicBezTo>
                  <a:cubicBezTo>
                    <a:pt x="8281" y="6434"/>
                    <a:pt x="8202" y="6403"/>
                    <a:pt x="8139" y="6340"/>
                  </a:cubicBezTo>
                  <a:lnTo>
                    <a:pt x="6361" y="4562"/>
                  </a:lnTo>
                  <a:lnTo>
                    <a:pt x="5922" y="5022"/>
                  </a:lnTo>
                  <a:lnTo>
                    <a:pt x="7700" y="6800"/>
                  </a:lnTo>
                  <a:cubicBezTo>
                    <a:pt x="7805" y="6905"/>
                    <a:pt x="7805" y="7114"/>
                    <a:pt x="7700" y="7240"/>
                  </a:cubicBezTo>
                  <a:cubicBezTo>
                    <a:pt x="7637" y="7303"/>
                    <a:pt x="7554" y="7334"/>
                    <a:pt x="7470" y="7334"/>
                  </a:cubicBezTo>
                  <a:cubicBezTo>
                    <a:pt x="7386" y="7334"/>
                    <a:pt x="7303" y="7303"/>
                    <a:pt x="7240" y="7240"/>
                  </a:cubicBezTo>
                  <a:cubicBezTo>
                    <a:pt x="7072" y="7072"/>
                    <a:pt x="6863" y="6968"/>
                    <a:pt x="6633" y="6968"/>
                  </a:cubicBezTo>
                  <a:cubicBezTo>
                    <a:pt x="6612" y="6738"/>
                    <a:pt x="6528" y="6507"/>
                    <a:pt x="6361" y="6340"/>
                  </a:cubicBezTo>
                  <a:cubicBezTo>
                    <a:pt x="6194" y="6173"/>
                    <a:pt x="5984" y="6089"/>
                    <a:pt x="5733" y="6068"/>
                  </a:cubicBezTo>
                  <a:cubicBezTo>
                    <a:pt x="5733" y="5838"/>
                    <a:pt x="5629" y="5629"/>
                    <a:pt x="5461" y="5461"/>
                  </a:cubicBezTo>
                  <a:cubicBezTo>
                    <a:pt x="5294" y="5294"/>
                    <a:pt x="5085" y="5189"/>
                    <a:pt x="4854" y="5189"/>
                  </a:cubicBezTo>
                  <a:cubicBezTo>
                    <a:pt x="4834" y="4959"/>
                    <a:pt x="4750" y="4729"/>
                    <a:pt x="4582" y="4562"/>
                  </a:cubicBezTo>
                  <a:cubicBezTo>
                    <a:pt x="4394" y="4384"/>
                    <a:pt x="4154" y="4295"/>
                    <a:pt x="3913" y="4295"/>
                  </a:cubicBezTo>
                  <a:cubicBezTo>
                    <a:pt x="3672" y="4295"/>
                    <a:pt x="3432" y="4384"/>
                    <a:pt x="3243" y="4562"/>
                  </a:cubicBezTo>
                  <a:lnTo>
                    <a:pt x="2365" y="5461"/>
                  </a:lnTo>
                  <a:cubicBezTo>
                    <a:pt x="2281" y="5524"/>
                    <a:pt x="2218" y="5629"/>
                    <a:pt x="2176" y="5712"/>
                  </a:cubicBezTo>
                  <a:lnTo>
                    <a:pt x="1632" y="5189"/>
                  </a:lnTo>
                  <a:cubicBezTo>
                    <a:pt x="732" y="4269"/>
                    <a:pt x="691" y="2825"/>
                    <a:pt x="1549" y="1862"/>
                  </a:cubicBezTo>
                  <a:lnTo>
                    <a:pt x="1800" y="1569"/>
                  </a:lnTo>
                  <a:cubicBezTo>
                    <a:pt x="2357" y="958"/>
                    <a:pt x="3127" y="637"/>
                    <a:pt x="3907" y="637"/>
                  </a:cubicBezTo>
                  <a:close/>
                  <a:moveTo>
                    <a:pt x="5691" y="6701"/>
                  </a:moveTo>
                  <a:cubicBezTo>
                    <a:pt x="5775" y="6701"/>
                    <a:pt x="5859" y="6727"/>
                    <a:pt x="5922" y="6779"/>
                  </a:cubicBezTo>
                  <a:cubicBezTo>
                    <a:pt x="6026" y="6905"/>
                    <a:pt x="6026" y="7114"/>
                    <a:pt x="5922" y="7240"/>
                  </a:cubicBezTo>
                  <a:lnTo>
                    <a:pt x="5022" y="8119"/>
                  </a:lnTo>
                  <a:cubicBezTo>
                    <a:pt x="4959" y="8181"/>
                    <a:pt x="4881" y="8213"/>
                    <a:pt x="4802" y="8213"/>
                  </a:cubicBezTo>
                  <a:cubicBezTo>
                    <a:pt x="4724" y="8213"/>
                    <a:pt x="4645" y="8181"/>
                    <a:pt x="4582" y="8119"/>
                  </a:cubicBezTo>
                  <a:cubicBezTo>
                    <a:pt x="4457" y="7993"/>
                    <a:pt x="4457" y="7805"/>
                    <a:pt x="4582" y="7679"/>
                  </a:cubicBezTo>
                  <a:lnTo>
                    <a:pt x="5461" y="6779"/>
                  </a:lnTo>
                  <a:cubicBezTo>
                    <a:pt x="5524" y="6727"/>
                    <a:pt x="5608" y="6701"/>
                    <a:pt x="5691" y="6701"/>
                  </a:cubicBezTo>
                  <a:close/>
                  <a:moveTo>
                    <a:pt x="6581" y="7585"/>
                  </a:moveTo>
                  <a:cubicBezTo>
                    <a:pt x="6659" y="7585"/>
                    <a:pt x="6738" y="7616"/>
                    <a:pt x="6800" y="7679"/>
                  </a:cubicBezTo>
                  <a:cubicBezTo>
                    <a:pt x="6926" y="7805"/>
                    <a:pt x="6926" y="7993"/>
                    <a:pt x="6800" y="8119"/>
                  </a:cubicBezTo>
                  <a:lnTo>
                    <a:pt x="5922" y="9018"/>
                  </a:lnTo>
                  <a:cubicBezTo>
                    <a:pt x="5859" y="9081"/>
                    <a:pt x="5775" y="9112"/>
                    <a:pt x="5691" y="9112"/>
                  </a:cubicBezTo>
                  <a:cubicBezTo>
                    <a:pt x="5608" y="9112"/>
                    <a:pt x="5524" y="9081"/>
                    <a:pt x="5461" y="9018"/>
                  </a:cubicBezTo>
                  <a:cubicBezTo>
                    <a:pt x="5357" y="8893"/>
                    <a:pt x="5357" y="8683"/>
                    <a:pt x="5461" y="8558"/>
                  </a:cubicBezTo>
                  <a:lnTo>
                    <a:pt x="6361" y="7679"/>
                  </a:lnTo>
                  <a:cubicBezTo>
                    <a:pt x="6424" y="7616"/>
                    <a:pt x="6502" y="7585"/>
                    <a:pt x="6581" y="7585"/>
                  </a:cubicBezTo>
                  <a:close/>
                  <a:moveTo>
                    <a:pt x="3917" y="0"/>
                  </a:moveTo>
                  <a:cubicBezTo>
                    <a:pt x="3790" y="0"/>
                    <a:pt x="3663" y="7"/>
                    <a:pt x="3536" y="21"/>
                  </a:cubicBezTo>
                  <a:cubicBezTo>
                    <a:pt x="2678" y="126"/>
                    <a:pt x="1904" y="523"/>
                    <a:pt x="1339" y="1151"/>
                  </a:cubicBezTo>
                  <a:lnTo>
                    <a:pt x="1088" y="1444"/>
                  </a:lnTo>
                  <a:cubicBezTo>
                    <a:pt x="0" y="2637"/>
                    <a:pt x="63" y="4478"/>
                    <a:pt x="1214" y="5629"/>
                  </a:cubicBezTo>
                  <a:lnTo>
                    <a:pt x="2365" y="6779"/>
                  </a:lnTo>
                  <a:cubicBezTo>
                    <a:pt x="2532" y="6947"/>
                    <a:pt x="2741" y="7051"/>
                    <a:pt x="2971" y="7072"/>
                  </a:cubicBezTo>
                  <a:cubicBezTo>
                    <a:pt x="2992" y="7303"/>
                    <a:pt x="3097" y="7512"/>
                    <a:pt x="3243" y="7679"/>
                  </a:cubicBezTo>
                  <a:cubicBezTo>
                    <a:pt x="3411" y="7847"/>
                    <a:pt x="3641" y="7930"/>
                    <a:pt x="3871" y="7951"/>
                  </a:cubicBezTo>
                  <a:cubicBezTo>
                    <a:pt x="3871" y="8181"/>
                    <a:pt x="3976" y="8391"/>
                    <a:pt x="4143" y="8579"/>
                  </a:cubicBezTo>
                  <a:cubicBezTo>
                    <a:pt x="4310" y="8746"/>
                    <a:pt x="4541" y="8830"/>
                    <a:pt x="4750" y="8851"/>
                  </a:cubicBezTo>
                  <a:cubicBezTo>
                    <a:pt x="4771" y="9060"/>
                    <a:pt x="4854" y="9290"/>
                    <a:pt x="5022" y="9458"/>
                  </a:cubicBezTo>
                  <a:cubicBezTo>
                    <a:pt x="5210" y="9646"/>
                    <a:pt x="5461" y="9730"/>
                    <a:pt x="5691" y="9730"/>
                  </a:cubicBezTo>
                  <a:cubicBezTo>
                    <a:pt x="5942" y="9730"/>
                    <a:pt x="6173" y="9646"/>
                    <a:pt x="6361" y="9458"/>
                  </a:cubicBezTo>
                  <a:lnTo>
                    <a:pt x="7261" y="8579"/>
                  </a:lnTo>
                  <a:cubicBezTo>
                    <a:pt x="7428" y="8411"/>
                    <a:pt x="7512" y="8181"/>
                    <a:pt x="7533" y="7951"/>
                  </a:cubicBezTo>
                  <a:cubicBezTo>
                    <a:pt x="7742" y="7951"/>
                    <a:pt x="7972" y="7847"/>
                    <a:pt x="8139" y="7679"/>
                  </a:cubicBezTo>
                  <a:cubicBezTo>
                    <a:pt x="8307" y="7512"/>
                    <a:pt x="8411" y="7303"/>
                    <a:pt x="8411" y="7072"/>
                  </a:cubicBezTo>
                  <a:cubicBezTo>
                    <a:pt x="8642" y="7051"/>
                    <a:pt x="8872" y="6968"/>
                    <a:pt x="9039" y="6779"/>
                  </a:cubicBezTo>
                  <a:cubicBezTo>
                    <a:pt x="9207" y="6633"/>
                    <a:pt x="9290" y="6403"/>
                    <a:pt x="9311" y="6173"/>
                  </a:cubicBezTo>
                  <a:cubicBezTo>
                    <a:pt x="9520" y="6152"/>
                    <a:pt x="9751" y="6068"/>
                    <a:pt x="9918" y="5901"/>
                  </a:cubicBezTo>
                  <a:lnTo>
                    <a:pt x="10064" y="5754"/>
                  </a:lnTo>
                  <a:cubicBezTo>
                    <a:pt x="10692" y="5126"/>
                    <a:pt x="11048" y="4310"/>
                    <a:pt x="11048" y="3473"/>
                  </a:cubicBezTo>
                  <a:cubicBezTo>
                    <a:pt x="11027" y="2616"/>
                    <a:pt x="10692" y="1800"/>
                    <a:pt x="10064" y="1193"/>
                  </a:cubicBezTo>
                  <a:lnTo>
                    <a:pt x="9667" y="795"/>
                  </a:lnTo>
                  <a:cubicBezTo>
                    <a:pt x="9064" y="287"/>
                    <a:pt x="8309" y="33"/>
                    <a:pt x="7508" y="33"/>
                  </a:cubicBezTo>
                  <a:cubicBezTo>
                    <a:pt x="7419" y="33"/>
                    <a:pt x="7330" y="36"/>
                    <a:pt x="7240" y="42"/>
                  </a:cubicBezTo>
                  <a:cubicBezTo>
                    <a:pt x="6717" y="84"/>
                    <a:pt x="6194" y="251"/>
                    <a:pt x="5712" y="502"/>
                  </a:cubicBezTo>
                  <a:cubicBezTo>
                    <a:pt x="5173" y="172"/>
                    <a:pt x="4546" y="0"/>
                    <a:pt x="3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2" name="Google Shape;622;p35"/>
          <p:cNvSpPr txBox="1"/>
          <p:nvPr/>
        </p:nvSpPr>
        <p:spPr>
          <a:xfrm>
            <a:off x="1381675" y="151300"/>
            <a:ext cx="6747000" cy="877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500" b="1">
                <a:solidFill>
                  <a:schemeClr val="lt2"/>
                </a:solidFill>
                <a:latin typeface="Rajdhani"/>
                <a:ea typeface="Rajdhani"/>
                <a:cs typeface="Rajdhani"/>
                <a:sym typeface="Rajdhani"/>
              </a:rPr>
              <a:t>Organizational Structure</a:t>
            </a:r>
            <a:endParaRPr sz="4500" b="1">
              <a:solidFill>
                <a:schemeClr val="lt2"/>
              </a:solidFill>
              <a:latin typeface="Rajdhani"/>
              <a:ea typeface="Rajdhani"/>
              <a:cs typeface="Rajdhani"/>
              <a:sym typeface="Rajdhan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36"/>
          <p:cNvSpPr txBox="1">
            <a:spLocks noGrp="1"/>
          </p:cNvSpPr>
          <p:nvPr>
            <p:ph type="title"/>
          </p:nvPr>
        </p:nvSpPr>
        <p:spPr>
          <a:xfrm>
            <a:off x="730050" y="3317800"/>
            <a:ext cx="2390100" cy="926100"/>
          </a:xfrm>
          <a:prstGeom prst="rect">
            <a:avLst/>
          </a:prstGeom>
          <a:solidFill>
            <a:schemeClr val="accent1"/>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1900"/>
              <a:t>2.  Developing Project Management Plan</a:t>
            </a:r>
            <a:endParaRPr sz="1900"/>
          </a:p>
        </p:txBody>
      </p:sp>
      <p:sp>
        <p:nvSpPr>
          <p:cNvPr id="628" name="Google Shape;628;p36"/>
          <p:cNvSpPr txBox="1">
            <a:spLocks noGrp="1"/>
          </p:cNvSpPr>
          <p:nvPr>
            <p:ph type="title" idx="3"/>
          </p:nvPr>
        </p:nvSpPr>
        <p:spPr>
          <a:xfrm>
            <a:off x="3448650" y="2117325"/>
            <a:ext cx="2390100" cy="765600"/>
          </a:xfrm>
          <a:prstGeom prst="rect">
            <a:avLst/>
          </a:prstGeom>
          <a:solidFill>
            <a:srgbClr val="CC0000"/>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1800"/>
              <a:t>4.  Managing project knowledge</a:t>
            </a:r>
            <a:endParaRPr sz="1800"/>
          </a:p>
        </p:txBody>
      </p:sp>
      <p:sp>
        <p:nvSpPr>
          <p:cNvPr id="629" name="Google Shape;629;p36"/>
          <p:cNvSpPr txBox="1">
            <a:spLocks noGrp="1"/>
          </p:cNvSpPr>
          <p:nvPr>
            <p:ph type="title" idx="6"/>
          </p:nvPr>
        </p:nvSpPr>
        <p:spPr>
          <a:xfrm>
            <a:off x="6167250" y="3419125"/>
            <a:ext cx="2276100" cy="757500"/>
          </a:xfrm>
          <a:prstGeom prst="rect">
            <a:avLst/>
          </a:prstGeom>
          <a:solidFill>
            <a:schemeClr val="accent1"/>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000"/>
              <a:t>7.  Closing the project or phase</a:t>
            </a:r>
            <a:endParaRPr sz="2000"/>
          </a:p>
        </p:txBody>
      </p:sp>
      <p:sp>
        <p:nvSpPr>
          <p:cNvPr id="630" name="Google Shape;630;p36"/>
          <p:cNvSpPr txBox="1">
            <a:spLocks noGrp="1"/>
          </p:cNvSpPr>
          <p:nvPr>
            <p:ph type="title" idx="9"/>
          </p:nvPr>
        </p:nvSpPr>
        <p:spPr>
          <a:xfrm>
            <a:off x="1655550" y="427062"/>
            <a:ext cx="5832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Processes</a:t>
            </a:r>
            <a:endParaRPr u="none"/>
          </a:p>
        </p:txBody>
      </p:sp>
      <p:grpSp>
        <p:nvGrpSpPr>
          <p:cNvPr id="631" name="Google Shape;631;p36"/>
          <p:cNvGrpSpPr/>
          <p:nvPr/>
        </p:nvGrpSpPr>
        <p:grpSpPr>
          <a:xfrm>
            <a:off x="1746551" y="1368151"/>
            <a:ext cx="357094" cy="465424"/>
            <a:chOff x="6892085" y="3385616"/>
            <a:chExt cx="341652" cy="445297"/>
          </a:xfrm>
        </p:grpSpPr>
        <p:sp>
          <p:nvSpPr>
            <p:cNvPr id="632" name="Google Shape;632;p36"/>
            <p:cNvSpPr/>
            <p:nvPr/>
          </p:nvSpPr>
          <p:spPr>
            <a:xfrm>
              <a:off x="6892085" y="3441179"/>
              <a:ext cx="296285" cy="389734"/>
            </a:xfrm>
            <a:custGeom>
              <a:avLst/>
              <a:gdLst/>
              <a:ahLst/>
              <a:cxnLst/>
              <a:rect l="l" t="t" r="r" b="b"/>
              <a:pathLst>
                <a:path w="8161" h="10735" extrusionOk="0">
                  <a:moveTo>
                    <a:pt x="4080" y="0"/>
                  </a:moveTo>
                  <a:lnTo>
                    <a:pt x="1067" y="3871"/>
                  </a:lnTo>
                  <a:cubicBezTo>
                    <a:pt x="335" y="4666"/>
                    <a:pt x="0" y="5629"/>
                    <a:pt x="0" y="6633"/>
                  </a:cubicBezTo>
                  <a:cubicBezTo>
                    <a:pt x="0" y="8893"/>
                    <a:pt x="1820" y="10734"/>
                    <a:pt x="4080" y="10734"/>
                  </a:cubicBezTo>
                  <a:cubicBezTo>
                    <a:pt x="6319" y="10734"/>
                    <a:pt x="8160" y="8893"/>
                    <a:pt x="8160" y="6633"/>
                  </a:cubicBezTo>
                  <a:cubicBezTo>
                    <a:pt x="8160" y="5629"/>
                    <a:pt x="7805" y="4666"/>
                    <a:pt x="7093" y="3871"/>
                  </a:cubicBezTo>
                  <a:lnTo>
                    <a:pt x="4080" y="0"/>
                  </a:ln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p:cNvSpPr/>
            <p:nvPr/>
          </p:nvSpPr>
          <p:spPr>
            <a:xfrm>
              <a:off x="7014143" y="3559080"/>
              <a:ext cx="139200" cy="139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p:cNvSpPr/>
            <p:nvPr/>
          </p:nvSpPr>
          <p:spPr>
            <a:xfrm>
              <a:off x="6982290" y="3523870"/>
              <a:ext cx="205123" cy="204397"/>
            </a:xfrm>
            <a:custGeom>
              <a:avLst/>
              <a:gdLst/>
              <a:ahLst/>
              <a:cxnLst/>
              <a:rect l="l" t="t" r="r" b="b"/>
              <a:pathLst>
                <a:path w="5650" h="5630" extrusionOk="0">
                  <a:moveTo>
                    <a:pt x="2825" y="1235"/>
                  </a:moveTo>
                  <a:cubicBezTo>
                    <a:pt x="3704" y="1235"/>
                    <a:pt x="4415" y="1946"/>
                    <a:pt x="4415" y="2804"/>
                  </a:cubicBezTo>
                  <a:cubicBezTo>
                    <a:pt x="4415" y="3683"/>
                    <a:pt x="3704" y="4374"/>
                    <a:pt x="2825" y="4374"/>
                  </a:cubicBezTo>
                  <a:cubicBezTo>
                    <a:pt x="1967" y="4374"/>
                    <a:pt x="1256" y="3683"/>
                    <a:pt x="1256" y="2804"/>
                  </a:cubicBezTo>
                  <a:cubicBezTo>
                    <a:pt x="1256" y="1946"/>
                    <a:pt x="1967" y="1235"/>
                    <a:pt x="2825" y="1235"/>
                  </a:cubicBezTo>
                  <a:close/>
                  <a:moveTo>
                    <a:pt x="2511" y="1"/>
                  </a:moveTo>
                  <a:lnTo>
                    <a:pt x="2511" y="628"/>
                  </a:lnTo>
                  <a:cubicBezTo>
                    <a:pt x="2155" y="691"/>
                    <a:pt x="1800" y="838"/>
                    <a:pt x="1528" y="1047"/>
                  </a:cubicBezTo>
                  <a:lnTo>
                    <a:pt x="1067" y="586"/>
                  </a:lnTo>
                  <a:lnTo>
                    <a:pt x="607" y="1026"/>
                  </a:lnTo>
                  <a:lnTo>
                    <a:pt x="1067" y="1486"/>
                  </a:lnTo>
                  <a:cubicBezTo>
                    <a:pt x="858" y="1779"/>
                    <a:pt x="712" y="2114"/>
                    <a:pt x="649" y="2490"/>
                  </a:cubicBezTo>
                  <a:lnTo>
                    <a:pt x="0" y="2490"/>
                  </a:lnTo>
                  <a:lnTo>
                    <a:pt x="0" y="3118"/>
                  </a:lnTo>
                  <a:lnTo>
                    <a:pt x="649" y="3118"/>
                  </a:lnTo>
                  <a:cubicBezTo>
                    <a:pt x="712" y="3495"/>
                    <a:pt x="858" y="3830"/>
                    <a:pt x="1067" y="4123"/>
                  </a:cubicBezTo>
                  <a:lnTo>
                    <a:pt x="607" y="4583"/>
                  </a:lnTo>
                  <a:lnTo>
                    <a:pt x="1067" y="5022"/>
                  </a:lnTo>
                  <a:lnTo>
                    <a:pt x="1528" y="4562"/>
                  </a:lnTo>
                  <a:cubicBezTo>
                    <a:pt x="1800" y="4792"/>
                    <a:pt x="2155" y="4939"/>
                    <a:pt x="2511" y="4980"/>
                  </a:cubicBezTo>
                  <a:lnTo>
                    <a:pt x="2511" y="5629"/>
                  </a:lnTo>
                  <a:lnTo>
                    <a:pt x="3139" y="5629"/>
                  </a:lnTo>
                  <a:lnTo>
                    <a:pt x="3139" y="4980"/>
                  </a:lnTo>
                  <a:cubicBezTo>
                    <a:pt x="3515" y="4939"/>
                    <a:pt x="3871" y="4792"/>
                    <a:pt x="4143" y="4562"/>
                  </a:cubicBezTo>
                  <a:lnTo>
                    <a:pt x="4603" y="5022"/>
                  </a:lnTo>
                  <a:lnTo>
                    <a:pt x="5064" y="4583"/>
                  </a:lnTo>
                  <a:lnTo>
                    <a:pt x="4582" y="4123"/>
                  </a:lnTo>
                  <a:cubicBezTo>
                    <a:pt x="4813" y="3830"/>
                    <a:pt x="4959" y="3495"/>
                    <a:pt x="5001" y="3118"/>
                  </a:cubicBezTo>
                  <a:lnTo>
                    <a:pt x="5650" y="3118"/>
                  </a:lnTo>
                  <a:lnTo>
                    <a:pt x="5650" y="2490"/>
                  </a:lnTo>
                  <a:lnTo>
                    <a:pt x="5001" y="2490"/>
                  </a:lnTo>
                  <a:cubicBezTo>
                    <a:pt x="4959" y="2114"/>
                    <a:pt x="4813" y="1779"/>
                    <a:pt x="4582" y="1486"/>
                  </a:cubicBezTo>
                  <a:lnTo>
                    <a:pt x="5064" y="1026"/>
                  </a:lnTo>
                  <a:lnTo>
                    <a:pt x="4603" y="586"/>
                  </a:lnTo>
                  <a:lnTo>
                    <a:pt x="4143" y="1047"/>
                  </a:lnTo>
                  <a:cubicBezTo>
                    <a:pt x="3871" y="838"/>
                    <a:pt x="3515" y="691"/>
                    <a:pt x="3139" y="628"/>
                  </a:cubicBezTo>
                  <a:lnTo>
                    <a:pt x="3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a:off x="7050654" y="3591472"/>
              <a:ext cx="22800" cy="22836"/>
            </a:xfrm>
            <a:custGeom>
              <a:avLst/>
              <a:gdLst/>
              <a:ahLst/>
              <a:cxnLst/>
              <a:rect l="l" t="t" r="r" b="b"/>
              <a:pathLst>
                <a:path w="628" h="629" extrusionOk="0">
                  <a:moveTo>
                    <a:pt x="0" y="1"/>
                  </a:moveTo>
                  <a:lnTo>
                    <a:pt x="0" y="628"/>
                  </a:lnTo>
                  <a:lnTo>
                    <a:pt x="628" y="628"/>
                  </a:lnTo>
                  <a:lnTo>
                    <a:pt x="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a:off x="7073454" y="3637072"/>
              <a:ext cx="22800" cy="22800"/>
            </a:xfrm>
            <a:custGeom>
              <a:avLst/>
              <a:gdLst/>
              <a:ahLst/>
              <a:cxnLst/>
              <a:rect l="l" t="t" r="r" b="b"/>
              <a:pathLst>
                <a:path w="628" h="628" extrusionOk="0">
                  <a:moveTo>
                    <a:pt x="0" y="0"/>
                  </a:moveTo>
                  <a:lnTo>
                    <a:pt x="0" y="628"/>
                  </a:lnTo>
                  <a:lnTo>
                    <a:pt x="628" y="628"/>
                  </a:lnTo>
                  <a:lnTo>
                    <a:pt x="6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a:off x="7096218" y="3591472"/>
              <a:ext cx="22836" cy="22836"/>
            </a:xfrm>
            <a:custGeom>
              <a:avLst/>
              <a:gdLst/>
              <a:ahLst/>
              <a:cxnLst/>
              <a:rect l="l" t="t" r="r" b="b"/>
              <a:pathLst>
                <a:path w="629" h="629" extrusionOk="0">
                  <a:moveTo>
                    <a:pt x="1" y="1"/>
                  </a:moveTo>
                  <a:lnTo>
                    <a:pt x="1" y="628"/>
                  </a:lnTo>
                  <a:lnTo>
                    <a:pt x="628" y="628"/>
                  </a:lnTo>
                  <a:lnTo>
                    <a:pt x="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p:cNvSpPr/>
            <p:nvPr/>
          </p:nvSpPr>
          <p:spPr>
            <a:xfrm>
              <a:off x="6936690" y="3385616"/>
              <a:ext cx="297048" cy="388972"/>
            </a:xfrm>
            <a:custGeom>
              <a:avLst/>
              <a:gdLst/>
              <a:ahLst/>
              <a:cxnLst/>
              <a:rect l="l" t="t" r="r" b="b"/>
              <a:pathLst>
                <a:path w="8182" h="10714" extrusionOk="0">
                  <a:moveTo>
                    <a:pt x="4081" y="1005"/>
                  </a:moveTo>
                  <a:cubicBezTo>
                    <a:pt x="6780" y="4457"/>
                    <a:pt x="6613" y="4248"/>
                    <a:pt x="6634" y="4290"/>
                  </a:cubicBezTo>
                  <a:cubicBezTo>
                    <a:pt x="7240" y="4959"/>
                    <a:pt x="7554" y="5775"/>
                    <a:pt x="7554" y="6612"/>
                  </a:cubicBezTo>
                  <a:cubicBezTo>
                    <a:pt x="7554" y="8537"/>
                    <a:pt x="5985" y="10086"/>
                    <a:pt x="4081" y="10086"/>
                  </a:cubicBezTo>
                  <a:cubicBezTo>
                    <a:pt x="2177" y="10086"/>
                    <a:pt x="628" y="8537"/>
                    <a:pt x="628" y="6612"/>
                  </a:cubicBezTo>
                  <a:cubicBezTo>
                    <a:pt x="628" y="5775"/>
                    <a:pt x="942" y="4959"/>
                    <a:pt x="1549" y="4290"/>
                  </a:cubicBezTo>
                  <a:lnTo>
                    <a:pt x="1549" y="4269"/>
                  </a:lnTo>
                  <a:lnTo>
                    <a:pt x="4081" y="1005"/>
                  </a:lnTo>
                  <a:close/>
                  <a:moveTo>
                    <a:pt x="4081" y="0"/>
                  </a:moveTo>
                  <a:lnTo>
                    <a:pt x="1068" y="3871"/>
                  </a:lnTo>
                  <a:cubicBezTo>
                    <a:pt x="356" y="4646"/>
                    <a:pt x="1" y="5629"/>
                    <a:pt x="1" y="6612"/>
                  </a:cubicBezTo>
                  <a:cubicBezTo>
                    <a:pt x="1" y="8872"/>
                    <a:pt x="1842" y="10713"/>
                    <a:pt x="4081" y="10713"/>
                  </a:cubicBezTo>
                  <a:cubicBezTo>
                    <a:pt x="6341" y="10713"/>
                    <a:pt x="8182" y="8872"/>
                    <a:pt x="8182" y="6612"/>
                  </a:cubicBezTo>
                  <a:cubicBezTo>
                    <a:pt x="8182" y="5629"/>
                    <a:pt x="7826" y="4646"/>
                    <a:pt x="7115" y="3871"/>
                  </a:cubicBezTo>
                  <a:lnTo>
                    <a:pt x="40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36"/>
          <p:cNvGrpSpPr/>
          <p:nvPr/>
        </p:nvGrpSpPr>
        <p:grpSpPr>
          <a:xfrm>
            <a:off x="7060380" y="1368161"/>
            <a:ext cx="357132" cy="465424"/>
            <a:chOff x="6173932" y="2197502"/>
            <a:chExt cx="341688" cy="445297"/>
          </a:xfrm>
        </p:grpSpPr>
        <p:sp>
          <p:nvSpPr>
            <p:cNvPr id="640" name="Google Shape;640;p36"/>
            <p:cNvSpPr/>
            <p:nvPr/>
          </p:nvSpPr>
          <p:spPr>
            <a:xfrm>
              <a:off x="6173932" y="2253826"/>
              <a:ext cx="296285" cy="388972"/>
            </a:xfrm>
            <a:custGeom>
              <a:avLst/>
              <a:gdLst/>
              <a:ahLst/>
              <a:cxnLst/>
              <a:rect l="l" t="t" r="r" b="b"/>
              <a:pathLst>
                <a:path w="8161" h="10714" extrusionOk="0">
                  <a:moveTo>
                    <a:pt x="4081" y="1"/>
                  </a:moveTo>
                  <a:lnTo>
                    <a:pt x="1068" y="3872"/>
                  </a:lnTo>
                  <a:cubicBezTo>
                    <a:pt x="357" y="4646"/>
                    <a:pt x="1" y="5608"/>
                    <a:pt x="1" y="6613"/>
                  </a:cubicBezTo>
                  <a:cubicBezTo>
                    <a:pt x="1" y="8872"/>
                    <a:pt x="1842" y="10714"/>
                    <a:pt x="4081" y="10714"/>
                  </a:cubicBezTo>
                  <a:cubicBezTo>
                    <a:pt x="6341" y="10714"/>
                    <a:pt x="8161" y="8872"/>
                    <a:pt x="8161" y="6613"/>
                  </a:cubicBezTo>
                  <a:cubicBezTo>
                    <a:pt x="8161" y="5629"/>
                    <a:pt x="7826" y="4646"/>
                    <a:pt x="7094" y="3872"/>
                  </a:cubicBezTo>
                  <a:lnTo>
                    <a:pt x="4081" y="1"/>
                  </a:ln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p:nvPr/>
          </p:nvSpPr>
          <p:spPr>
            <a:xfrm>
              <a:off x="6284246" y="2345579"/>
              <a:ext cx="175500" cy="175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6219335" y="2197502"/>
              <a:ext cx="296285" cy="389734"/>
            </a:xfrm>
            <a:custGeom>
              <a:avLst/>
              <a:gdLst/>
              <a:ahLst/>
              <a:cxnLst/>
              <a:rect l="l" t="t" r="r" b="b"/>
              <a:pathLst>
                <a:path w="8161" h="10735" extrusionOk="0">
                  <a:moveTo>
                    <a:pt x="4081" y="1026"/>
                  </a:moveTo>
                  <a:lnTo>
                    <a:pt x="6612" y="4269"/>
                  </a:lnTo>
                  <a:lnTo>
                    <a:pt x="6633" y="4290"/>
                  </a:lnTo>
                  <a:cubicBezTo>
                    <a:pt x="7240" y="4960"/>
                    <a:pt x="7533" y="5776"/>
                    <a:pt x="7533" y="6634"/>
                  </a:cubicBezTo>
                  <a:cubicBezTo>
                    <a:pt x="7533" y="8538"/>
                    <a:pt x="5985" y="10107"/>
                    <a:pt x="4081" y="10107"/>
                  </a:cubicBezTo>
                  <a:cubicBezTo>
                    <a:pt x="2177" y="10107"/>
                    <a:pt x="628" y="8538"/>
                    <a:pt x="628" y="6634"/>
                  </a:cubicBezTo>
                  <a:cubicBezTo>
                    <a:pt x="628" y="5776"/>
                    <a:pt x="921" y="4960"/>
                    <a:pt x="1528" y="4290"/>
                  </a:cubicBezTo>
                  <a:lnTo>
                    <a:pt x="1549" y="4290"/>
                  </a:lnTo>
                  <a:lnTo>
                    <a:pt x="4081" y="1026"/>
                  </a:lnTo>
                  <a:close/>
                  <a:moveTo>
                    <a:pt x="4081" y="1"/>
                  </a:moveTo>
                  <a:lnTo>
                    <a:pt x="1068" y="3872"/>
                  </a:lnTo>
                  <a:cubicBezTo>
                    <a:pt x="356" y="4667"/>
                    <a:pt x="0" y="5629"/>
                    <a:pt x="0" y="6634"/>
                  </a:cubicBezTo>
                  <a:cubicBezTo>
                    <a:pt x="0" y="8893"/>
                    <a:pt x="1821" y="10735"/>
                    <a:pt x="4081" y="10735"/>
                  </a:cubicBezTo>
                  <a:cubicBezTo>
                    <a:pt x="6340" y="10735"/>
                    <a:pt x="8161" y="8893"/>
                    <a:pt x="8161" y="6634"/>
                  </a:cubicBezTo>
                  <a:cubicBezTo>
                    <a:pt x="8161" y="5629"/>
                    <a:pt x="7805" y="4667"/>
                    <a:pt x="7094" y="3872"/>
                  </a:cubicBezTo>
                  <a:lnTo>
                    <a:pt x="40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a:off x="6264899" y="2335029"/>
              <a:ext cx="205160" cy="205886"/>
            </a:xfrm>
            <a:custGeom>
              <a:avLst/>
              <a:gdLst/>
              <a:ahLst/>
              <a:cxnLst/>
              <a:rect l="l" t="t" r="r" b="b"/>
              <a:pathLst>
                <a:path w="5651" h="5671" extrusionOk="0">
                  <a:moveTo>
                    <a:pt x="2826" y="628"/>
                  </a:moveTo>
                  <a:cubicBezTo>
                    <a:pt x="4039" y="628"/>
                    <a:pt x="5023" y="1632"/>
                    <a:pt x="5023" y="2846"/>
                  </a:cubicBezTo>
                  <a:cubicBezTo>
                    <a:pt x="5023" y="4059"/>
                    <a:pt x="4039" y="5043"/>
                    <a:pt x="2826" y="5043"/>
                  </a:cubicBezTo>
                  <a:cubicBezTo>
                    <a:pt x="1612" y="5043"/>
                    <a:pt x="629" y="4059"/>
                    <a:pt x="629" y="2846"/>
                  </a:cubicBezTo>
                  <a:cubicBezTo>
                    <a:pt x="629" y="1632"/>
                    <a:pt x="1612" y="628"/>
                    <a:pt x="2826" y="628"/>
                  </a:cubicBezTo>
                  <a:close/>
                  <a:moveTo>
                    <a:pt x="2826" y="0"/>
                  </a:moveTo>
                  <a:cubicBezTo>
                    <a:pt x="1256" y="0"/>
                    <a:pt x="1" y="1276"/>
                    <a:pt x="1" y="2846"/>
                  </a:cubicBezTo>
                  <a:cubicBezTo>
                    <a:pt x="1" y="4394"/>
                    <a:pt x="1256" y="5670"/>
                    <a:pt x="2826" y="5670"/>
                  </a:cubicBezTo>
                  <a:cubicBezTo>
                    <a:pt x="4374" y="5670"/>
                    <a:pt x="5650" y="4394"/>
                    <a:pt x="5650" y="2846"/>
                  </a:cubicBezTo>
                  <a:cubicBezTo>
                    <a:pt x="5650" y="1276"/>
                    <a:pt x="4395" y="0"/>
                    <a:pt x="2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a:off x="6310499" y="2381355"/>
              <a:ext cx="113961" cy="113961"/>
            </a:xfrm>
            <a:custGeom>
              <a:avLst/>
              <a:gdLst/>
              <a:ahLst/>
              <a:cxnLst/>
              <a:rect l="l" t="t" r="r" b="b"/>
              <a:pathLst>
                <a:path w="3139" h="3139" extrusionOk="0">
                  <a:moveTo>
                    <a:pt x="1256" y="0"/>
                  </a:moveTo>
                  <a:lnTo>
                    <a:pt x="1256" y="1256"/>
                  </a:lnTo>
                  <a:lnTo>
                    <a:pt x="0" y="1256"/>
                  </a:lnTo>
                  <a:lnTo>
                    <a:pt x="0" y="1884"/>
                  </a:lnTo>
                  <a:lnTo>
                    <a:pt x="1256" y="1884"/>
                  </a:lnTo>
                  <a:lnTo>
                    <a:pt x="1256" y="3139"/>
                  </a:lnTo>
                  <a:lnTo>
                    <a:pt x="1883" y="3139"/>
                  </a:lnTo>
                  <a:lnTo>
                    <a:pt x="1883" y="1884"/>
                  </a:lnTo>
                  <a:lnTo>
                    <a:pt x="3139" y="1884"/>
                  </a:lnTo>
                  <a:lnTo>
                    <a:pt x="3139" y="1256"/>
                  </a:lnTo>
                  <a:lnTo>
                    <a:pt x="1883" y="1256"/>
                  </a:lnTo>
                  <a:lnTo>
                    <a:pt x="18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5" name="Google Shape;645;p36"/>
          <p:cNvSpPr txBox="1">
            <a:spLocks noGrp="1"/>
          </p:cNvSpPr>
          <p:nvPr>
            <p:ph type="title"/>
          </p:nvPr>
        </p:nvSpPr>
        <p:spPr>
          <a:xfrm>
            <a:off x="3448650" y="1312200"/>
            <a:ext cx="2390100" cy="697800"/>
          </a:xfrm>
          <a:prstGeom prst="rect">
            <a:avLst/>
          </a:prstGeom>
          <a:solidFill>
            <a:srgbClr val="E06666"/>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1700"/>
              <a:t>3.  Directing and managing project work</a:t>
            </a:r>
            <a:endParaRPr sz="1700"/>
          </a:p>
        </p:txBody>
      </p:sp>
      <p:sp>
        <p:nvSpPr>
          <p:cNvPr id="646" name="Google Shape;646;p36"/>
          <p:cNvSpPr txBox="1">
            <a:spLocks noGrp="1"/>
          </p:cNvSpPr>
          <p:nvPr>
            <p:ph type="title" idx="3"/>
          </p:nvPr>
        </p:nvSpPr>
        <p:spPr>
          <a:xfrm>
            <a:off x="3448650" y="2990250"/>
            <a:ext cx="2390100" cy="672000"/>
          </a:xfrm>
          <a:prstGeom prst="rect">
            <a:avLst/>
          </a:prstGeom>
          <a:solidFill>
            <a:schemeClr val="accent1"/>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1700"/>
              <a:t>5.  Monitoring and controlling project work</a:t>
            </a:r>
            <a:endParaRPr sz="1700"/>
          </a:p>
        </p:txBody>
      </p:sp>
      <p:sp>
        <p:nvSpPr>
          <p:cNvPr id="647" name="Google Shape;647;p36"/>
          <p:cNvSpPr txBox="1">
            <a:spLocks noGrp="1"/>
          </p:cNvSpPr>
          <p:nvPr>
            <p:ph type="title"/>
          </p:nvPr>
        </p:nvSpPr>
        <p:spPr>
          <a:xfrm>
            <a:off x="730050" y="2492900"/>
            <a:ext cx="2390100" cy="646800"/>
          </a:xfrm>
          <a:prstGeom prst="rect">
            <a:avLst/>
          </a:prstGeom>
        </p:spPr>
        <p:txBody>
          <a:bodyPr spcFirstLastPara="1" wrap="square" lIns="91425" tIns="91425" rIns="91425" bIns="91425" anchor="ctr" anchorCtr="0">
            <a:noAutofit/>
          </a:bodyPr>
          <a:lstStyle/>
          <a:p>
            <a:pPr marL="457200" lvl="0" indent="-355600" algn="ctr" rtl="0">
              <a:spcBef>
                <a:spcPts val="0"/>
              </a:spcBef>
              <a:spcAft>
                <a:spcPts val="0"/>
              </a:spcAft>
              <a:buClr>
                <a:schemeClr val="lt1"/>
              </a:buClr>
              <a:buSzPts val="2000"/>
              <a:buAutoNum type="arabicPeriod"/>
            </a:pPr>
            <a:r>
              <a:rPr lang="en" sz="2000"/>
              <a:t>Developing Project Charter</a:t>
            </a:r>
            <a:endParaRPr sz="2000"/>
          </a:p>
        </p:txBody>
      </p:sp>
      <p:sp>
        <p:nvSpPr>
          <p:cNvPr id="648" name="Google Shape;648;p36"/>
          <p:cNvSpPr txBox="1">
            <a:spLocks noGrp="1"/>
          </p:cNvSpPr>
          <p:nvPr>
            <p:ph type="title"/>
          </p:nvPr>
        </p:nvSpPr>
        <p:spPr>
          <a:xfrm>
            <a:off x="6167250" y="2454025"/>
            <a:ext cx="2276100" cy="837300"/>
          </a:xfrm>
          <a:prstGeom prst="rect">
            <a:avLst/>
          </a:prstGeom>
          <a:solidFill>
            <a:srgbClr val="A61C00"/>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1700"/>
              <a:t>6.  Performing integrated change control</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37"/>
          <p:cNvSpPr txBox="1">
            <a:spLocks noGrp="1"/>
          </p:cNvSpPr>
          <p:nvPr>
            <p:ph type="title" idx="4"/>
          </p:nvPr>
        </p:nvSpPr>
        <p:spPr>
          <a:xfrm>
            <a:off x="1655575" y="618287"/>
            <a:ext cx="5832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Close-out Phase</a:t>
            </a:r>
            <a:endParaRPr u="none"/>
          </a:p>
        </p:txBody>
      </p:sp>
      <p:sp>
        <p:nvSpPr>
          <p:cNvPr id="654" name="Google Shape;654;p37"/>
          <p:cNvSpPr txBox="1">
            <a:spLocks noGrp="1"/>
          </p:cNvSpPr>
          <p:nvPr>
            <p:ph type="title"/>
          </p:nvPr>
        </p:nvSpPr>
        <p:spPr>
          <a:xfrm>
            <a:off x="1217925" y="3619203"/>
            <a:ext cx="3012600" cy="384900"/>
          </a:xfrm>
          <a:prstGeom prst="rect">
            <a:avLst/>
          </a:prstGeom>
        </p:spPr>
        <p:txBody>
          <a:bodyPr spcFirstLastPara="1" wrap="square" lIns="182875" tIns="91425" rIns="182875" bIns="91425" anchor="t" anchorCtr="0">
            <a:noAutofit/>
          </a:bodyPr>
          <a:lstStyle/>
          <a:p>
            <a:pPr marL="0" lvl="0" indent="0" algn="ctr" rtl="0">
              <a:spcBef>
                <a:spcPts val="0"/>
              </a:spcBef>
              <a:spcAft>
                <a:spcPts val="0"/>
              </a:spcAft>
              <a:buNone/>
            </a:pPr>
            <a:r>
              <a:rPr lang="en"/>
              <a:t>Project team member</a:t>
            </a:r>
            <a:endParaRPr/>
          </a:p>
        </p:txBody>
      </p:sp>
      <p:sp>
        <p:nvSpPr>
          <p:cNvPr id="655" name="Google Shape;655;p37"/>
          <p:cNvSpPr txBox="1">
            <a:spLocks noGrp="1"/>
          </p:cNvSpPr>
          <p:nvPr>
            <p:ph type="subTitle" idx="1"/>
          </p:nvPr>
        </p:nvSpPr>
        <p:spPr>
          <a:xfrm>
            <a:off x="1096900" y="2077575"/>
            <a:ext cx="3012600" cy="1436700"/>
          </a:xfrm>
          <a:prstGeom prst="rect">
            <a:avLst/>
          </a:prstGeom>
        </p:spPr>
        <p:txBody>
          <a:bodyPr spcFirstLastPara="1" wrap="square" lIns="457200" tIns="91425" rIns="457200" bIns="91425" anchor="ctr" anchorCtr="0">
            <a:noAutofit/>
          </a:bodyPr>
          <a:lstStyle/>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Clr>
                <a:schemeClr val="dk1"/>
              </a:buClr>
              <a:buSzPts val="1100"/>
              <a:buFont typeface="Arial"/>
              <a:buNone/>
            </a:pPr>
            <a:r>
              <a:rPr lang="en" b="1"/>
              <a:t>“Did the Blood Bank Database Management System project stay within budget?”</a:t>
            </a:r>
            <a:endParaRPr b="1"/>
          </a:p>
          <a:p>
            <a:pPr marL="0" lvl="0" indent="0" algn="ctr" rtl="0">
              <a:spcBef>
                <a:spcPts val="0"/>
              </a:spcBef>
              <a:spcAft>
                <a:spcPts val="0"/>
              </a:spcAft>
              <a:buClr>
                <a:schemeClr val="dk1"/>
              </a:buClr>
              <a:buSzPts val="1100"/>
              <a:buFont typeface="Arial"/>
              <a:buNone/>
            </a:pPr>
            <a:endParaRPr/>
          </a:p>
        </p:txBody>
      </p:sp>
      <p:sp>
        <p:nvSpPr>
          <p:cNvPr id="656" name="Google Shape;656;p37"/>
          <p:cNvSpPr txBox="1">
            <a:spLocks noGrp="1"/>
          </p:cNvSpPr>
          <p:nvPr>
            <p:ph type="title" idx="2"/>
          </p:nvPr>
        </p:nvSpPr>
        <p:spPr>
          <a:xfrm>
            <a:off x="5131181" y="3645589"/>
            <a:ext cx="3012600" cy="384900"/>
          </a:xfrm>
          <a:prstGeom prst="rect">
            <a:avLst/>
          </a:prstGeom>
        </p:spPr>
        <p:txBody>
          <a:bodyPr spcFirstLastPara="1" wrap="square" lIns="182875" tIns="91425" rIns="182875" bIns="91425" anchor="t" anchorCtr="0">
            <a:noAutofit/>
          </a:bodyPr>
          <a:lstStyle/>
          <a:p>
            <a:pPr marL="0" lvl="0" indent="0" algn="ctr" rtl="0">
              <a:spcBef>
                <a:spcPts val="0"/>
              </a:spcBef>
              <a:spcAft>
                <a:spcPts val="0"/>
              </a:spcAft>
              <a:buNone/>
            </a:pPr>
            <a:r>
              <a:rPr lang="en">
                <a:solidFill>
                  <a:schemeClr val="accent1"/>
                </a:solidFill>
              </a:rPr>
              <a:t>Project team member</a:t>
            </a:r>
            <a:endParaRPr>
              <a:solidFill>
                <a:schemeClr val="accent1"/>
              </a:solidFill>
            </a:endParaRPr>
          </a:p>
        </p:txBody>
      </p:sp>
      <p:sp>
        <p:nvSpPr>
          <p:cNvPr id="657" name="Google Shape;657;p37"/>
          <p:cNvSpPr txBox="1">
            <a:spLocks noGrp="1"/>
          </p:cNvSpPr>
          <p:nvPr>
            <p:ph type="subTitle" idx="3"/>
          </p:nvPr>
        </p:nvSpPr>
        <p:spPr>
          <a:xfrm>
            <a:off x="5034275" y="2076776"/>
            <a:ext cx="3012600" cy="1436700"/>
          </a:xfrm>
          <a:prstGeom prst="rect">
            <a:avLst/>
          </a:prstGeom>
          <a:solidFill>
            <a:schemeClr val="accent1"/>
          </a:solidFill>
        </p:spPr>
        <p:txBody>
          <a:bodyPr spcFirstLastPara="1" wrap="square" lIns="457200" tIns="91425" rIns="457200" bIns="91425" anchor="ctr" anchorCtr="0">
            <a:noAutofit/>
          </a:bodyPr>
          <a:lstStyle/>
          <a:p>
            <a:pPr marL="0" lvl="0" indent="0" algn="ctr" rtl="0">
              <a:spcBef>
                <a:spcPts val="0"/>
              </a:spcBef>
              <a:spcAft>
                <a:spcPts val="0"/>
              </a:spcAft>
              <a:buClr>
                <a:schemeClr val="dk1"/>
              </a:buClr>
              <a:buSzPts val="1100"/>
              <a:buFont typeface="Arial"/>
              <a:buNone/>
            </a:pPr>
            <a:r>
              <a:rPr lang="en" b="1">
                <a:solidFill>
                  <a:schemeClr val="lt1"/>
                </a:solidFill>
              </a:rPr>
              <a:t>“</a:t>
            </a:r>
            <a:r>
              <a:rPr lang="en" b="1"/>
              <a:t>How well did the project fit the needs of the client?</a:t>
            </a:r>
            <a:r>
              <a:rPr lang="en">
                <a:solidFill>
                  <a:schemeClr val="lt1"/>
                </a:solidFill>
              </a:rPr>
              <a:t>”</a:t>
            </a:r>
            <a:endParaRPr>
              <a:solidFill>
                <a:schemeClr val="lt1"/>
              </a:solidFill>
            </a:endParaRPr>
          </a:p>
        </p:txBody>
      </p:sp>
      <p:grpSp>
        <p:nvGrpSpPr>
          <p:cNvPr id="658" name="Google Shape;658;p37"/>
          <p:cNvGrpSpPr/>
          <p:nvPr/>
        </p:nvGrpSpPr>
        <p:grpSpPr>
          <a:xfrm>
            <a:off x="5034281" y="3579299"/>
            <a:ext cx="358200" cy="405629"/>
            <a:chOff x="5186681" y="3319533"/>
            <a:chExt cx="358200" cy="405629"/>
          </a:xfrm>
        </p:grpSpPr>
        <p:grpSp>
          <p:nvGrpSpPr>
            <p:cNvPr id="659" name="Google Shape;659;p37"/>
            <p:cNvGrpSpPr/>
            <p:nvPr/>
          </p:nvGrpSpPr>
          <p:grpSpPr>
            <a:xfrm>
              <a:off x="5230893" y="3600291"/>
              <a:ext cx="245565" cy="124543"/>
              <a:chOff x="5148675" y="3972724"/>
              <a:chExt cx="245565" cy="124543"/>
            </a:xfrm>
          </p:grpSpPr>
          <p:sp>
            <p:nvSpPr>
              <p:cNvPr id="660" name="Google Shape;660;p37"/>
              <p:cNvSpPr/>
              <p:nvPr/>
            </p:nvSpPr>
            <p:spPr>
              <a:xfrm>
                <a:off x="5163778" y="3972724"/>
                <a:ext cx="230461" cy="124543"/>
              </a:xfrm>
              <a:custGeom>
                <a:avLst/>
                <a:gdLst/>
                <a:ahLst/>
                <a:cxnLst/>
                <a:rect l="l" t="t" r="r" b="b"/>
                <a:pathLst>
                  <a:path w="8192" h="4427" extrusionOk="0">
                    <a:moveTo>
                      <a:pt x="5159" y="1001"/>
                    </a:moveTo>
                    <a:cubicBezTo>
                      <a:pt x="5254" y="1001"/>
                      <a:pt x="5340" y="1040"/>
                      <a:pt x="5388" y="1119"/>
                    </a:cubicBezTo>
                    <a:cubicBezTo>
                      <a:pt x="5545" y="1245"/>
                      <a:pt x="5545" y="1465"/>
                      <a:pt x="5388" y="1654"/>
                    </a:cubicBezTo>
                    <a:cubicBezTo>
                      <a:pt x="5041" y="2001"/>
                      <a:pt x="4569" y="2190"/>
                      <a:pt x="4096" y="2190"/>
                    </a:cubicBezTo>
                    <a:cubicBezTo>
                      <a:pt x="3623" y="2190"/>
                      <a:pt x="3119" y="2001"/>
                      <a:pt x="2804" y="1654"/>
                    </a:cubicBezTo>
                    <a:cubicBezTo>
                      <a:pt x="2647" y="1497"/>
                      <a:pt x="2647" y="1245"/>
                      <a:pt x="2804" y="1119"/>
                    </a:cubicBezTo>
                    <a:cubicBezTo>
                      <a:pt x="2883" y="1040"/>
                      <a:pt x="2978" y="1001"/>
                      <a:pt x="3068" y="1001"/>
                    </a:cubicBezTo>
                    <a:cubicBezTo>
                      <a:pt x="3159" y="1001"/>
                      <a:pt x="3245" y="1040"/>
                      <a:pt x="3308" y="1119"/>
                    </a:cubicBezTo>
                    <a:cubicBezTo>
                      <a:pt x="3529" y="1339"/>
                      <a:pt x="3812" y="1449"/>
                      <a:pt x="4096" y="1449"/>
                    </a:cubicBezTo>
                    <a:cubicBezTo>
                      <a:pt x="4380" y="1449"/>
                      <a:pt x="4663" y="1339"/>
                      <a:pt x="4884" y="1119"/>
                    </a:cubicBezTo>
                    <a:cubicBezTo>
                      <a:pt x="4962" y="1040"/>
                      <a:pt x="5065" y="1001"/>
                      <a:pt x="5159" y="1001"/>
                    </a:cubicBezTo>
                    <a:close/>
                    <a:moveTo>
                      <a:pt x="4080" y="0"/>
                    </a:moveTo>
                    <a:cubicBezTo>
                      <a:pt x="3371" y="0"/>
                      <a:pt x="2663" y="205"/>
                      <a:pt x="2048" y="615"/>
                    </a:cubicBezTo>
                    <a:cubicBezTo>
                      <a:pt x="1985" y="646"/>
                      <a:pt x="1922" y="678"/>
                      <a:pt x="1859" y="678"/>
                    </a:cubicBezTo>
                    <a:lnTo>
                      <a:pt x="0" y="678"/>
                    </a:lnTo>
                    <a:cubicBezTo>
                      <a:pt x="189" y="2788"/>
                      <a:pt x="1922" y="4427"/>
                      <a:pt x="4096" y="4427"/>
                    </a:cubicBezTo>
                    <a:cubicBezTo>
                      <a:pt x="6270" y="4427"/>
                      <a:pt x="8003" y="2788"/>
                      <a:pt x="8192" y="678"/>
                    </a:cubicBezTo>
                    <a:lnTo>
                      <a:pt x="6333" y="678"/>
                    </a:lnTo>
                    <a:cubicBezTo>
                      <a:pt x="6270" y="678"/>
                      <a:pt x="6175" y="646"/>
                      <a:pt x="6112" y="615"/>
                    </a:cubicBezTo>
                    <a:cubicBezTo>
                      <a:pt x="5498" y="205"/>
                      <a:pt x="4789" y="0"/>
                      <a:pt x="40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7"/>
              <p:cNvSpPr/>
              <p:nvPr/>
            </p:nvSpPr>
            <p:spPr>
              <a:xfrm>
                <a:off x="5148675" y="3997850"/>
                <a:ext cx="132450" cy="74300"/>
              </a:xfrm>
              <a:custGeom>
                <a:avLst/>
                <a:gdLst/>
                <a:ahLst/>
                <a:cxnLst/>
                <a:rect l="l" t="t" r="r" b="b"/>
                <a:pathLst>
                  <a:path w="5298" h="2972" extrusionOk="0">
                    <a:moveTo>
                      <a:pt x="0" y="1292"/>
                    </a:moveTo>
                    <a:lnTo>
                      <a:pt x="1809" y="0"/>
                    </a:lnTo>
                    <a:lnTo>
                      <a:pt x="5298" y="904"/>
                    </a:lnTo>
                    <a:lnTo>
                      <a:pt x="4394" y="2843"/>
                    </a:lnTo>
                    <a:lnTo>
                      <a:pt x="1034" y="2972"/>
                    </a:lnTo>
                    <a:close/>
                  </a:path>
                </a:pathLst>
              </a:custGeom>
              <a:solidFill>
                <a:schemeClr val="lt2"/>
              </a:solidFill>
              <a:ln>
                <a:noFill/>
              </a:ln>
            </p:spPr>
          </p:sp>
        </p:grpSp>
        <p:grpSp>
          <p:nvGrpSpPr>
            <p:cNvPr id="662" name="Google Shape;662;p37"/>
            <p:cNvGrpSpPr/>
            <p:nvPr/>
          </p:nvGrpSpPr>
          <p:grpSpPr>
            <a:xfrm>
              <a:off x="5186681" y="3319533"/>
              <a:ext cx="358200" cy="405629"/>
              <a:chOff x="-57950750" y="2296300"/>
              <a:chExt cx="279625" cy="316650"/>
            </a:xfrm>
          </p:grpSpPr>
          <p:sp>
            <p:nvSpPr>
              <p:cNvPr id="663" name="Google Shape;663;p37"/>
              <p:cNvSpPr/>
              <p:nvPr/>
            </p:nvSpPr>
            <p:spPr>
              <a:xfrm>
                <a:off x="-57847575" y="2528075"/>
                <a:ext cx="73250" cy="29750"/>
              </a:xfrm>
              <a:custGeom>
                <a:avLst/>
                <a:gdLst/>
                <a:ahLst/>
                <a:cxnLst/>
                <a:rect l="l" t="t" r="r" b="b"/>
                <a:pathLst>
                  <a:path w="2930" h="1190" extrusionOk="0">
                    <a:moveTo>
                      <a:pt x="414" y="0"/>
                    </a:moveTo>
                    <a:cubicBezTo>
                      <a:pt x="315" y="0"/>
                      <a:pt x="221" y="40"/>
                      <a:pt x="158" y="118"/>
                    </a:cubicBezTo>
                    <a:cubicBezTo>
                      <a:pt x="0" y="276"/>
                      <a:pt x="0" y="528"/>
                      <a:pt x="158" y="654"/>
                    </a:cubicBezTo>
                    <a:cubicBezTo>
                      <a:pt x="536" y="1000"/>
                      <a:pt x="1008" y="1189"/>
                      <a:pt x="1481" y="1189"/>
                    </a:cubicBezTo>
                    <a:cubicBezTo>
                      <a:pt x="1954" y="1189"/>
                      <a:pt x="2458" y="1000"/>
                      <a:pt x="2773" y="654"/>
                    </a:cubicBezTo>
                    <a:cubicBezTo>
                      <a:pt x="2930" y="496"/>
                      <a:pt x="2930" y="244"/>
                      <a:pt x="2773" y="118"/>
                    </a:cubicBezTo>
                    <a:cubicBezTo>
                      <a:pt x="2710" y="40"/>
                      <a:pt x="2623" y="0"/>
                      <a:pt x="2532" y="0"/>
                    </a:cubicBezTo>
                    <a:cubicBezTo>
                      <a:pt x="2442" y="0"/>
                      <a:pt x="2347" y="40"/>
                      <a:pt x="2269" y="118"/>
                    </a:cubicBezTo>
                    <a:cubicBezTo>
                      <a:pt x="2048" y="339"/>
                      <a:pt x="1733" y="433"/>
                      <a:pt x="1481" y="433"/>
                    </a:cubicBezTo>
                    <a:cubicBezTo>
                      <a:pt x="1197" y="433"/>
                      <a:pt x="882" y="339"/>
                      <a:pt x="693" y="118"/>
                    </a:cubicBezTo>
                    <a:cubicBezTo>
                      <a:pt x="615" y="40"/>
                      <a:pt x="512" y="0"/>
                      <a:pt x="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7"/>
              <p:cNvSpPr/>
              <p:nvPr/>
            </p:nvSpPr>
            <p:spPr>
              <a:xfrm>
                <a:off x="-57857025" y="24467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36" y="693"/>
                      <a:pt x="725" y="536"/>
                      <a:pt x="725" y="347"/>
                    </a:cubicBezTo>
                    <a:cubicBezTo>
                      <a:pt x="725" y="158"/>
                      <a:pt x="536"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7"/>
              <p:cNvSpPr/>
              <p:nvPr/>
            </p:nvSpPr>
            <p:spPr>
              <a:xfrm>
                <a:off x="-57782200" y="24467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36" y="693"/>
                      <a:pt x="725" y="536"/>
                      <a:pt x="725" y="347"/>
                    </a:cubicBezTo>
                    <a:cubicBezTo>
                      <a:pt x="725" y="158"/>
                      <a:pt x="536"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7"/>
              <p:cNvSpPr/>
              <p:nvPr/>
            </p:nvSpPr>
            <p:spPr>
              <a:xfrm>
                <a:off x="-57950750" y="2296300"/>
                <a:ext cx="279625" cy="316650"/>
              </a:xfrm>
              <a:custGeom>
                <a:avLst/>
                <a:gdLst/>
                <a:ahLst/>
                <a:cxnLst/>
                <a:rect l="l" t="t" r="r" b="b"/>
                <a:pathLst>
                  <a:path w="11185" h="12666" extrusionOk="0">
                    <a:moveTo>
                      <a:pt x="5639" y="694"/>
                    </a:moveTo>
                    <a:cubicBezTo>
                      <a:pt x="5955" y="694"/>
                      <a:pt x="6270" y="914"/>
                      <a:pt x="6333" y="1230"/>
                    </a:cubicBezTo>
                    <a:cubicBezTo>
                      <a:pt x="6381" y="1399"/>
                      <a:pt x="6523" y="1513"/>
                      <a:pt x="6701" y="1513"/>
                    </a:cubicBezTo>
                    <a:cubicBezTo>
                      <a:pt x="6754" y="1513"/>
                      <a:pt x="6810" y="1503"/>
                      <a:pt x="6868" y="1482"/>
                    </a:cubicBezTo>
                    <a:cubicBezTo>
                      <a:pt x="6931" y="1450"/>
                      <a:pt x="7057" y="1450"/>
                      <a:pt x="7120" y="1450"/>
                    </a:cubicBezTo>
                    <a:cubicBezTo>
                      <a:pt x="7435" y="1450"/>
                      <a:pt x="7719" y="1639"/>
                      <a:pt x="7845" y="1954"/>
                    </a:cubicBezTo>
                    <a:cubicBezTo>
                      <a:pt x="7876" y="2112"/>
                      <a:pt x="8034" y="2206"/>
                      <a:pt x="8191" y="2206"/>
                    </a:cubicBezTo>
                    <a:cubicBezTo>
                      <a:pt x="8632" y="2206"/>
                      <a:pt x="9010" y="2553"/>
                      <a:pt x="9010" y="3025"/>
                    </a:cubicBezTo>
                    <a:lnTo>
                      <a:pt x="9010" y="3970"/>
                    </a:lnTo>
                    <a:lnTo>
                      <a:pt x="8160" y="3088"/>
                    </a:lnTo>
                    <a:cubicBezTo>
                      <a:pt x="8084" y="3032"/>
                      <a:pt x="7986" y="2986"/>
                      <a:pt x="7885" y="2986"/>
                    </a:cubicBezTo>
                    <a:cubicBezTo>
                      <a:pt x="7818" y="2986"/>
                      <a:pt x="7750" y="3006"/>
                      <a:pt x="7687" y="3057"/>
                    </a:cubicBezTo>
                    <a:cubicBezTo>
                      <a:pt x="7073" y="3466"/>
                      <a:pt x="6364" y="3671"/>
                      <a:pt x="5655" y="3671"/>
                    </a:cubicBezTo>
                    <a:cubicBezTo>
                      <a:pt x="4946" y="3671"/>
                      <a:pt x="4237" y="3466"/>
                      <a:pt x="3623" y="3057"/>
                    </a:cubicBezTo>
                    <a:cubicBezTo>
                      <a:pt x="3560" y="3006"/>
                      <a:pt x="3492" y="2986"/>
                      <a:pt x="3425" y="2986"/>
                    </a:cubicBezTo>
                    <a:cubicBezTo>
                      <a:pt x="3324" y="2986"/>
                      <a:pt x="3226" y="3032"/>
                      <a:pt x="3151" y="3088"/>
                    </a:cubicBezTo>
                    <a:lnTo>
                      <a:pt x="2300" y="3970"/>
                    </a:lnTo>
                    <a:cubicBezTo>
                      <a:pt x="2268" y="3293"/>
                      <a:pt x="2253" y="3191"/>
                      <a:pt x="2245" y="3191"/>
                    </a:cubicBezTo>
                    <a:cubicBezTo>
                      <a:pt x="2241" y="3191"/>
                      <a:pt x="2239" y="3210"/>
                      <a:pt x="2238" y="3210"/>
                    </a:cubicBezTo>
                    <a:cubicBezTo>
                      <a:pt x="2237" y="3210"/>
                      <a:pt x="2237" y="3177"/>
                      <a:pt x="2237" y="3025"/>
                    </a:cubicBezTo>
                    <a:cubicBezTo>
                      <a:pt x="2237" y="2584"/>
                      <a:pt x="2615" y="2206"/>
                      <a:pt x="3088" y="2206"/>
                    </a:cubicBezTo>
                    <a:cubicBezTo>
                      <a:pt x="3245" y="2206"/>
                      <a:pt x="3403" y="2080"/>
                      <a:pt x="3434" y="1954"/>
                    </a:cubicBezTo>
                    <a:cubicBezTo>
                      <a:pt x="3560" y="1639"/>
                      <a:pt x="3812" y="1450"/>
                      <a:pt x="4127" y="1450"/>
                    </a:cubicBezTo>
                    <a:cubicBezTo>
                      <a:pt x="4222" y="1450"/>
                      <a:pt x="4348" y="1450"/>
                      <a:pt x="4411" y="1482"/>
                    </a:cubicBezTo>
                    <a:cubicBezTo>
                      <a:pt x="4449" y="1494"/>
                      <a:pt x="4491" y="1501"/>
                      <a:pt x="4532" y="1501"/>
                    </a:cubicBezTo>
                    <a:cubicBezTo>
                      <a:pt x="4695" y="1501"/>
                      <a:pt x="4865" y="1405"/>
                      <a:pt x="4915" y="1230"/>
                    </a:cubicBezTo>
                    <a:cubicBezTo>
                      <a:pt x="5009" y="914"/>
                      <a:pt x="5324" y="694"/>
                      <a:pt x="5639" y="694"/>
                    </a:cubicBezTo>
                    <a:close/>
                    <a:moveTo>
                      <a:pt x="1512" y="5955"/>
                    </a:moveTo>
                    <a:lnTo>
                      <a:pt x="1512" y="7467"/>
                    </a:lnTo>
                    <a:cubicBezTo>
                      <a:pt x="1071" y="7467"/>
                      <a:pt x="756" y="7152"/>
                      <a:pt x="756" y="6711"/>
                    </a:cubicBezTo>
                    <a:cubicBezTo>
                      <a:pt x="756" y="6333"/>
                      <a:pt x="1103" y="5955"/>
                      <a:pt x="1512" y="5955"/>
                    </a:cubicBezTo>
                    <a:close/>
                    <a:moveTo>
                      <a:pt x="9704" y="5955"/>
                    </a:moveTo>
                    <a:cubicBezTo>
                      <a:pt x="10082" y="5955"/>
                      <a:pt x="10428" y="6302"/>
                      <a:pt x="10428" y="6711"/>
                    </a:cubicBezTo>
                    <a:cubicBezTo>
                      <a:pt x="10428" y="7152"/>
                      <a:pt x="10113" y="7467"/>
                      <a:pt x="9704" y="7467"/>
                    </a:cubicBezTo>
                    <a:lnTo>
                      <a:pt x="9704" y="5955"/>
                    </a:lnTo>
                    <a:close/>
                    <a:moveTo>
                      <a:pt x="7813" y="3813"/>
                    </a:moveTo>
                    <a:lnTo>
                      <a:pt x="8979" y="5042"/>
                    </a:lnTo>
                    <a:lnTo>
                      <a:pt x="8979" y="8224"/>
                    </a:lnTo>
                    <a:lnTo>
                      <a:pt x="7971" y="8224"/>
                    </a:lnTo>
                    <a:cubicBezTo>
                      <a:pt x="7230" y="7767"/>
                      <a:pt x="6411" y="7538"/>
                      <a:pt x="5600" y="7538"/>
                    </a:cubicBezTo>
                    <a:cubicBezTo>
                      <a:pt x="4789" y="7538"/>
                      <a:pt x="3985" y="7767"/>
                      <a:pt x="3277" y="8224"/>
                    </a:cubicBezTo>
                    <a:lnTo>
                      <a:pt x="2237" y="8224"/>
                    </a:lnTo>
                    <a:lnTo>
                      <a:pt x="2237" y="5042"/>
                    </a:lnTo>
                    <a:lnTo>
                      <a:pt x="3434" y="3813"/>
                    </a:lnTo>
                    <a:cubicBezTo>
                      <a:pt x="4096" y="4207"/>
                      <a:pt x="4844" y="4404"/>
                      <a:pt x="5600" y="4404"/>
                    </a:cubicBezTo>
                    <a:cubicBezTo>
                      <a:pt x="6356" y="4404"/>
                      <a:pt x="7120" y="4207"/>
                      <a:pt x="7813" y="3813"/>
                    </a:cubicBezTo>
                    <a:close/>
                    <a:moveTo>
                      <a:pt x="5576" y="8302"/>
                    </a:moveTo>
                    <a:cubicBezTo>
                      <a:pt x="6285" y="8302"/>
                      <a:pt x="6994" y="8507"/>
                      <a:pt x="7593" y="8917"/>
                    </a:cubicBezTo>
                    <a:cubicBezTo>
                      <a:pt x="7687" y="8980"/>
                      <a:pt x="7719" y="8980"/>
                      <a:pt x="7813" y="8980"/>
                    </a:cubicBezTo>
                    <a:lnTo>
                      <a:pt x="8916" y="8980"/>
                    </a:lnTo>
                    <a:cubicBezTo>
                      <a:pt x="8758" y="10649"/>
                      <a:pt x="7341" y="11973"/>
                      <a:pt x="5608" y="11973"/>
                    </a:cubicBezTo>
                    <a:cubicBezTo>
                      <a:pt x="3875" y="11973"/>
                      <a:pt x="2457" y="10649"/>
                      <a:pt x="2237" y="8980"/>
                    </a:cubicBezTo>
                    <a:lnTo>
                      <a:pt x="3340" y="8980"/>
                    </a:lnTo>
                    <a:cubicBezTo>
                      <a:pt x="3434" y="8980"/>
                      <a:pt x="3466" y="8980"/>
                      <a:pt x="3560" y="8917"/>
                    </a:cubicBezTo>
                    <a:cubicBezTo>
                      <a:pt x="4159" y="8507"/>
                      <a:pt x="4868" y="8302"/>
                      <a:pt x="5576" y="8302"/>
                    </a:cubicBezTo>
                    <a:close/>
                    <a:moveTo>
                      <a:pt x="5608" y="1"/>
                    </a:moveTo>
                    <a:cubicBezTo>
                      <a:pt x="5041" y="1"/>
                      <a:pt x="4568" y="316"/>
                      <a:pt x="4285" y="725"/>
                    </a:cubicBezTo>
                    <a:cubicBezTo>
                      <a:pt x="4231" y="720"/>
                      <a:pt x="4178" y="717"/>
                      <a:pt x="4125" y="717"/>
                    </a:cubicBezTo>
                    <a:cubicBezTo>
                      <a:pt x="3560" y="717"/>
                      <a:pt x="3063" y="1020"/>
                      <a:pt x="2804" y="1482"/>
                    </a:cubicBezTo>
                    <a:cubicBezTo>
                      <a:pt x="2048" y="1608"/>
                      <a:pt x="1512" y="2238"/>
                      <a:pt x="1512" y="3025"/>
                    </a:cubicBezTo>
                    <a:lnTo>
                      <a:pt x="1512" y="5231"/>
                    </a:lnTo>
                    <a:cubicBezTo>
                      <a:pt x="662" y="5231"/>
                      <a:pt x="0" y="5892"/>
                      <a:pt x="0" y="6711"/>
                    </a:cubicBezTo>
                    <a:cubicBezTo>
                      <a:pt x="0" y="7562"/>
                      <a:pt x="662" y="8224"/>
                      <a:pt x="1512" y="8224"/>
                    </a:cubicBezTo>
                    <a:lnTo>
                      <a:pt x="1512" y="8570"/>
                    </a:lnTo>
                    <a:cubicBezTo>
                      <a:pt x="1512" y="10807"/>
                      <a:pt x="3340" y="12666"/>
                      <a:pt x="5608" y="12666"/>
                    </a:cubicBezTo>
                    <a:cubicBezTo>
                      <a:pt x="7845" y="12666"/>
                      <a:pt x="9704" y="10807"/>
                      <a:pt x="9704" y="8570"/>
                    </a:cubicBezTo>
                    <a:lnTo>
                      <a:pt x="9704" y="8224"/>
                    </a:lnTo>
                    <a:cubicBezTo>
                      <a:pt x="10523" y="8224"/>
                      <a:pt x="11184" y="7562"/>
                      <a:pt x="11184" y="6711"/>
                    </a:cubicBezTo>
                    <a:cubicBezTo>
                      <a:pt x="11184" y="5892"/>
                      <a:pt x="10523" y="5231"/>
                      <a:pt x="9704" y="5231"/>
                    </a:cubicBezTo>
                    <a:lnTo>
                      <a:pt x="9704" y="3025"/>
                    </a:lnTo>
                    <a:cubicBezTo>
                      <a:pt x="9704" y="2238"/>
                      <a:pt x="9137" y="1608"/>
                      <a:pt x="8380" y="1482"/>
                    </a:cubicBezTo>
                    <a:cubicBezTo>
                      <a:pt x="8150" y="1020"/>
                      <a:pt x="7629" y="717"/>
                      <a:pt x="7060" y="717"/>
                    </a:cubicBezTo>
                    <a:cubicBezTo>
                      <a:pt x="7007" y="717"/>
                      <a:pt x="6953" y="720"/>
                      <a:pt x="6900" y="725"/>
                    </a:cubicBezTo>
                    <a:cubicBezTo>
                      <a:pt x="6616" y="253"/>
                      <a:pt x="6144" y="1"/>
                      <a:pt x="5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7" name="Google Shape;667;p37"/>
          <p:cNvGrpSpPr/>
          <p:nvPr/>
        </p:nvGrpSpPr>
        <p:grpSpPr>
          <a:xfrm>
            <a:off x="1145339" y="3540926"/>
            <a:ext cx="358200" cy="407646"/>
            <a:chOff x="944489" y="3930623"/>
            <a:chExt cx="358200" cy="407646"/>
          </a:xfrm>
        </p:grpSpPr>
        <p:grpSp>
          <p:nvGrpSpPr>
            <p:cNvPr id="668" name="Google Shape;668;p37"/>
            <p:cNvGrpSpPr/>
            <p:nvPr/>
          </p:nvGrpSpPr>
          <p:grpSpPr>
            <a:xfrm>
              <a:off x="955076" y="3954417"/>
              <a:ext cx="288943" cy="224248"/>
              <a:chOff x="478786" y="3883434"/>
              <a:chExt cx="274217" cy="212840"/>
            </a:xfrm>
          </p:grpSpPr>
          <p:grpSp>
            <p:nvGrpSpPr>
              <p:cNvPr id="669" name="Google Shape;669;p37"/>
              <p:cNvGrpSpPr/>
              <p:nvPr/>
            </p:nvGrpSpPr>
            <p:grpSpPr>
              <a:xfrm>
                <a:off x="478786" y="3898399"/>
                <a:ext cx="230466" cy="197875"/>
                <a:chOff x="478786" y="3898399"/>
                <a:chExt cx="230466" cy="197875"/>
              </a:xfrm>
            </p:grpSpPr>
            <p:sp>
              <p:nvSpPr>
                <p:cNvPr id="670" name="Google Shape;670;p37"/>
                <p:cNvSpPr/>
                <p:nvPr/>
              </p:nvSpPr>
              <p:spPr>
                <a:xfrm>
                  <a:off x="478786" y="3898399"/>
                  <a:ext cx="230461" cy="126765"/>
                </a:xfrm>
                <a:custGeom>
                  <a:avLst/>
                  <a:gdLst/>
                  <a:ahLst/>
                  <a:cxnLst/>
                  <a:rect l="l" t="t" r="r" b="b"/>
                  <a:pathLst>
                    <a:path w="8192" h="4506" extrusionOk="0">
                      <a:moveTo>
                        <a:pt x="4096" y="1"/>
                      </a:moveTo>
                      <a:cubicBezTo>
                        <a:pt x="1859" y="1"/>
                        <a:pt x="1" y="1859"/>
                        <a:pt x="1" y="4096"/>
                      </a:cubicBezTo>
                      <a:lnTo>
                        <a:pt x="1" y="4506"/>
                      </a:lnTo>
                      <a:cubicBezTo>
                        <a:pt x="883" y="3120"/>
                        <a:pt x="2363" y="2206"/>
                        <a:pt x="4096" y="2206"/>
                      </a:cubicBezTo>
                      <a:cubicBezTo>
                        <a:pt x="5829" y="2206"/>
                        <a:pt x="7341" y="3120"/>
                        <a:pt x="8192" y="4506"/>
                      </a:cubicBezTo>
                      <a:lnTo>
                        <a:pt x="8192" y="4096"/>
                      </a:lnTo>
                      <a:cubicBezTo>
                        <a:pt x="8192" y="1859"/>
                        <a:pt x="6365" y="1"/>
                        <a:pt x="4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7"/>
                <p:cNvSpPr/>
                <p:nvPr/>
              </p:nvSpPr>
              <p:spPr>
                <a:xfrm>
                  <a:off x="495625" y="3975325"/>
                  <a:ext cx="213626" cy="120948"/>
                </a:xfrm>
                <a:custGeom>
                  <a:avLst/>
                  <a:gdLst/>
                  <a:ahLst/>
                  <a:cxnLst/>
                  <a:rect l="l" t="t" r="r" b="b"/>
                  <a:pathLst>
                    <a:path w="6680" h="3782" extrusionOk="0">
                      <a:moveTo>
                        <a:pt x="2584" y="1"/>
                      </a:moveTo>
                      <a:cubicBezTo>
                        <a:pt x="1608" y="1"/>
                        <a:pt x="694" y="379"/>
                        <a:pt x="1" y="946"/>
                      </a:cubicBezTo>
                      <a:cubicBezTo>
                        <a:pt x="473" y="820"/>
                        <a:pt x="977" y="757"/>
                        <a:pt x="1482" y="757"/>
                      </a:cubicBezTo>
                      <a:cubicBezTo>
                        <a:pt x="3750" y="757"/>
                        <a:pt x="5672" y="1985"/>
                        <a:pt x="6680" y="3781"/>
                      </a:cubicBezTo>
                      <a:cubicBezTo>
                        <a:pt x="6522" y="1670"/>
                        <a:pt x="4758" y="1"/>
                        <a:pt x="2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2" name="Google Shape;672;p37"/>
              <p:cNvSpPr/>
              <p:nvPr/>
            </p:nvSpPr>
            <p:spPr>
              <a:xfrm>
                <a:off x="524428" y="3883434"/>
                <a:ext cx="228575" cy="156700"/>
              </a:xfrm>
              <a:custGeom>
                <a:avLst/>
                <a:gdLst/>
                <a:ahLst/>
                <a:cxnLst/>
                <a:rect l="l" t="t" r="r" b="b"/>
                <a:pathLst>
                  <a:path w="9143" h="6268" extrusionOk="0">
                    <a:moveTo>
                      <a:pt x="0" y="3425"/>
                    </a:moveTo>
                    <a:lnTo>
                      <a:pt x="1196" y="1066"/>
                    </a:lnTo>
                    <a:lnTo>
                      <a:pt x="5913" y="0"/>
                    </a:lnTo>
                    <a:lnTo>
                      <a:pt x="8336" y="1486"/>
                    </a:lnTo>
                    <a:lnTo>
                      <a:pt x="9143" y="3425"/>
                    </a:lnTo>
                    <a:lnTo>
                      <a:pt x="9143" y="6268"/>
                    </a:lnTo>
                    <a:lnTo>
                      <a:pt x="8368" y="4200"/>
                    </a:lnTo>
                    <a:lnTo>
                      <a:pt x="5913" y="2682"/>
                    </a:lnTo>
                    <a:lnTo>
                      <a:pt x="3134" y="2165"/>
                    </a:lnTo>
                    <a:lnTo>
                      <a:pt x="1196" y="2391"/>
                    </a:lnTo>
                    <a:lnTo>
                      <a:pt x="291" y="2843"/>
                    </a:lnTo>
                    <a:close/>
                  </a:path>
                </a:pathLst>
              </a:custGeom>
              <a:solidFill>
                <a:schemeClr val="lt2"/>
              </a:solidFill>
              <a:ln>
                <a:noFill/>
              </a:ln>
            </p:spPr>
          </p:sp>
        </p:grpSp>
        <p:grpSp>
          <p:nvGrpSpPr>
            <p:cNvPr id="673" name="Google Shape;673;p37"/>
            <p:cNvGrpSpPr/>
            <p:nvPr/>
          </p:nvGrpSpPr>
          <p:grpSpPr>
            <a:xfrm>
              <a:off x="944489" y="3930623"/>
              <a:ext cx="358200" cy="407646"/>
              <a:chOff x="-52887125" y="2686975"/>
              <a:chExt cx="279625" cy="318225"/>
            </a:xfrm>
          </p:grpSpPr>
          <p:sp>
            <p:nvSpPr>
              <p:cNvPr id="674" name="Google Shape;674;p37"/>
              <p:cNvSpPr/>
              <p:nvPr/>
            </p:nvSpPr>
            <p:spPr>
              <a:xfrm>
                <a:off x="-52783950" y="2919525"/>
                <a:ext cx="73275" cy="28950"/>
              </a:xfrm>
              <a:custGeom>
                <a:avLst/>
                <a:gdLst/>
                <a:ahLst/>
                <a:cxnLst/>
                <a:rect l="l" t="t" r="r" b="b"/>
                <a:pathLst>
                  <a:path w="2931" h="1158" extrusionOk="0">
                    <a:moveTo>
                      <a:pt x="398" y="0"/>
                    </a:moveTo>
                    <a:cubicBezTo>
                      <a:pt x="308" y="0"/>
                      <a:pt x="221" y="39"/>
                      <a:pt x="158" y="118"/>
                    </a:cubicBezTo>
                    <a:cubicBezTo>
                      <a:pt x="1" y="276"/>
                      <a:pt x="1" y="496"/>
                      <a:pt x="158" y="622"/>
                    </a:cubicBezTo>
                    <a:cubicBezTo>
                      <a:pt x="505" y="969"/>
                      <a:pt x="977" y="1158"/>
                      <a:pt x="1450" y="1158"/>
                    </a:cubicBezTo>
                    <a:cubicBezTo>
                      <a:pt x="1922" y="1158"/>
                      <a:pt x="2458" y="969"/>
                      <a:pt x="2773" y="622"/>
                    </a:cubicBezTo>
                    <a:cubicBezTo>
                      <a:pt x="2931" y="465"/>
                      <a:pt x="2931" y="213"/>
                      <a:pt x="2773" y="118"/>
                    </a:cubicBezTo>
                    <a:cubicBezTo>
                      <a:pt x="2694" y="39"/>
                      <a:pt x="2592" y="0"/>
                      <a:pt x="2493" y="0"/>
                    </a:cubicBezTo>
                    <a:cubicBezTo>
                      <a:pt x="2395" y="0"/>
                      <a:pt x="2300" y="39"/>
                      <a:pt x="2237" y="118"/>
                    </a:cubicBezTo>
                    <a:cubicBezTo>
                      <a:pt x="2048" y="307"/>
                      <a:pt x="1733" y="433"/>
                      <a:pt x="1450" y="433"/>
                    </a:cubicBezTo>
                    <a:cubicBezTo>
                      <a:pt x="1198" y="433"/>
                      <a:pt x="883" y="307"/>
                      <a:pt x="662" y="118"/>
                    </a:cubicBezTo>
                    <a:cubicBezTo>
                      <a:pt x="583" y="39"/>
                      <a:pt x="489" y="0"/>
                      <a:pt x="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7"/>
              <p:cNvSpPr/>
              <p:nvPr/>
            </p:nvSpPr>
            <p:spPr>
              <a:xfrm>
                <a:off x="-52793400" y="2854725"/>
                <a:ext cx="17350" cy="18150"/>
              </a:xfrm>
              <a:custGeom>
                <a:avLst/>
                <a:gdLst/>
                <a:ahLst/>
                <a:cxnLst/>
                <a:rect l="l" t="t" r="r" b="b"/>
                <a:pathLst>
                  <a:path w="694" h="726" extrusionOk="0">
                    <a:moveTo>
                      <a:pt x="347" y="1"/>
                    </a:moveTo>
                    <a:cubicBezTo>
                      <a:pt x="158" y="1"/>
                      <a:pt x="1" y="190"/>
                      <a:pt x="1" y="379"/>
                    </a:cubicBezTo>
                    <a:cubicBezTo>
                      <a:pt x="1" y="568"/>
                      <a:pt x="158" y="725"/>
                      <a:pt x="347" y="725"/>
                    </a:cubicBezTo>
                    <a:cubicBezTo>
                      <a:pt x="536" y="725"/>
                      <a:pt x="694" y="568"/>
                      <a:pt x="694" y="379"/>
                    </a:cubicBezTo>
                    <a:cubicBezTo>
                      <a:pt x="694" y="190"/>
                      <a:pt x="536" y="1"/>
                      <a:pt x="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7"/>
              <p:cNvSpPr/>
              <p:nvPr/>
            </p:nvSpPr>
            <p:spPr>
              <a:xfrm>
                <a:off x="-52718575" y="2854725"/>
                <a:ext cx="17350" cy="18150"/>
              </a:xfrm>
              <a:custGeom>
                <a:avLst/>
                <a:gdLst/>
                <a:ahLst/>
                <a:cxnLst/>
                <a:rect l="l" t="t" r="r" b="b"/>
                <a:pathLst>
                  <a:path w="694" h="726" extrusionOk="0">
                    <a:moveTo>
                      <a:pt x="347" y="1"/>
                    </a:moveTo>
                    <a:cubicBezTo>
                      <a:pt x="158" y="1"/>
                      <a:pt x="1" y="190"/>
                      <a:pt x="1" y="379"/>
                    </a:cubicBezTo>
                    <a:cubicBezTo>
                      <a:pt x="1" y="568"/>
                      <a:pt x="158" y="725"/>
                      <a:pt x="347" y="725"/>
                    </a:cubicBezTo>
                    <a:cubicBezTo>
                      <a:pt x="536" y="725"/>
                      <a:pt x="694" y="568"/>
                      <a:pt x="694" y="379"/>
                    </a:cubicBezTo>
                    <a:cubicBezTo>
                      <a:pt x="694" y="190"/>
                      <a:pt x="536" y="1"/>
                      <a:pt x="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7"/>
              <p:cNvSpPr/>
              <p:nvPr/>
            </p:nvSpPr>
            <p:spPr>
              <a:xfrm>
                <a:off x="-52887125" y="2686975"/>
                <a:ext cx="279625" cy="318225"/>
              </a:xfrm>
              <a:custGeom>
                <a:avLst/>
                <a:gdLst/>
                <a:ahLst/>
                <a:cxnLst/>
                <a:rect l="l" t="t" r="r" b="b"/>
                <a:pathLst>
                  <a:path w="11185" h="12729" extrusionOk="0">
                    <a:moveTo>
                      <a:pt x="5577" y="756"/>
                    </a:moveTo>
                    <a:cubicBezTo>
                      <a:pt x="7404" y="756"/>
                      <a:pt x="8885" y="2206"/>
                      <a:pt x="8948" y="3970"/>
                    </a:cubicBezTo>
                    <a:cubicBezTo>
                      <a:pt x="8192" y="2899"/>
                      <a:pt x="6963" y="2206"/>
                      <a:pt x="5577" y="2206"/>
                    </a:cubicBezTo>
                    <a:cubicBezTo>
                      <a:pt x="4222" y="2206"/>
                      <a:pt x="2993" y="2899"/>
                      <a:pt x="2237" y="3970"/>
                    </a:cubicBezTo>
                    <a:cubicBezTo>
                      <a:pt x="2269" y="2174"/>
                      <a:pt x="3781" y="756"/>
                      <a:pt x="5577" y="756"/>
                    </a:cubicBezTo>
                    <a:close/>
                    <a:moveTo>
                      <a:pt x="5604" y="2993"/>
                    </a:moveTo>
                    <a:cubicBezTo>
                      <a:pt x="7435" y="2993"/>
                      <a:pt x="8886" y="4462"/>
                      <a:pt x="8948" y="6270"/>
                    </a:cubicBezTo>
                    <a:cubicBezTo>
                      <a:pt x="8696" y="5860"/>
                      <a:pt x="8412" y="5514"/>
                      <a:pt x="8066" y="5199"/>
                    </a:cubicBezTo>
                    <a:cubicBezTo>
                      <a:pt x="7089" y="4253"/>
                      <a:pt x="5797" y="3749"/>
                      <a:pt x="4443" y="3749"/>
                    </a:cubicBezTo>
                    <a:cubicBezTo>
                      <a:pt x="4065" y="3749"/>
                      <a:pt x="3687" y="3781"/>
                      <a:pt x="3308" y="3844"/>
                    </a:cubicBezTo>
                    <a:cubicBezTo>
                      <a:pt x="3907" y="3308"/>
                      <a:pt x="4695" y="2993"/>
                      <a:pt x="5545" y="2993"/>
                    </a:cubicBezTo>
                    <a:cubicBezTo>
                      <a:pt x="5565" y="2993"/>
                      <a:pt x="5584" y="2993"/>
                      <a:pt x="5604" y="2993"/>
                    </a:cubicBezTo>
                    <a:close/>
                    <a:moveTo>
                      <a:pt x="1450" y="6742"/>
                    </a:moveTo>
                    <a:lnTo>
                      <a:pt x="1450" y="8223"/>
                    </a:lnTo>
                    <a:cubicBezTo>
                      <a:pt x="1072" y="8223"/>
                      <a:pt x="694" y="7876"/>
                      <a:pt x="694" y="7467"/>
                    </a:cubicBezTo>
                    <a:cubicBezTo>
                      <a:pt x="694" y="7089"/>
                      <a:pt x="1072" y="6742"/>
                      <a:pt x="1450" y="6742"/>
                    </a:cubicBezTo>
                    <a:close/>
                    <a:moveTo>
                      <a:pt x="9673" y="6742"/>
                    </a:moveTo>
                    <a:cubicBezTo>
                      <a:pt x="10082" y="6742"/>
                      <a:pt x="10429" y="7057"/>
                      <a:pt x="10429" y="7467"/>
                    </a:cubicBezTo>
                    <a:cubicBezTo>
                      <a:pt x="10429" y="7876"/>
                      <a:pt x="10082" y="8223"/>
                      <a:pt x="9673" y="8223"/>
                    </a:cubicBezTo>
                    <a:lnTo>
                      <a:pt x="9673" y="6742"/>
                    </a:lnTo>
                    <a:close/>
                    <a:moveTo>
                      <a:pt x="4443" y="4442"/>
                    </a:moveTo>
                    <a:cubicBezTo>
                      <a:pt x="6837" y="4442"/>
                      <a:pt x="8822" y="6333"/>
                      <a:pt x="8948" y="8727"/>
                    </a:cubicBezTo>
                    <a:cubicBezTo>
                      <a:pt x="8822" y="10554"/>
                      <a:pt x="7373" y="11972"/>
                      <a:pt x="5577" y="11972"/>
                    </a:cubicBezTo>
                    <a:cubicBezTo>
                      <a:pt x="3750" y="11972"/>
                      <a:pt x="2237" y="10428"/>
                      <a:pt x="2237" y="8570"/>
                    </a:cubicBezTo>
                    <a:lnTo>
                      <a:pt x="2237" y="6333"/>
                    </a:lnTo>
                    <a:cubicBezTo>
                      <a:pt x="2237" y="5829"/>
                      <a:pt x="2363" y="5325"/>
                      <a:pt x="2552" y="4883"/>
                    </a:cubicBezTo>
                    <a:cubicBezTo>
                      <a:pt x="3151" y="4600"/>
                      <a:pt x="3781" y="4442"/>
                      <a:pt x="4443" y="4442"/>
                    </a:cubicBezTo>
                    <a:close/>
                    <a:moveTo>
                      <a:pt x="5608" y="0"/>
                    </a:moveTo>
                    <a:cubicBezTo>
                      <a:pt x="3340" y="0"/>
                      <a:pt x="1513" y="1827"/>
                      <a:pt x="1513" y="4096"/>
                    </a:cubicBezTo>
                    <a:lnTo>
                      <a:pt x="1513" y="5986"/>
                    </a:lnTo>
                    <a:cubicBezTo>
                      <a:pt x="662" y="5986"/>
                      <a:pt x="0" y="6648"/>
                      <a:pt x="0" y="7467"/>
                    </a:cubicBezTo>
                    <a:cubicBezTo>
                      <a:pt x="0" y="8317"/>
                      <a:pt x="662" y="8979"/>
                      <a:pt x="1513" y="8979"/>
                    </a:cubicBezTo>
                    <a:cubicBezTo>
                      <a:pt x="1702" y="11058"/>
                      <a:pt x="3435" y="12728"/>
                      <a:pt x="5608" y="12728"/>
                    </a:cubicBezTo>
                    <a:cubicBezTo>
                      <a:pt x="7751" y="12728"/>
                      <a:pt x="9483" y="11058"/>
                      <a:pt x="9673" y="8979"/>
                    </a:cubicBezTo>
                    <a:cubicBezTo>
                      <a:pt x="10523" y="8979"/>
                      <a:pt x="11185" y="8317"/>
                      <a:pt x="11185" y="7467"/>
                    </a:cubicBezTo>
                    <a:cubicBezTo>
                      <a:pt x="11185" y="6648"/>
                      <a:pt x="10523" y="5986"/>
                      <a:pt x="9673" y="5986"/>
                    </a:cubicBezTo>
                    <a:lnTo>
                      <a:pt x="9673" y="4096"/>
                    </a:lnTo>
                    <a:cubicBezTo>
                      <a:pt x="9673" y="1859"/>
                      <a:pt x="7845" y="0"/>
                      <a:pt x="5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8" name="Google Shape;678;p37"/>
          <p:cNvSpPr/>
          <p:nvPr/>
        </p:nvSpPr>
        <p:spPr>
          <a:xfrm rot="5400000">
            <a:off x="5544875" y="3507005"/>
            <a:ext cx="362100" cy="362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7"/>
          <p:cNvSpPr/>
          <p:nvPr/>
        </p:nvSpPr>
        <p:spPr>
          <a:xfrm rot="5400000">
            <a:off x="1607500" y="3514391"/>
            <a:ext cx="362100" cy="3621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0" name="Google Shape;680;p37"/>
          <p:cNvGrpSpPr/>
          <p:nvPr/>
        </p:nvGrpSpPr>
        <p:grpSpPr>
          <a:xfrm>
            <a:off x="690250" y="13225"/>
            <a:ext cx="8459250" cy="1526107"/>
            <a:chOff x="690250" y="13225"/>
            <a:chExt cx="8459250" cy="1903352"/>
          </a:xfrm>
        </p:grpSpPr>
        <p:sp>
          <p:nvSpPr>
            <p:cNvPr id="681" name="Google Shape;681;p37"/>
            <p:cNvSpPr/>
            <p:nvPr/>
          </p:nvSpPr>
          <p:spPr>
            <a:xfrm>
              <a:off x="797131" y="112123"/>
              <a:ext cx="59924" cy="294976"/>
            </a:xfrm>
            <a:custGeom>
              <a:avLst/>
              <a:gdLst/>
              <a:ahLst/>
              <a:cxnLst/>
              <a:rect l="l" t="t" r="r" b="b"/>
              <a:pathLst>
                <a:path w="1801" h="3307" fill="none" extrusionOk="0">
                  <a:moveTo>
                    <a:pt x="1" y="0"/>
                  </a:moveTo>
                  <a:lnTo>
                    <a:pt x="1800" y="0"/>
                  </a:lnTo>
                  <a:lnTo>
                    <a:pt x="1800" y="3306"/>
                  </a:lnTo>
                  <a:lnTo>
                    <a:pt x="1" y="3306"/>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2" name="Google Shape;682;p37"/>
            <p:cNvCxnSpPr/>
            <p:nvPr/>
          </p:nvCxnSpPr>
          <p:spPr>
            <a:xfrm>
              <a:off x="1211500" y="1916577"/>
              <a:ext cx="7938000" cy="0"/>
            </a:xfrm>
            <a:prstGeom prst="straightConnector1">
              <a:avLst/>
            </a:prstGeom>
            <a:noFill/>
            <a:ln w="28575" cap="flat" cmpd="sng">
              <a:solidFill>
                <a:schemeClr val="dk1"/>
              </a:solidFill>
              <a:prstDash val="solid"/>
              <a:round/>
              <a:headEnd type="none" w="med" len="med"/>
              <a:tailEnd type="none" w="med" len="med"/>
            </a:ln>
          </p:spPr>
        </p:cxnSp>
        <p:sp>
          <p:nvSpPr>
            <p:cNvPr id="683" name="Google Shape;683;p37"/>
            <p:cNvSpPr/>
            <p:nvPr/>
          </p:nvSpPr>
          <p:spPr>
            <a:xfrm>
              <a:off x="827056" y="1174577"/>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7"/>
            <p:cNvSpPr/>
            <p:nvPr/>
          </p:nvSpPr>
          <p:spPr>
            <a:xfrm>
              <a:off x="690250" y="13225"/>
              <a:ext cx="273654" cy="98908"/>
            </a:xfrm>
            <a:custGeom>
              <a:avLst/>
              <a:gdLst/>
              <a:ahLst/>
              <a:cxnLst/>
              <a:rect l="l" t="t" r="r" b="b"/>
              <a:pathLst>
                <a:path w="8224" h="2282" fill="none" extrusionOk="0">
                  <a:moveTo>
                    <a:pt x="1" y="1"/>
                  </a:moveTo>
                  <a:lnTo>
                    <a:pt x="8224" y="1"/>
                  </a:lnTo>
                  <a:lnTo>
                    <a:pt x="8224" y="2281"/>
                  </a:lnTo>
                  <a:lnTo>
                    <a:pt x="1" y="2281"/>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5" name="Google Shape;685;p37"/>
            <p:cNvCxnSpPr/>
            <p:nvPr/>
          </p:nvCxnSpPr>
          <p:spPr>
            <a:xfrm rot="10800000">
              <a:off x="827063" y="407100"/>
              <a:ext cx="0" cy="9033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38"/>
          <p:cNvSpPr txBox="1">
            <a:spLocks noGrp="1"/>
          </p:cNvSpPr>
          <p:nvPr>
            <p:ph type="title" idx="15"/>
          </p:nvPr>
        </p:nvSpPr>
        <p:spPr>
          <a:xfrm>
            <a:off x="1655575" y="621350"/>
            <a:ext cx="5832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Software for Project Integration Management</a:t>
            </a:r>
            <a:endParaRPr u="none"/>
          </a:p>
        </p:txBody>
      </p:sp>
      <p:sp>
        <p:nvSpPr>
          <p:cNvPr id="691" name="Google Shape;691;p38"/>
          <p:cNvSpPr txBox="1">
            <a:spLocks noGrp="1"/>
          </p:cNvSpPr>
          <p:nvPr>
            <p:ph type="title"/>
          </p:nvPr>
        </p:nvSpPr>
        <p:spPr>
          <a:xfrm>
            <a:off x="866325" y="2152958"/>
            <a:ext cx="2276100" cy="49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Word processing software</a:t>
            </a:r>
            <a:endParaRPr/>
          </a:p>
        </p:txBody>
      </p:sp>
      <p:sp>
        <p:nvSpPr>
          <p:cNvPr id="692" name="Google Shape;692;p38"/>
          <p:cNvSpPr txBox="1">
            <a:spLocks noGrp="1"/>
          </p:cNvSpPr>
          <p:nvPr>
            <p:ph type="title" idx="2"/>
          </p:nvPr>
        </p:nvSpPr>
        <p:spPr>
          <a:xfrm>
            <a:off x="3419300" y="2997520"/>
            <a:ext cx="2276100" cy="49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Spreadsheets</a:t>
            </a:r>
            <a:endParaRPr/>
          </a:p>
        </p:txBody>
      </p:sp>
      <p:sp>
        <p:nvSpPr>
          <p:cNvPr id="693" name="Google Shape;693;p38"/>
          <p:cNvSpPr txBox="1">
            <a:spLocks noGrp="1"/>
          </p:cNvSpPr>
          <p:nvPr>
            <p:ph type="title" idx="4"/>
          </p:nvPr>
        </p:nvSpPr>
        <p:spPr>
          <a:xfrm>
            <a:off x="5890775" y="2003295"/>
            <a:ext cx="2276100" cy="49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Cloud storage</a:t>
            </a:r>
            <a:endParaRPr/>
          </a:p>
        </p:txBody>
      </p:sp>
      <p:sp>
        <p:nvSpPr>
          <p:cNvPr id="694" name="Google Shape;694;p38"/>
          <p:cNvSpPr txBox="1">
            <a:spLocks noGrp="1"/>
          </p:cNvSpPr>
          <p:nvPr>
            <p:ph type="title" idx="6"/>
          </p:nvPr>
        </p:nvSpPr>
        <p:spPr>
          <a:xfrm>
            <a:off x="866325" y="4065270"/>
            <a:ext cx="2276100" cy="49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Presentation software</a:t>
            </a:r>
            <a:endParaRPr/>
          </a:p>
        </p:txBody>
      </p:sp>
      <p:sp>
        <p:nvSpPr>
          <p:cNvPr id="695" name="Google Shape;695;p38"/>
          <p:cNvSpPr txBox="1">
            <a:spLocks noGrp="1"/>
          </p:cNvSpPr>
          <p:nvPr>
            <p:ph type="title" idx="13"/>
          </p:nvPr>
        </p:nvSpPr>
        <p:spPr>
          <a:xfrm>
            <a:off x="6001575" y="3931070"/>
            <a:ext cx="2276100" cy="49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Communication Software</a:t>
            </a:r>
            <a:endParaRPr/>
          </a:p>
        </p:txBody>
      </p:sp>
      <p:grpSp>
        <p:nvGrpSpPr>
          <p:cNvPr id="696" name="Google Shape;696;p38"/>
          <p:cNvGrpSpPr/>
          <p:nvPr/>
        </p:nvGrpSpPr>
        <p:grpSpPr>
          <a:xfrm>
            <a:off x="1821461" y="1615732"/>
            <a:ext cx="320033" cy="320057"/>
            <a:chOff x="1834885" y="1324675"/>
            <a:chExt cx="395982" cy="393965"/>
          </a:xfrm>
        </p:grpSpPr>
        <p:sp>
          <p:nvSpPr>
            <p:cNvPr id="697" name="Google Shape;697;p38"/>
            <p:cNvSpPr/>
            <p:nvPr/>
          </p:nvSpPr>
          <p:spPr>
            <a:xfrm>
              <a:off x="1834885" y="1376640"/>
              <a:ext cx="339826" cy="341999"/>
            </a:xfrm>
            <a:custGeom>
              <a:avLst/>
              <a:gdLst/>
              <a:ahLst/>
              <a:cxnLst/>
              <a:rect l="l" t="t" r="r" b="b"/>
              <a:pathLst>
                <a:path w="3140" h="3160" extrusionOk="0">
                  <a:moveTo>
                    <a:pt x="1256" y="0"/>
                  </a:moveTo>
                  <a:lnTo>
                    <a:pt x="1256" y="1255"/>
                  </a:lnTo>
                  <a:lnTo>
                    <a:pt x="1" y="1255"/>
                  </a:lnTo>
                  <a:lnTo>
                    <a:pt x="1" y="1883"/>
                  </a:lnTo>
                  <a:lnTo>
                    <a:pt x="1256" y="1883"/>
                  </a:lnTo>
                  <a:lnTo>
                    <a:pt x="1256" y="3159"/>
                  </a:lnTo>
                  <a:lnTo>
                    <a:pt x="1884" y="3159"/>
                  </a:lnTo>
                  <a:lnTo>
                    <a:pt x="1884" y="1883"/>
                  </a:lnTo>
                  <a:lnTo>
                    <a:pt x="3139" y="1883"/>
                  </a:lnTo>
                  <a:lnTo>
                    <a:pt x="3139" y="1255"/>
                  </a:lnTo>
                  <a:lnTo>
                    <a:pt x="1884" y="1255"/>
                  </a:lnTo>
                  <a:lnTo>
                    <a:pt x="18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8"/>
            <p:cNvSpPr/>
            <p:nvPr/>
          </p:nvSpPr>
          <p:spPr>
            <a:xfrm>
              <a:off x="1891040" y="1324675"/>
              <a:ext cx="339826" cy="341999"/>
            </a:xfrm>
            <a:custGeom>
              <a:avLst/>
              <a:gdLst/>
              <a:ahLst/>
              <a:cxnLst/>
              <a:rect l="l" t="t" r="r" b="b"/>
              <a:pathLst>
                <a:path w="3140" h="3160" extrusionOk="0">
                  <a:moveTo>
                    <a:pt x="1256" y="0"/>
                  </a:moveTo>
                  <a:lnTo>
                    <a:pt x="1256" y="1255"/>
                  </a:lnTo>
                  <a:lnTo>
                    <a:pt x="1" y="1255"/>
                  </a:lnTo>
                  <a:lnTo>
                    <a:pt x="1" y="1883"/>
                  </a:lnTo>
                  <a:lnTo>
                    <a:pt x="1256" y="1883"/>
                  </a:lnTo>
                  <a:lnTo>
                    <a:pt x="1256" y="3159"/>
                  </a:lnTo>
                  <a:lnTo>
                    <a:pt x="1884" y="3159"/>
                  </a:lnTo>
                  <a:lnTo>
                    <a:pt x="1884" y="1883"/>
                  </a:lnTo>
                  <a:lnTo>
                    <a:pt x="3139" y="1883"/>
                  </a:lnTo>
                  <a:lnTo>
                    <a:pt x="3139" y="1255"/>
                  </a:lnTo>
                  <a:lnTo>
                    <a:pt x="1884" y="1255"/>
                  </a:lnTo>
                  <a:lnTo>
                    <a:pt x="1884"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9" name="Google Shape;699;p38"/>
          <p:cNvGrpSpPr/>
          <p:nvPr/>
        </p:nvGrpSpPr>
        <p:grpSpPr>
          <a:xfrm>
            <a:off x="1821454" y="3303625"/>
            <a:ext cx="320033" cy="320057"/>
            <a:chOff x="1834885" y="1324675"/>
            <a:chExt cx="395982" cy="393965"/>
          </a:xfrm>
        </p:grpSpPr>
        <p:sp>
          <p:nvSpPr>
            <p:cNvPr id="700" name="Google Shape;700;p38"/>
            <p:cNvSpPr/>
            <p:nvPr/>
          </p:nvSpPr>
          <p:spPr>
            <a:xfrm>
              <a:off x="1834885" y="1376640"/>
              <a:ext cx="339826" cy="341999"/>
            </a:xfrm>
            <a:custGeom>
              <a:avLst/>
              <a:gdLst/>
              <a:ahLst/>
              <a:cxnLst/>
              <a:rect l="l" t="t" r="r" b="b"/>
              <a:pathLst>
                <a:path w="3140" h="3160" extrusionOk="0">
                  <a:moveTo>
                    <a:pt x="1256" y="0"/>
                  </a:moveTo>
                  <a:lnTo>
                    <a:pt x="1256" y="1255"/>
                  </a:lnTo>
                  <a:lnTo>
                    <a:pt x="1" y="1255"/>
                  </a:lnTo>
                  <a:lnTo>
                    <a:pt x="1" y="1883"/>
                  </a:lnTo>
                  <a:lnTo>
                    <a:pt x="1256" y="1883"/>
                  </a:lnTo>
                  <a:lnTo>
                    <a:pt x="1256" y="3159"/>
                  </a:lnTo>
                  <a:lnTo>
                    <a:pt x="1884" y="3159"/>
                  </a:lnTo>
                  <a:lnTo>
                    <a:pt x="1884" y="1883"/>
                  </a:lnTo>
                  <a:lnTo>
                    <a:pt x="3139" y="1883"/>
                  </a:lnTo>
                  <a:lnTo>
                    <a:pt x="3139" y="1255"/>
                  </a:lnTo>
                  <a:lnTo>
                    <a:pt x="1884" y="1255"/>
                  </a:lnTo>
                  <a:lnTo>
                    <a:pt x="18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8"/>
            <p:cNvSpPr/>
            <p:nvPr/>
          </p:nvSpPr>
          <p:spPr>
            <a:xfrm>
              <a:off x="1891040" y="1324675"/>
              <a:ext cx="339826" cy="341999"/>
            </a:xfrm>
            <a:custGeom>
              <a:avLst/>
              <a:gdLst/>
              <a:ahLst/>
              <a:cxnLst/>
              <a:rect l="l" t="t" r="r" b="b"/>
              <a:pathLst>
                <a:path w="3140" h="3160" extrusionOk="0">
                  <a:moveTo>
                    <a:pt x="1256" y="0"/>
                  </a:moveTo>
                  <a:lnTo>
                    <a:pt x="1256" y="1255"/>
                  </a:lnTo>
                  <a:lnTo>
                    <a:pt x="1" y="1255"/>
                  </a:lnTo>
                  <a:lnTo>
                    <a:pt x="1" y="1883"/>
                  </a:lnTo>
                  <a:lnTo>
                    <a:pt x="1256" y="1883"/>
                  </a:lnTo>
                  <a:lnTo>
                    <a:pt x="1256" y="3159"/>
                  </a:lnTo>
                  <a:lnTo>
                    <a:pt x="1884" y="3159"/>
                  </a:lnTo>
                  <a:lnTo>
                    <a:pt x="1884" y="1883"/>
                  </a:lnTo>
                  <a:lnTo>
                    <a:pt x="3139" y="1883"/>
                  </a:lnTo>
                  <a:lnTo>
                    <a:pt x="3139" y="1255"/>
                  </a:lnTo>
                  <a:lnTo>
                    <a:pt x="1884" y="1255"/>
                  </a:lnTo>
                  <a:lnTo>
                    <a:pt x="1884"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38"/>
          <p:cNvGrpSpPr/>
          <p:nvPr/>
        </p:nvGrpSpPr>
        <p:grpSpPr>
          <a:xfrm>
            <a:off x="4371154" y="2532593"/>
            <a:ext cx="320033" cy="320057"/>
            <a:chOff x="1834885" y="1324675"/>
            <a:chExt cx="395982" cy="393965"/>
          </a:xfrm>
        </p:grpSpPr>
        <p:sp>
          <p:nvSpPr>
            <p:cNvPr id="703" name="Google Shape;703;p38"/>
            <p:cNvSpPr/>
            <p:nvPr/>
          </p:nvSpPr>
          <p:spPr>
            <a:xfrm>
              <a:off x="1834885" y="1376640"/>
              <a:ext cx="339826" cy="341999"/>
            </a:xfrm>
            <a:custGeom>
              <a:avLst/>
              <a:gdLst/>
              <a:ahLst/>
              <a:cxnLst/>
              <a:rect l="l" t="t" r="r" b="b"/>
              <a:pathLst>
                <a:path w="3140" h="3160" extrusionOk="0">
                  <a:moveTo>
                    <a:pt x="1256" y="0"/>
                  </a:moveTo>
                  <a:lnTo>
                    <a:pt x="1256" y="1255"/>
                  </a:lnTo>
                  <a:lnTo>
                    <a:pt x="1" y="1255"/>
                  </a:lnTo>
                  <a:lnTo>
                    <a:pt x="1" y="1883"/>
                  </a:lnTo>
                  <a:lnTo>
                    <a:pt x="1256" y="1883"/>
                  </a:lnTo>
                  <a:lnTo>
                    <a:pt x="1256" y="3159"/>
                  </a:lnTo>
                  <a:lnTo>
                    <a:pt x="1884" y="3159"/>
                  </a:lnTo>
                  <a:lnTo>
                    <a:pt x="1884" y="1883"/>
                  </a:lnTo>
                  <a:lnTo>
                    <a:pt x="3139" y="1883"/>
                  </a:lnTo>
                  <a:lnTo>
                    <a:pt x="3139" y="1255"/>
                  </a:lnTo>
                  <a:lnTo>
                    <a:pt x="1884" y="1255"/>
                  </a:lnTo>
                  <a:lnTo>
                    <a:pt x="18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8"/>
            <p:cNvSpPr/>
            <p:nvPr/>
          </p:nvSpPr>
          <p:spPr>
            <a:xfrm>
              <a:off x="1891040" y="1324675"/>
              <a:ext cx="339826" cy="341999"/>
            </a:xfrm>
            <a:custGeom>
              <a:avLst/>
              <a:gdLst/>
              <a:ahLst/>
              <a:cxnLst/>
              <a:rect l="l" t="t" r="r" b="b"/>
              <a:pathLst>
                <a:path w="3140" h="3160" extrusionOk="0">
                  <a:moveTo>
                    <a:pt x="1256" y="0"/>
                  </a:moveTo>
                  <a:lnTo>
                    <a:pt x="1256" y="1255"/>
                  </a:lnTo>
                  <a:lnTo>
                    <a:pt x="1" y="1255"/>
                  </a:lnTo>
                  <a:lnTo>
                    <a:pt x="1" y="1883"/>
                  </a:lnTo>
                  <a:lnTo>
                    <a:pt x="1256" y="1883"/>
                  </a:lnTo>
                  <a:lnTo>
                    <a:pt x="1256" y="3159"/>
                  </a:lnTo>
                  <a:lnTo>
                    <a:pt x="1884" y="3159"/>
                  </a:lnTo>
                  <a:lnTo>
                    <a:pt x="1884" y="1883"/>
                  </a:lnTo>
                  <a:lnTo>
                    <a:pt x="3139" y="1883"/>
                  </a:lnTo>
                  <a:lnTo>
                    <a:pt x="3139" y="1255"/>
                  </a:lnTo>
                  <a:lnTo>
                    <a:pt x="1884" y="1255"/>
                  </a:lnTo>
                  <a:lnTo>
                    <a:pt x="1884"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38"/>
          <p:cNvGrpSpPr/>
          <p:nvPr/>
        </p:nvGrpSpPr>
        <p:grpSpPr>
          <a:xfrm>
            <a:off x="6950312" y="1615732"/>
            <a:ext cx="320033" cy="320057"/>
            <a:chOff x="1834885" y="1324675"/>
            <a:chExt cx="395982" cy="393965"/>
          </a:xfrm>
        </p:grpSpPr>
        <p:sp>
          <p:nvSpPr>
            <p:cNvPr id="706" name="Google Shape;706;p38"/>
            <p:cNvSpPr/>
            <p:nvPr/>
          </p:nvSpPr>
          <p:spPr>
            <a:xfrm>
              <a:off x="1834885" y="1376640"/>
              <a:ext cx="339826" cy="341999"/>
            </a:xfrm>
            <a:custGeom>
              <a:avLst/>
              <a:gdLst/>
              <a:ahLst/>
              <a:cxnLst/>
              <a:rect l="l" t="t" r="r" b="b"/>
              <a:pathLst>
                <a:path w="3140" h="3160" extrusionOk="0">
                  <a:moveTo>
                    <a:pt x="1256" y="0"/>
                  </a:moveTo>
                  <a:lnTo>
                    <a:pt x="1256" y="1255"/>
                  </a:lnTo>
                  <a:lnTo>
                    <a:pt x="1" y="1255"/>
                  </a:lnTo>
                  <a:lnTo>
                    <a:pt x="1" y="1883"/>
                  </a:lnTo>
                  <a:lnTo>
                    <a:pt x="1256" y="1883"/>
                  </a:lnTo>
                  <a:lnTo>
                    <a:pt x="1256" y="3159"/>
                  </a:lnTo>
                  <a:lnTo>
                    <a:pt x="1884" y="3159"/>
                  </a:lnTo>
                  <a:lnTo>
                    <a:pt x="1884" y="1883"/>
                  </a:lnTo>
                  <a:lnTo>
                    <a:pt x="3139" y="1883"/>
                  </a:lnTo>
                  <a:lnTo>
                    <a:pt x="3139" y="1255"/>
                  </a:lnTo>
                  <a:lnTo>
                    <a:pt x="1884" y="1255"/>
                  </a:lnTo>
                  <a:lnTo>
                    <a:pt x="18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8"/>
            <p:cNvSpPr/>
            <p:nvPr/>
          </p:nvSpPr>
          <p:spPr>
            <a:xfrm>
              <a:off x="1891040" y="1324675"/>
              <a:ext cx="339826" cy="341999"/>
            </a:xfrm>
            <a:custGeom>
              <a:avLst/>
              <a:gdLst/>
              <a:ahLst/>
              <a:cxnLst/>
              <a:rect l="l" t="t" r="r" b="b"/>
              <a:pathLst>
                <a:path w="3140" h="3160" extrusionOk="0">
                  <a:moveTo>
                    <a:pt x="1256" y="0"/>
                  </a:moveTo>
                  <a:lnTo>
                    <a:pt x="1256" y="1255"/>
                  </a:lnTo>
                  <a:lnTo>
                    <a:pt x="1" y="1255"/>
                  </a:lnTo>
                  <a:lnTo>
                    <a:pt x="1" y="1883"/>
                  </a:lnTo>
                  <a:lnTo>
                    <a:pt x="1256" y="1883"/>
                  </a:lnTo>
                  <a:lnTo>
                    <a:pt x="1256" y="3159"/>
                  </a:lnTo>
                  <a:lnTo>
                    <a:pt x="1884" y="3159"/>
                  </a:lnTo>
                  <a:lnTo>
                    <a:pt x="1884" y="1883"/>
                  </a:lnTo>
                  <a:lnTo>
                    <a:pt x="3139" y="1883"/>
                  </a:lnTo>
                  <a:lnTo>
                    <a:pt x="3139" y="1255"/>
                  </a:lnTo>
                  <a:lnTo>
                    <a:pt x="1884" y="1255"/>
                  </a:lnTo>
                  <a:lnTo>
                    <a:pt x="1884"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38"/>
          <p:cNvGrpSpPr/>
          <p:nvPr/>
        </p:nvGrpSpPr>
        <p:grpSpPr>
          <a:xfrm>
            <a:off x="6979606" y="3303625"/>
            <a:ext cx="320033" cy="320057"/>
            <a:chOff x="1834885" y="1324675"/>
            <a:chExt cx="395982" cy="393965"/>
          </a:xfrm>
        </p:grpSpPr>
        <p:sp>
          <p:nvSpPr>
            <p:cNvPr id="709" name="Google Shape;709;p38"/>
            <p:cNvSpPr/>
            <p:nvPr/>
          </p:nvSpPr>
          <p:spPr>
            <a:xfrm>
              <a:off x="1834885" y="1376640"/>
              <a:ext cx="339826" cy="341999"/>
            </a:xfrm>
            <a:custGeom>
              <a:avLst/>
              <a:gdLst/>
              <a:ahLst/>
              <a:cxnLst/>
              <a:rect l="l" t="t" r="r" b="b"/>
              <a:pathLst>
                <a:path w="3140" h="3160" extrusionOk="0">
                  <a:moveTo>
                    <a:pt x="1256" y="0"/>
                  </a:moveTo>
                  <a:lnTo>
                    <a:pt x="1256" y="1255"/>
                  </a:lnTo>
                  <a:lnTo>
                    <a:pt x="1" y="1255"/>
                  </a:lnTo>
                  <a:lnTo>
                    <a:pt x="1" y="1883"/>
                  </a:lnTo>
                  <a:lnTo>
                    <a:pt x="1256" y="1883"/>
                  </a:lnTo>
                  <a:lnTo>
                    <a:pt x="1256" y="3159"/>
                  </a:lnTo>
                  <a:lnTo>
                    <a:pt x="1884" y="3159"/>
                  </a:lnTo>
                  <a:lnTo>
                    <a:pt x="1884" y="1883"/>
                  </a:lnTo>
                  <a:lnTo>
                    <a:pt x="3139" y="1883"/>
                  </a:lnTo>
                  <a:lnTo>
                    <a:pt x="3139" y="1255"/>
                  </a:lnTo>
                  <a:lnTo>
                    <a:pt x="1884" y="1255"/>
                  </a:lnTo>
                  <a:lnTo>
                    <a:pt x="18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8"/>
            <p:cNvSpPr/>
            <p:nvPr/>
          </p:nvSpPr>
          <p:spPr>
            <a:xfrm>
              <a:off x="1891040" y="1324675"/>
              <a:ext cx="339826" cy="341999"/>
            </a:xfrm>
            <a:custGeom>
              <a:avLst/>
              <a:gdLst/>
              <a:ahLst/>
              <a:cxnLst/>
              <a:rect l="l" t="t" r="r" b="b"/>
              <a:pathLst>
                <a:path w="3140" h="3160" extrusionOk="0">
                  <a:moveTo>
                    <a:pt x="1256" y="0"/>
                  </a:moveTo>
                  <a:lnTo>
                    <a:pt x="1256" y="1255"/>
                  </a:lnTo>
                  <a:lnTo>
                    <a:pt x="1" y="1255"/>
                  </a:lnTo>
                  <a:lnTo>
                    <a:pt x="1" y="1883"/>
                  </a:lnTo>
                  <a:lnTo>
                    <a:pt x="1256" y="1883"/>
                  </a:lnTo>
                  <a:lnTo>
                    <a:pt x="1256" y="3159"/>
                  </a:lnTo>
                  <a:lnTo>
                    <a:pt x="1884" y="3159"/>
                  </a:lnTo>
                  <a:lnTo>
                    <a:pt x="1884" y="1883"/>
                  </a:lnTo>
                  <a:lnTo>
                    <a:pt x="3139" y="1883"/>
                  </a:lnTo>
                  <a:lnTo>
                    <a:pt x="3139" y="1255"/>
                  </a:lnTo>
                  <a:lnTo>
                    <a:pt x="1884" y="1255"/>
                  </a:lnTo>
                  <a:lnTo>
                    <a:pt x="1884"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1" name="Google Shape;711;p38"/>
          <p:cNvSpPr/>
          <p:nvPr/>
        </p:nvSpPr>
        <p:spPr>
          <a:xfrm flipH="1">
            <a:off x="12007763" y="11468023"/>
            <a:ext cx="1127845" cy="741937"/>
          </a:xfrm>
          <a:custGeom>
            <a:avLst/>
            <a:gdLst/>
            <a:ahLst/>
            <a:cxnLst/>
            <a:rect l="l" t="t" r="r" b="b"/>
            <a:pathLst>
              <a:path w="69760" h="46033" fill="none" extrusionOk="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2" name="Google Shape;712;p38"/>
          <p:cNvGrpSpPr/>
          <p:nvPr/>
        </p:nvGrpSpPr>
        <p:grpSpPr>
          <a:xfrm>
            <a:off x="3631775" y="11370397"/>
            <a:ext cx="876363" cy="1449834"/>
            <a:chOff x="-52500" y="4322997"/>
            <a:chExt cx="876363" cy="1449834"/>
          </a:xfrm>
        </p:grpSpPr>
        <p:sp>
          <p:nvSpPr>
            <p:cNvPr id="713" name="Google Shape;713;p38"/>
            <p:cNvSpPr/>
            <p:nvPr/>
          </p:nvSpPr>
          <p:spPr>
            <a:xfrm rot="10800000">
              <a:off x="407095" y="4322997"/>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4" name="Google Shape;714;p38"/>
            <p:cNvCxnSpPr/>
            <p:nvPr/>
          </p:nvCxnSpPr>
          <p:spPr>
            <a:xfrm rot="10800000">
              <a:off x="823863" y="5062131"/>
              <a:ext cx="0" cy="710700"/>
            </a:xfrm>
            <a:prstGeom prst="straightConnector1">
              <a:avLst/>
            </a:prstGeom>
            <a:noFill/>
            <a:ln w="28575" cap="flat" cmpd="sng">
              <a:solidFill>
                <a:schemeClr val="dk1"/>
              </a:solidFill>
              <a:prstDash val="solid"/>
              <a:round/>
              <a:headEnd type="none" w="med" len="med"/>
              <a:tailEnd type="none" w="med" len="med"/>
            </a:ln>
          </p:spPr>
        </p:cxnSp>
        <p:cxnSp>
          <p:nvCxnSpPr>
            <p:cNvPr id="715" name="Google Shape;715;p38"/>
            <p:cNvCxnSpPr/>
            <p:nvPr/>
          </p:nvCxnSpPr>
          <p:spPr>
            <a:xfrm>
              <a:off x="-52500" y="4323000"/>
              <a:ext cx="459600" cy="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39"/>
          <p:cNvSpPr txBox="1">
            <a:spLocks noGrp="1"/>
          </p:cNvSpPr>
          <p:nvPr>
            <p:ph type="title"/>
          </p:nvPr>
        </p:nvSpPr>
        <p:spPr>
          <a:xfrm>
            <a:off x="1166588" y="1572441"/>
            <a:ext cx="26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a:t>Activities </a:t>
            </a:r>
            <a:r>
              <a:rPr lang="en" sz="2200" u="sng"/>
              <a:t>in</a:t>
            </a:r>
            <a:r>
              <a:rPr lang="en" sz="2200"/>
              <a:t> scope</a:t>
            </a:r>
            <a:endParaRPr sz="2200"/>
          </a:p>
        </p:txBody>
      </p:sp>
      <p:sp>
        <p:nvSpPr>
          <p:cNvPr id="721" name="Google Shape;721;p39"/>
          <p:cNvSpPr txBox="1">
            <a:spLocks noGrp="1"/>
          </p:cNvSpPr>
          <p:nvPr>
            <p:ph type="subTitle" idx="1"/>
          </p:nvPr>
        </p:nvSpPr>
        <p:spPr>
          <a:xfrm>
            <a:off x="272150" y="2346250"/>
            <a:ext cx="4003500" cy="2270700"/>
          </a:xfrm>
          <a:prstGeom prst="rect">
            <a:avLst/>
          </a:prstGeom>
          <a:solidFill>
            <a:schemeClr val="lt2"/>
          </a:solidFill>
          <a:ln w="28575" cap="flat" cmpd="sng">
            <a:solidFill>
              <a:srgbClr val="000000"/>
            </a:solidFill>
            <a:prstDash val="solid"/>
            <a:round/>
            <a:headEnd type="none" w="sm" len="sm"/>
            <a:tailEnd type="none" w="sm" len="sm"/>
          </a:ln>
        </p:spPr>
        <p:txBody>
          <a:bodyPr spcFirstLastPara="1" wrap="square" lIns="182875" tIns="91425" rIns="18287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lt1"/>
                </a:solidFill>
              </a:rPr>
              <a:t>→ Software and Website Development </a:t>
            </a:r>
            <a:endParaRPr>
              <a:solidFill>
                <a:schemeClr val="lt1"/>
              </a:solidFill>
            </a:endParaRPr>
          </a:p>
          <a:p>
            <a:pPr marL="0" lvl="0" indent="0" algn="l" rtl="0">
              <a:spcBef>
                <a:spcPts val="0"/>
              </a:spcBef>
              <a:spcAft>
                <a:spcPts val="0"/>
              </a:spcAft>
              <a:buClr>
                <a:schemeClr val="dk1"/>
              </a:buClr>
              <a:buSzPts val="1100"/>
              <a:buFont typeface="Arial"/>
              <a:buNone/>
            </a:pPr>
            <a:r>
              <a:rPr lang="en">
                <a:solidFill>
                  <a:schemeClr val="lt1"/>
                </a:solidFill>
              </a:rPr>
              <a:t>→ Hosting, Integration of database</a:t>
            </a:r>
            <a:endParaRPr>
              <a:solidFill>
                <a:schemeClr val="lt1"/>
              </a:solidFill>
            </a:endParaRPr>
          </a:p>
          <a:p>
            <a:pPr marL="0" lvl="0" indent="0" algn="l" rtl="0">
              <a:spcBef>
                <a:spcPts val="0"/>
              </a:spcBef>
              <a:spcAft>
                <a:spcPts val="0"/>
              </a:spcAft>
              <a:buClr>
                <a:schemeClr val="dk1"/>
              </a:buClr>
              <a:buSzPts val="1100"/>
              <a:buFont typeface="Arial"/>
              <a:buNone/>
            </a:pPr>
            <a:r>
              <a:rPr lang="en">
                <a:solidFill>
                  <a:schemeClr val="lt1"/>
                </a:solidFill>
              </a:rPr>
              <a:t>→ Project Management </a:t>
            </a:r>
            <a:endParaRPr>
              <a:solidFill>
                <a:schemeClr val="lt1"/>
              </a:solidFill>
            </a:endParaRPr>
          </a:p>
          <a:p>
            <a:pPr marL="0" lvl="0" indent="0" algn="l" rtl="0">
              <a:spcBef>
                <a:spcPts val="0"/>
              </a:spcBef>
              <a:spcAft>
                <a:spcPts val="0"/>
              </a:spcAft>
              <a:buClr>
                <a:schemeClr val="dk1"/>
              </a:buClr>
              <a:buSzPts val="1100"/>
              <a:buFont typeface="Arial"/>
              <a:buNone/>
            </a:pPr>
            <a:r>
              <a:rPr lang="en">
                <a:solidFill>
                  <a:schemeClr val="lt1"/>
                </a:solidFill>
              </a:rPr>
              <a:t>→ Requirements Management</a:t>
            </a:r>
            <a:endParaRPr>
              <a:solidFill>
                <a:schemeClr val="lt1"/>
              </a:solidFill>
            </a:endParaRPr>
          </a:p>
          <a:p>
            <a:pPr marL="0" lvl="0" indent="0" algn="l" rtl="0">
              <a:spcBef>
                <a:spcPts val="0"/>
              </a:spcBef>
              <a:spcAft>
                <a:spcPts val="0"/>
              </a:spcAft>
              <a:buClr>
                <a:schemeClr val="dk1"/>
              </a:buClr>
              <a:buSzPts val="1100"/>
              <a:buFont typeface="Arial"/>
              <a:buNone/>
            </a:pPr>
            <a:r>
              <a:rPr lang="en">
                <a:solidFill>
                  <a:schemeClr val="lt1"/>
                </a:solidFill>
              </a:rPr>
              <a:t>→ Infrastructure </a:t>
            </a:r>
            <a:endParaRPr>
              <a:solidFill>
                <a:schemeClr val="lt1"/>
              </a:solidFill>
            </a:endParaRPr>
          </a:p>
          <a:p>
            <a:pPr marL="0" lvl="0" indent="0" algn="l" rtl="0">
              <a:spcBef>
                <a:spcPts val="0"/>
              </a:spcBef>
              <a:spcAft>
                <a:spcPts val="0"/>
              </a:spcAft>
              <a:buClr>
                <a:schemeClr val="dk1"/>
              </a:buClr>
              <a:buSzPts val="1100"/>
              <a:buFont typeface="Arial"/>
              <a:buNone/>
            </a:pPr>
            <a:r>
              <a:rPr lang="en">
                <a:solidFill>
                  <a:schemeClr val="lt1"/>
                </a:solidFill>
              </a:rPr>
              <a:t>→ Portfolio, process, organizational &amp; performance management systems</a:t>
            </a:r>
            <a:endParaRPr>
              <a:solidFill>
                <a:schemeClr val="lt1"/>
              </a:solidFill>
            </a:endParaRPr>
          </a:p>
          <a:p>
            <a:pPr marL="0" lvl="0" indent="0" algn="ctr" rtl="0">
              <a:spcBef>
                <a:spcPts val="0"/>
              </a:spcBef>
              <a:spcAft>
                <a:spcPts val="0"/>
              </a:spcAft>
              <a:buNone/>
            </a:pPr>
            <a:endParaRPr>
              <a:solidFill>
                <a:srgbClr val="000000"/>
              </a:solidFill>
            </a:endParaRPr>
          </a:p>
        </p:txBody>
      </p:sp>
      <p:sp>
        <p:nvSpPr>
          <p:cNvPr id="722" name="Google Shape;722;p39"/>
          <p:cNvSpPr txBox="1">
            <a:spLocks noGrp="1"/>
          </p:cNvSpPr>
          <p:nvPr>
            <p:ph type="title" idx="2"/>
          </p:nvPr>
        </p:nvSpPr>
        <p:spPr>
          <a:xfrm>
            <a:off x="5071300" y="1670150"/>
            <a:ext cx="27501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a:t>Activities </a:t>
            </a:r>
            <a:r>
              <a:rPr lang="en" sz="2200" u="sng"/>
              <a:t>out</a:t>
            </a:r>
            <a:r>
              <a:rPr lang="en" sz="2200"/>
              <a:t> of scope</a:t>
            </a:r>
            <a:endParaRPr sz="2200"/>
          </a:p>
        </p:txBody>
      </p:sp>
      <p:sp>
        <p:nvSpPr>
          <p:cNvPr id="723" name="Google Shape;723;p39"/>
          <p:cNvSpPr txBox="1">
            <a:spLocks noGrp="1"/>
          </p:cNvSpPr>
          <p:nvPr>
            <p:ph type="subTitle" idx="3"/>
          </p:nvPr>
        </p:nvSpPr>
        <p:spPr>
          <a:xfrm>
            <a:off x="5006250" y="2346250"/>
            <a:ext cx="3379500" cy="2270700"/>
          </a:xfrm>
          <a:prstGeom prst="rect">
            <a:avLst/>
          </a:prstGeom>
          <a:solidFill>
            <a:schemeClr val="accent1"/>
          </a:solidFill>
          <a:ln w="28575" cap="flat" cmpd="sng">
            <a:solidFill>
              <a:srgbClr val="000000"/>
            </a:solidFill>
            <a:prstDash val="solid"/>
            <a:round/>
            <a:headEnd type="none" w="sm" len="sm"/>
            <a:tailEnd type="none" w="sm" len="sm"/>
          </a:ln>
        </p:spPr>
        <p:txBody>
          <a:bodyPr spcFirstLastPara="1" wrap="square" lIns="182875" tIns="91425" rIns="182875" bIns="91425" anchor="ctr" anchorCtr="0">
            <a:noAutofit/>
          </a:bodyPr>
          <a:lstStyle/>
          <a:p>
            <a:pPr marL="0" lvl="0" indent="0" algn="l" rtl="0">
              <a:spcBef>
                <a:spcPts val="0"/>
              </a:spcBef>
              <a:spcAft>
                <a:spcPts val="0"/>
              </a:spcAft>
              <a:buClr>
                <a:schemeClr val="dk1"/>
              </a:buClr>
              <a:buSzPts val="1100"/>
              <a:buFont typeface="Arial"/>
              <a:buNone/>
            </a:pPr>
            <a:r>
              <a:rPr lang="en">
                <a:solidFill>
                  <a:schemeClr val="lt1"/>
                </a:solidFill>
              </a:rPr>
              <a:t>→ Provide contact information, but not responsible how they are communicating</a:t>
            </a:r>
            <a:endParaRPr>
              <a:solidFill>
                <a:schemeClr val="lt1"/>
              </a:solidFill>
            </a:endParaRPr>
          </a:p>
          <a:p>
            <a:pPr marL="0" lvl="0" indent="0" algn="l" rtl="0">
              <a:spcBef>
                <a:spcPts val="0"/>
              </a:spcBef>
              <a:spcAft>
                <a:spcPts val="0"/>
              </a:spcAft>
              <a:buClr>
                <a:schemeClr val="dk1"/>
              </a:buClr>
              <a:buSzPts val="1100"/>
              <a:buFont typeface="Arial"/>
              <a:buNone/>
            </a:pPr>
            <a:r>
              <a:rPr lang="en">
                <a:solidFill>
                  <a:schemeClr val="lt1"/>
                </a:solidFill>
              </a:rPr>
              <a:t>→ Advertising &amp; marketing of our systems</a:t>
            </a:r>
            <a:endParaRPr>
              <a:solidFill>
                <a:schemeClr val="lt1"/>
              </a:solidFill>
            </a:endParaRPr>
          </a:p>
          <a:p>
            <a:pPr marL="0" lvl="0" indent="0" algn="ctr" rtl="0">
              <a:spcBef>
                <a:spcPts val="0"/>
              </a:spcBef>
              <a:spcAft>
                <a:spcPts val="0"/>
              </a:spcAft>
              <a:buNone/>
            </a:pPr>
            <a:endParaRPr>
              <a:solidFill>
                <a:srgbClr val="000000"/>
              </a:solidFill>
            </a:endParaRPr>
          </a:p>
        </p:txBody>
      </p:sp>
      <p:grpSp>
        <p:nvGrpSpPr>
          <p:cNvPr id="724" name="Google Shape;724;p39"/>
          <p:cNvGrpSpPr/>
          <p:nvPr/>
        </p:nvGrpSpPr>
        <p:grpSpPr>
          <a:xfrm>
            <a:off x="4103364" y="392269"/>
            <a:ext cx="5532829" cy="5942771"/>
            <a:chOff x="4103364" y="392269"/>
            <a:chExt cx="5532829" cy="5942771"/>
          </a:xfrm>
        </p:grpSpPr>
        <p:grpSp>
          <p:nvGrpSpPr>
            <p:cNvPr id="725" name="Google Shape;725;p39"/>
            <p:cNvGrpSpPr/>
            <p:nvPr/>
          </p:nvGrpSpPr>
          <p:grpSpPr>
            <a:xfrm>
              <a:off x="4103364" y="392269"/>
              <a:ext cx="862772" cy="1670562"/>
              <a:chOff x="4103364" y="439425"/>
              <a:chExt cx="862772" cy="1640379"/>
            </a:xfrm>
          </p:grpSpPr>
          <p:sp>
            <p:nvSpPr>
              <p:cNvPr id="726" name="Google Shape;726;p39"/>
              <p:cNvSpPr/>
              <p:nvPr/>
            </p:nvSpPr>
            <p:spPr>
              <a:xfrm>
                <a:off x="4103364" y="1209354"/>
                <a:ext cx="718225" cy="870450"/>
              </a:xfrm>
              <a:custGeom>
                <a:avLst/>
                <a:gdLst/>
                <a:ahLst/>
                <a:cxnLst/>
                <a:rect l="l" t="t" r="r" b="b"/>
                <a:pathLst>
                  <a:path w="28729" h="34818" extrusionOk="0">
                    <a:moveTo>
                      <a:pt x="1" y="0"/>
                    </a:moveTo>
                    <a:lnTo>
                      <a:pt x="1" y="22117"/>
                    </a:lnTo>
                    <a:cubicBezTo>
                      <a:pt x="1" y="25192"/>
                      <a:pt x="1758" y="27871"/>
                      <a:pt x="4332" y="29189"/>
                    </a:cubicBezTo>
                    <a:cubicBezTo>
                      <a:pt x="6529" y="32599"/>
                      <a:pt x="10191" y="34817"/>
                      <a:pt x="14354" y="34817"/>
                    </a:cubicBezTo>
                    <a:cubicBezTo>
                      <a:pt x="18518" y="34817"/>
                      <a:pt x="22201" y="32599"/>
                      <a:pt x="24377" y="29189"/>
                    </a:cubicBezTo>
                    <a:cubicBezTo>
                      <a:pt x="26950" y="27871"/>
                      <a:pt x="28729" y="25192"/>
                      <a:pt x="28729" y="22117"/>
                    </a:cubicBezTo>
                    <a:lnTo>
                      <a:pt x="28729" y="0"/>
                    </a:ln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9"/>
              <p:cNvSpPr/>
              <p:nvPr/>
            </p:nvSpPr>
            <p:spPr>
              <a:xfrm>
                <a:off x="4182511" y="827100"/>
                <a:ext cx="783625" cy="1227200"/>
              </a:xfrm>
              <a:custGeom>
                <a:avLst/>
                <a:gdLst/>
                <a:ahLst/>
                <a:cxnLst/>
                <a:rect l="l" t="t" r="r" b="b"/>
                <a:pathLst>
                  <a:path w="31345" h="49088" extrusionOk="0">
                    <a:moveTo>
                      <a:pt x="15672" y="1779"/>
                    </a:moveTo>
                    <a:cubicBezTo>
                      <a:pt x="16405" y="1779"/>
                      <a:pt x="16970" y="2365"/>
                      <a:pt x="16970" y="3077"/>
                    </a:cubicBezTo>
                    <a:cubicBezTo>
                      <a:pt x="16970" y="3788"/>
                      <a:pt x="16405" y="4374"/>
                      <a:pt x="15672" y="4374"/>
                    </a:cubicBezTo>
                    <a:cubicBezTo>
                      <a:pt x="14961" y="4374"/>
                      <a:pt x="14375" y="3788"/>
                      <a:pt x="14375" y="3077"/>
                    </a:cubicBezTo>
                    <a:cubicBezTo>
                      <a:pt x="14375" y="2365"/>
                      <a:pt x="14961" y="1779"/>
                      <a:pt x="15672" y="1779"/>
                    </a:cubicBezTo>
                    <a:close/>
                    <a:moveTo>
                      <a:pt x="8663" y="1"/>
                    </a:moveTo>
                    <a:cubicBezTo>
                      <a:pt x="3892" y="1"/>
                      <a:pt x="1" y="3893"/>
                      <a:pt x="1" y="8663"/>
                    </a:cubicBezTo>
                    <a:lnTo>
                      <a:pt x="1" y="33772"/>
                    </a:lnTo>
                    <a:cubicBezTo>
                      <a:pt x="1" y="37350"/>
                      <a:pt x="2177" y="40404"/>
                      <a:pt x="5252" y="41723"/>
                    </a:cubicBezTo>
                    <a:cubicBezTo>
                      <a:pt x="7219" y="44422"/>
                      <a:pt x="10211" y="46326"/>
                      <a:pt x="13664" y="46870"/>
                    </a:cubicBezTo>
                    <a:lnTo>
                      <a:pt x="13664" y="49088"/>
                    </a:lnTo>
                    <a:lnTo>
                      <a:pt x="17702" y="49088"/>
                    </a:lnTo>
                    <a:lnTo>
                      <a:pt x="17702" y="46870"/>
                    </a:lnTo>
                    <a:cubicBezTo>
                      <a:pt x="21133" y="46326"/>
                      <a:pt x="24126" y="44422"/>
                      <a:pt x="26092" y="41723"/>
                    </a:cubicBezTo>
                    <a:cubicBezTo>
                      <a:pt x="29189" y="40404"/>
                      <a:pt x="31344" y="37329"/>
                      <a:pt x="31344" y="33772"/>
                    </a:cubicBezTo>
                    <a:lnTo>
                      <a:pt x="31344" y="8663"/>
                    </a:lnTo>
                    <a:cubicBezTo>
                      <a:pt x="31344" y="3872"/>
                      <a:pt x="27473" y="1"/>
                      <a:pt x="22682" y="1"/>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8" name="Google Shape;728;p39"/>
              <p:cNvGrpSpPr/>
              <p:nvPr/>
            </p:nvGrpSpPr>
            <p:grpSpPr>
              <a:xfrm>
                <a:off x="4256061" y="975006"/>
                <a:ext cx="85800" cy="782973"/>
                <a:chOff x="1270825" y="1135225"/>
                <a:chExt cx="85800" cy="558150"/>
              </a:xfrm>
            </p:grpSpPr>
            <p:sp>
              <p:nvSpPr>
                <p:cNvPr id="729" name="Google Shape;729;p39"/>
                <p:cNvSpPr/>
                <p:nvPr/>
              </p:nvSpPr>
              <p:spPr>
                <a:xfrm>
                  <a:off x="1270825" y="1135225"/>
                  <a:ext cx="85800" cy="0"/>
                </a:xfrm>
                <a:custGeom>
                  <a:avLst/>
                  <a:gdLst/>
                  <a:ahLst/>
                  <a:cxnLst/>
                  <a:rect l="l" t="t" r="r" b="b"/>
                  <a:pathLst>
                    <a:path w="3432"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9"/>
                <p:cNvSpPr/>
                <p:nvPr/>
              </p:nvSpPr>
              <p:spPr>
                <a:xfrm>
                  <a:off x="1270825" y="1209500"/>
                  <a:ext cx="85800" cy="25"/>
                </a:xfrm>
                <a:custGeom>
                  <a:avLst/>
                  <a:gdLst/>
                  <a:ahLst/>
                  <a:cxnLst/>
                  <a:rect l="l" t="t" r="r" b="b"/>
                  <a:pathLst>
                    <a:path w="3432" h="1"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9"/>
                <p:cNvSpPr/>
                <p:nvPr/>
              </p:nvSpPr>
              <p:spPr>
                <a:xfrm>
                  <a:off x="1270825" y="1284300"/>
                  <a:ext cx="85800" cy="25"/>
                </a:xfrm>
                <a:custGeom>
                  <a:avLst/>
                  <a:gdLst/>
                  <a:ahLst/>
                  <a:cxnLst/>
                  <a:rect l="l" t="t" r="r" b="b"/>
                  <a:pathLst>
                    <a:path w="3432" h="1"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9"/>
                <p:cNvSpPr/>
                <p:nvPr/>
              </p:nvSpPr>
              <p:spPr>
                <a:xfrm>
                  <a:off x="1270825" y="1358575"/>
                  <a:ext cx="85800" cy="25"/>
                </a:xfrm>
                <a:custGeom>
                  <a:avLst/>
                  <a:gdLst/>
                  <a:ahLst/>
                  <a:cxnLst/>
                  <a:rect l="l" t="t" r="r" b="b"/>
                  <a:pathLst>
                    <a:path w="3432" h="1"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9"/>
                <p:cNvSpPr/>
                <p:nvPr/>
              </p:nvSpPr>
              <p:spPr>
                <a:xfrm>
                  <a:off x="1270825" y="1432850"/>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9"/>
                <p:cNvSpPr/>
                <p:nvPr/>
              </p:nvSpPr>
              <p:spPr>
                <a:xfrm>
                  <a:off x="1270825" y="1507125"/>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9"/>
                <p:cNvSpPr/>
                <p:nvPr/>
              </p:nvSpPr>
              <p:spPr>
                <a:xfrm>
                  <a:off x="1270825" y="1581400"/>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9"/>
                <p:cNvSpPr/>
                <p:nvPr/>
              </p:nvSpPr>
              <p:spPr>
                <a:xfrm>
                  <a:off x="1270825" y="1656200"/>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9"/>
                <p:cNvSpPr/>
                <p:nvPr/>
              </p:nvSpPr>
              <p:spPr>
                <a:xfrm>
                  <a:off x="1270825" y="1135225"/>
                  <a:ext cx="85800" cy="0"/>
                </a:xfrm>
                <a:custGeom>
                  <a:avLst/>
                  <a:gdLst/>
                  <a:ahLst/>
                  <a:cxnLst/>
                  <a:rect l="l" t="t" r="r" b="b"/>
                  <a:pathLst>
                    <a:path w="3432"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9"/>
                <p:cNvSpPr/>
                <p:nvPr/>
              </p:nvSpPr>
              <p:spPr>
                <a:xfrm>
                  <a:off x="1270825" y="1209500"/>
                  <a:ext cx="85800" cy="25"/>
                </a:xfrm>
                <a:custGeom>
                  <a:avLst/>
                  <a:gdLst/>
                  <a:ahLst/>
                  <a:cxnLst/>
                  <a:rect l="l" t="t" r="r" b="b"/>
                  <a:pathLst>
                    <a:path w="3432" h="1"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9"/>
                <p:cNvSpPr/>
                <p:nvPr/>
              </p:nvSpPr>
              <p:spPr>
                <a:xfrm>
                  <a:off x="1270825" y="1284300"/>
                  <a:ext cx="85800" cy="25"/>
                </a:xfrm>
                <a:custGeom>
                  <a:avLst/>
                  <a:gdLst/>
                  <a:ahLst/>
                  <a:cxnLst/>
                  <a:rect l="l" t="t" r="r" b="b"/>
                  <a:pathLst>
                    <a:path w="3432" h="1"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9"/>
                <p:cNvSpPr/>
                <p:nvPr/>
              </p:nvSpPr>
              <p:spPr>
                <a:xfrm>
                  <a:off x="1270825" y="1358575"/>
                  <a:ext cx="85800" cy="25"/>
                </a:xfrm>
                <a:custGeom>
                  <a:avLst/>
                  <a:gdLst/>
                  <a:ahLst/>
                  <a:cxnLst/>
                  <a:rect l="l" t="t" r="r" b="b"/>
                  <a:pathLst>
                    <a:path w="3432" h="1"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9"/>
                <p:cNvSpPr/>
                <p:nvPr/>
              </p:nvSpPr>
              <p:spPr>
                <a:xfrm>
                  <a:off x="1270825" y="1432850"/>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9"/>
                <p:cNvSpPr/>
                <p:nvPr/>
              </p:nvSpPr>
              <p:spPr>
                <a:xfrm>
                  <a:off x="1270825" y="1507125"/>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9"/>
                <p:cNvSpPr/>
                <p:nvPr/>
              </p:nvSpPr>
              <p:spPr>
                <a:xfrm>
                  <a:off x="1270825" y="1581400"/>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9"/>
                <p:cNvSpPr/>
                <p:nvPr/>
              </p:nvSpPr>
              <p:spPr>
                <a:xfrm>
                  <a:off x="1270825" y="1656200"/>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9"/>
                <p:cNvSpPr/>
                <p:nvPr/>
              </p:nvSpPr>
              <p:spPr>
                <a:xfrm>
                  <a:off x="1270825" y="1172350"/>
                  <a:ext cx="42900" cy="25"/>
                </a:xfrm>
                <a:custGeom>
                  <a:avLst/>
                  <a:gdLst/>
                  <a:ahLst/>
                  <a:cxnLst/>
                  <a:rect l="l" t="t" r="r" b="b"/>
                  <a:pathLst>
                    <a:path w="1716" h="1" fill="none" extrusionOk="0">
                      <a:moveTo>
                        <a:pt x="0" y="1"/>
                      </a:moveTo>
                      <a:lnTo>
                        <a:pt x="1716"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9"/>
                <p:cNvSpPr/>
                <p:nvPr/>
              </p:nvSpPr>
              <p:spPr>
                <a:xfrm>
                  <a:off x="1270825" y="1246625"/>
                  <a:ext cx="42900" cy="25"/>
                </a:xfrm>
                <a:custGeom>
                  <a:avLst/>
                  <a:gdLst/>
                  <a:ahLst/>
                  <a:cxnLst/>
                  <a:rect l="l" t="t" r="r" b="b"/>
                  <a:pathLst>
                    <a:path w="1716" h="1" fill="none" extrusionOk="0">
                      <a:moveTo>
                        <a:pt x="0" y="1"/>
                      </a:moveTo>
                      <a:lnTo>
                        <a:pt x="1716"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9"/>
                <p:cNvSpPr/>
                <p:nvPr/>
              </p:nvSpPr>
              <p:spPr>
                <a:xfrm>
                  <a:off x="1270825" y="1321425"/>
                  <a:ext cx="42900" cy="25"/>
                </a:xfrm>
                <a:custGeom>
                  <a:avLst/>
                  <a:gdLst/>
                  <a:ahLst/>
                  <a:cxnLst/>
                  <a:rect l="l" t="t" r="r" b="b"/>
                  <a:pathLst>
                    <a:path w="1716" h="1" fill="none" extrusionOk="0">
                      <a:moveTo>
                        <a:pt x="0" y="1"/>
                      </a:moveTo>
                      <a:lnTo>
                        <a:pt x="1716"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9"/>
                <p:cNvSpPr/>
                <p:nvPr/>
              </p:nvSpPr>
              <p:spPr>
                <a:xfrm>
                  <a:off x="1270825" y="1395700"/>
                  <a:ext cx="42900" cy="25"/>
                </a:xfrm>
                <a:custGeom>
                  <a:avLst/>
                  <a:gdLst/>
                  <a:ahLst/>
                  <a:cxnLst/>
                  <a:rect l="l" t="t" r="r" b="b"/>
                  <a:pathLst>
                    <a:path w="1716" h="1" fill="none" extrusionOk="0">
                      <a:moveTo>
                        <a:pt x="0" y="1"/>
                      </a:moveTo>
                      <a:lnTo>
                        <a:pt x="1716"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9"/>
                <p:cNvSpPr/>
                <p:nvPr/>
              </p:nvSpPr>
              <p:spPr>
                <a:xfrm>
                  <a:off x="1270825" y="1470000"/>
                  <a:ext cx="42900" cy="25"/>
                </a:xfrm>
                <a:custGeom>
                  <a:avLst/>
                  <a:gdLst/>
                  <a:ahLst/>
                  <a:cxnLst/>
                  <a:rect l="l" t="t" r="r" b="b"/>
                  <a:pathLst>
                    <a:path w="1716" h="1" fill="none" extrusionOk="0">
                      <a:moveTo>
                        <a:pt x="0" y="0"/>
                      </a:moveTo>
                      <a:lnTo>
                        <a:pt x="1716"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9"/>
                <p:cNvSpPr/>
                <p:nvPr/>
              </p:nvSpPr>
              <p:spPr>
                <a:xfrm>
                  <a:off x="1270825" y="1544275"/>
                  <a:ext cx="42900" cy="25"/>
                </a:xfrm>
                <a:custGeom>
                  <a:avLst/>
                  <a:gdLst/>
                  <a:ahLst/>
                  <a:cxnLst/>
                  <a:rect l="l" t="t" r="r" b="b"/>
                  <a:pathLst>
                    <a:path w="1716" h="1" fill="none" extrusionOk="0">
                      <a:moveTo>
                        <a:pt x="0" y="0"/>
                      </a:moveTo>
                      <a:lnTo>
                        <a:pt x="1716"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9"/>
                <p:cNvSpPr/>
                <p:nvPr/>
              </p:nvSpPr>
              <p:spPr>
                <a:xfrm>
                  <a:off x="1270825" y="1619075"/>
                  <a:ext cx="42900" cy="25"/>
                </a:xfrm>
                <a:custGeom>
                  <a:avLst/>
                  <a:gdLst/>
                  <a:ahLst/>
                  <a:cxnLst/>
                  <a:rect l="l" t="t" r="r" b="b"/>
                  <a:pathLst>
                    <a:path w="1716" h="1" fill="none" extrusionOk="0">
                      <a:moveTo>
                        <a:pt x="0" y="0"/>
                      </a:moveTo>
                      <a:lnTo>
                        <a:pt x="1716"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9"/>
                <p:cNvSpPr/>
                <p:nvPr/>
              </p:nvSpPr>
              <p:spPr>
                <a:xfrm>
                  <a:off x="1270825" y="1693350"/>
                  <a:ext cx="42900" cy="25"/>
                </a:xfrm>
                <a:custGeom>
                  <a:avLst/>
                  <a:gdLst/>
                  <a:ahLst/>
                  <a:cxnLst/>
                  <a:rect l="l" t="t" r="r" b="b"/>
                  <a:pathLst>
                    <a:path w="1716" h="1" fill="none" extrusionOk="0">
                      <a:moveTo>
                        <a:pt x="0" y="0"/>
                      </a:moveTo>
                      <a:lnTo>
                        <a:pt x="1716"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53" name="Google Shape;753;p39"/>
              <p:cNvCxnSpPr/>
              <p:nvPr/>
            </p:nvCxnSpPr>
            <p:spPr>
              <a:xfrm rot="10800000">
                <a:off x="4577717" y="439425"/>
                <a:ext cx="0" cy="382500"/>
              </a:xfrm>
              <a:prstGeom prst="straightConnector1">
                <a:avLst/>
              </a:prstGeom>
              <a:noFill/>
              <a:ln w="28575" cap="flat" cmpd="sng">
                <a:solidFill>
                  <a:schemeClr val="dk1"/>
                </a:solidFill>
                <a:prstDash val="solid"/>
                <a:round/>
                <a:headEnd type="none" w="med" len="med"/>
                <a:tailEnd type="none" w="med" len="med"/>
              </a:ln>
            </p:spPr>
          </p:cxnSp>
        </p:grpSp>
        <p:grpSp>
          <p:nvGrpSpPr>
            <p:cNvPr id="754" name="Google Shape;754;p39"/>
            <p:cNvGrpSpPr/>
            <p:nvPr/>
          </p:nvGrpSpPr>
          <p:grpSpPr>
            <a:xfrm>
              <a:off x="4572009" y="2037900"/>
              <a:ext cx="5064183" cy="4297140"/>
              <a:chOff x="4572009" y="2037900"/>
              <a:chExt cx="5064183" cy="4297140"/>
            </a:xfrm>
          </p:grpSpPr>
          <p:sp>
            <p:nvSpPr>
              <p:cNvPr id="755" name="Google Shape;755;p39"/>
              <p:cNvSpPr/>
              <p:nvPr/>
            </p:nvSpPr>
            <p:spPr>
              <a:xfrm>
                <a:off x="4572009" y="4172241"/>
                <a:ext cx="416007" cy="73936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6" name="Google Shape;756;p39"/>
              <p:cNvCxnSpPr/>
              <p:nvPr/>
            </p:nvCxnSpPr>
            <p:spPr>
              <a:xfrm>
                <a:off x="4988025" y="4911176"/>
                <a:ext cx="3386100" cy="0"/>
              </a:xfrm>
              <a:prstGeom prst="straightConnector1">
                <a:avLst/>
              </a:prstGeom>
              <a:noFill/>
              <a:ln w="28575" cap="flat" cmpd="sng">
                <a:solidFill>
                  <a:schemeClr val="dk1"/>
                </a:solidFill>
                <a:prstDash val="solid"/>
                <a:round/>
                <a:headEnd type="none" w="med" len="med"/>
                <a:tailEnd type="none" w="med" len="med"/>
              </a:ln>
            </p:spPr>
          </p:cxnSp>
          <p:grpSp>
            <p:nvGrpSpPr>
              <p:cNvPr id="757" name="Google Shape;757;p39"/>
              <p:cNvGrpSpPr/>
              <p:nvPr/>
            </p:nvGrpSpPr>
            <p:grpSpPr>
              <a:xfrm>
                <a:off x="8380074" y="4911635"/>
                <a:ext cx="1256119" cy="1423405"/>
                <a:chOff x="8322234" y="2899598"/>
                <a:chExt cx="1261797" cy="1423405"/>
              </a:xfrm>
            </p:grpSpPr>
            <p:sp>
              <p:nvSpPr>
                <p:cNvPr id="758" name="Google Shape;758;p39"/>
                <p:cNvSpPr/>
                <p:nvPr/>
              </p:nvSpPr>
              <p:spPr>
                <a:xfrm rot="10800000">
                  <a:off x="8322234" y="2899598"/>
                  <a:ext cx="416007" cy="845287"/>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9"/>
                <p:cNvSpPr/>
                <p:nvPr/>
              </p:nvSpPr>
              <p:spPr>
                <a:xfrm rot="5400000" flipH="1">
                  <a:off x="8953384" y="3692356"/>
                  <a:ext cx="416007" cy="845287"/>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60" name="Google Shape;760;p39"/>
                <p:cNvCxnSpPr/>
                <p:nvPr/>
              </p:nvCxnSpPr>
              <p:spPr>
                <a:xfrm>
                  <a:off x="8738746" y="3727225"/>
                  <a:ext cx="0" cy="216900"/>
                </a:xfrm>
                <a:prstGeom prst="straightConnector1">
                  <a:avLst/>
                </a:prstGeom>
                <a:noFill/>
                <a:ln w="28575" cap="flat" cmpd="sng">
                  <a:solidFill>
                    <a:schemeClr val="dk1"/>
                  </a:solidFill>
                  <a:prstDash val="solid"/>
                  <a:round/>
                  <a:headEnd type="none" w="med" len="med"/>
                  <a:tailEnd type="none" w="med" len="med"/>
                </a:ln>
              </p:spPr>
            </p:cxnSp>
          </p:grpSp>
          <p:cxnSp>
            <p:nvCxnSpPr>
              <p:cNvPr id="761" name="Google Shape;761;p39"/>
              <p:cNvCxnSpPr/>
              <p:nvPr/>
            </p:nvCxnSpPr>
            <p:spPr>
              <a:xfrm>
                <a:off x="4573650" y="2037900"/>
                <a:ext cx="0" cy="2136000"/>
              </a:xfrm>
              <a:prstGeom prst="straightConnector1">
                <a:avLst/>
              </a:prstGeom>
              <a:noFill/>
              <a:ln w="28575" cap="flat" cmpd="sng">
                <a:solidFill>
                  <a:srgbClr val="000000"/>
                </a:solidFill>
                <a:prstDash val="solid"/>
                <a:round/>
                <a:headEnd type="none" w="med" len="med"/>
                <a:tailEnd type="none" w="med" len="med"/>
              </a:ln>
            </p:spPr>
          </p:cxnSp>
        </p:grpSp>
      </p:grpSp>
      <p:grpSp>
        <p:nvGrpSpPr>
          <p:cNvPr id="762" name="Google Shape;762;p39"/>
          <p:cNvGrpSpPr/>
          <p:nvPr/>
        </p:nvGrpSpPr>
        <p:grpSpPr>
          <a:xfrm>
            <a:off x="7863606" y="1808814"/>
            <a:ext cx="450612" cy="392234"/>
            <a:chOff x="6115143" y="3416767"/>
            <a:chExt cx="450612" cy="392234"/>
          </a:xfrm>
        </p:grpSpPr>
        <p:sp>
          <p:nvSpPr>
            <p:cNvPr id="763" name="Google Shape;763;p39"/>
            <p:cNvSpPr/>
            <p:nvPr/>
          </p:nvSpPr>
          <p:spPr>
            <a:xfrm>
              <a:off x="6115143" y="3462579"/>
              <a:ext cx="395797" cy="346422"/>
            </a:xfrm>
            <a:custGeom>
              <a:avLst/>
              <a:gdLst/>
              <a:ahLst/>
              <a:cxnLst/>
              <a:rect l="l" t="t" r="r" b="b"/>
              <a:pathLst>
                <a:path w="10902" h="9542" extrusionOk="0">
                  <a:moveTo>
                    <a:pt x="2909" y="0"/>
                  </a:moveTo>
                  <a:cubicBezTo>
                    <a:pt x="1382" y="21"/>
                    <a:pt x="168" y="1339"/>
                    <a:pt x="85" y="2909"/>
                  </a:cubicBezTo>
                  <a:cubicBezTo>
                    <a:pt x="1" y="4876"/>
                    <a:pt x="1549" y="6215"/>
                    <a:pt x="3893" y="8202"/>
                  </a:cubicBezTo>
                  <a:cubicBezTo>
                    <a:pt x="4332" y="8579"/>
                    <a:pt x="4771" y="8956"/>
                    <a:pt x="5232" y="9353"/>
                  </a:cubicBezTo>
                  <a:lnTo>
                    <a:pt x="5441" y="9541"/>
                  </a:lnTo>
                  <a:lnTo>
                    <a:pt x="5650" y="9353"/>
                  </a:lnTo>
                  <a:cubicBezTo>
                    <a:pt x="6131" y="8935"/>
                    <a:pt x="6571" y="8579"/>
                    <a:pt x="6989" y="8202"/>
                  </a:cubicBezTo>
                  <a:cubicBezTo>
                    <a:pt x="9333" y="6215"/>
                    <a:pt x="10902" y="4876"/>
                    <a:pt x="10797" y="2909"/>
                  </a:cubicBezTo>
                  <a:cubicBezTo>
                    <a:pt x="10735" y="1339"/>
                    <a:pt x="9521" y="21"/>
                    <a:pt x="7973" y="0"/>
                  </a:cubicBezTo>
                  <a:cubicBezTo>
                    <a:pt x="7094" y="0"/>
                    <a:pt x="6320" y="419"/>
                    <a:pt x="5734" y="1235"/>
                  </a:cubicBezTo>
                  <a:cubicBezTo>
                    <a:pt x="5608" y="1402"/>
                    <a:pt x="5525" y="1549"/>
                    <a:pt x="5441" y="1716"/>
                  </a:cubicBezTo>
                  <a:cubicBezTo>
                    <a:pt x="5357" y="1549"/>
                    <a:pt x="5274" y="1402"/>
                    <a:pt x="5169" y="1235"/>
                  </a:cubicBezTo>
                  <a:cubicBezTo>
                    <a:pt x="4583" y="440"/>
                    <a:pt x="3830" y="0"/>
                    <a:pt x="2930" y="0"/>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9"/>
            <p:cNvSpPr/>
            <p:nvPr/>
          </p:nvSpPr>
          <p:spPr>
            <a:xfrm>
              <a:off x="6194809" y="3441293"/>
              <a:ext cx="344958" cy="165635"/>
            </a:xfrm>
            <a:custGeom>
              <a:avLst/>
              <a:gdLst/>
              <a:ahLst/>
              <a:cxnLst/>
              <a:rect l="l" t="t" r="r" b="b"/>
              <a:pathLst>
                <a:path w="9501" h="4562" extrusionOk="0">
                  <a:moveTo>
                    <a:pt x="2219" y="0"/>
                  </a:moveTo>
                  <a:cubicBezTo>
                    <a:pt x="1047" y="0"/>
                    <a:pt x="85" y="1025"/>
                    <a:pt x="22" y="2302"/>
                  </a:cubicBezTo>
                  <a:cubicBezTo>
                    <a:pt x="1" y="2804"/>
                    <a:pt x="106" y="3285"/>
                    <a:pt x="378" y="3766"/>
                  </a:cubicBezTo>
                  <a:lnTo>
                    <a:pt x="2010" y="3766"/>
                  </a:lnTo>
                  <a:lnTo>
                    <a:pt x="2847" y="1276"/>
                  </a:lnTo>
                  <a:lnTo>
                    <a:pt x="4165" y="4561"/>
                  </a:lnTo>
                  <a:lnTo>
                    <a:pt x="4562" y="3766"/>
                  </a:lnTo>
                  <a:lnTo>
                    <a:pt x="9145" y="3766"/>
                  </a:lnTo>
                  <a:cubicBezTo>
                    <a:pt x="9396" y="3264"/>
                    <a:pt x="9500" y="2804"/>
                    <a:pt x="9479" y="2302"/>
                  </a:cubicBezTo>
                  <a:cubicBezTo>
                    <a:pt x="9417" y="1004"/>
                    <a:pt x="8454" y="0"/>
                    <a:pt x="7282" y="0"/>
                  </a:cubicBezTo>
                  <a:lnTo>
                    <a:pt x="7261" y="0"/>
                  </a:lnTo>
                  <a:cubicBezTo>
                    <a:pt x="5608" y="0"/>
                    <a:pt x="5064" y="1946"/>
                    <a:pt x="5064" y="1967"/>
                  </a:cubicBezTo>
                  <a:lnTo>
                    <a:pt x="4751" y="3076"/>
                  </a:lnTo>
                  <a:lnTo>
                    <a:pt x="4458" y="1967"/>
                  </a:lnTo>
                  <a:cubicBezTo>
                    <a:pt x="4437" y="1967"/>
                    <a:pt x="4290" y="1444"/>
                    <a:pt x="3935" y="942"/>
                  </a:cubicBezTo>
                  <a:cubicBezTo>
                    <a:pt x="3495" y="314"/>
                    <a:pt x="2909" y="0"/>
                    <a:pt x="22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9"/>
            <p:cNvSpPr/>
            <p:nvPr/>
          </p:nvSpPr>
          <p:spPr>
            <a:xfrm>
              <a:off x="6169959" y="3416767"/>
              <a:ext cx="395797" cy="346422"/>
            </a:xfrm>
            <a:custGeom>
              <a:avLst/>
              <a:gdLst/>
              <a:ahLst/>
              <a:cxnLst/>
              <a:rect l="l" t="t" r="r" b="b"/>
              <a:pathLst>
                <a:path w="10902" h="9542" extrusionOk="0">
                  <a:moveTo>
                    <a:pt x="7972" y="628"/>
                  </a:moveTo>
                  <a:cubicBezTo>
                    <a:pt x="9144" y="649"/>
                    <a:pt x="10107" y="1653"/>
                    <a:pt x="10169" y="2930"/>
                  </a:cubicBezTo>
                  <a:cubicBezTo>
                    <a:pt x="10190" y="3432"/>
                    <a:pt x="10086" y="3913"/>
                    <a:pt x="9835" y="4394"/>
                  </a:cubicBezTo>
                  <a:lnTo>
                    <a:pt x="5252" y="4394"/>
                  </a:lnTo>
                  <a:lnTo>
                    <a:pt x="4834" y="5210"/>
                  </a:lnTo>
                  <a:lnTo>
                    <a:pt x="3516" y="1925"/>
                  </a:lnTo>
                  <a:lnTo>
                    <a:pt x="2700" y="4394"/>
                  </a:lnTo>
                  <a:lnTo>
                    <a:pt x="1047" y="4394"/>
                  </a:lnTo>
                  <a:cubicBezTo>
                    <a:pt x="796" y="3913"/>
                    <a:pt x="691" y="3453"/>
                    <a:pt x="712" y="2930"/>
                  </a:cubicBezTo>
                  <a:cubicBezTo>
                    <a:pt x="775" y="1653"/>
                    <a:pt x="1737" y="649"/>
                    <a:pt x="2909" y="628"/>
                  </a:cubicBezTo>
                  <a:lnTo>
                    <a:pt x="2930" y="628"/>
                  </a:lnTo>
                  <a:cubicBezTo>
                    <a:pt x="3599" y="628"/>
                    <a:pt x="4164" y="963"/>
                    <a:pt x="4625" y="1591"/>
                  </a:cubicBezTo>
                  <a:cubicBezTo>
                    <a:pt x="4980" y="2072"/>
                    <a:pt x="5127" y="2595"/>
                    <a:pt x="5127" y="2595"/>
                  </a:cubicBezTo>
                  <a:lnTo>
                    <a:pt x="5441" y="3704"/>
                  </a:lnTo>
                  <a:lnTo>
                    <a:pt x="5734" y="2595"/>
                  </a:lnTo>
                  <a:cubicBezTo>
                    <a:pt x="5734" y="2574"/>
                    <a:pt x="6298" y="628"/>
                    <a:pt x="7951" y="628"/>
                  </a:cubicBezTo>
                  <a:close/>
                  <a:moveTo>
                    <a:pt x="3578" y="3746"/>
                  </a:moveTo>
                  <a:lnTo>
                    <a:pt x="4771" y="6738"/>
                  </a:lnTo>
                  <a:lnTo>
                    <a:pt x="5629" y="5022"/>
                  </a:lnTo>
                  <a:lnTo>
                    <a:pt x="9416" y="5022"/>
                  </a:lnTo>
                  <a:cubicBezTo>
                    <a:pt x="8788" y="5838"/>
                    <a:pt x="7805" y="6675"/>
                    <a:pt x="6570" y="7721"/>
                  </a:cubicBezTo>
                  <a:cubicBezTo>
                    <a:pt x="6215" y="8035"/>
                    <a:pt x="5838" y="8349"/>
                    <a:pt x="5441" y="8705"/>
                  </a:cubicBezTo>
                  <a:cubicBezTo>
                    <a:pt x="5043" y="8349"/>
                    <a:pt x="4666" y="8035"/>
                    <a:pt x="4290" y="7721"/>
                  </a:cubicBezTo>
                  <a:cubicBezTo>
                    <a:pt x="3076" y="6675"/>
                    <a:pt x="2093" y="5838"/>
                    <a:pt x="1465" y="5022"/>
                  </a:cubicBezTo>
                  <a:lnTo>
                    <a:pt x="3160" y="5022"/>
                  </a:lnTo>
                  <a:lnTo>
                    <a:pt x="3578" y="3746"/>
                  </a:lnTo>
                  <a:close/>
                  <a:moveTo>
                    <a:pt x="2909" y="0"/>
                  </a:moveTo>
                  <a:cubicBezTo>
                    <a:pt x="1360" y="21"/>
                    <a:pt x="147" y="1339"/>
                    <a:pt x="84" y="2909"/>
                  </a:cubicBezTo>
                  <a:cubicBezTo>
                    <a:pt x="0" y="4876"/>
                    <a:pt x="1549" y="6194"/>
                    <a:pt x="3892" y="8202"/>
                  </a:cubicBezTo>
                  <a:cubicBezTo>
                    <a:pt x="4332" y="8558"/>
                    <a:pt x="4771" y="8935"/>
                    <a:pt x="5231" y="9353"/>
                  </a:cubicBezTo>
                  <a:lnTo>
                    <a:pt x="5441" y="9542"/>
                  </a:lnTo>
                  <a:lnTo>
                    <a:pt x="5650" y="9353"/>
                  </a:lnTo>
                  <a:cubicBezTo>
                    <a:pt x="6110" y="8935"/>
                    <a:pt x="6550" y="8558"/>
                    <a:pt x="6989" y="8202"/>
                  </a:cubicBezTo>
                  <a:cubicBezTo>
                    <a:pt x="9332" y="6194"/>
                    <a:pt x="10902" y="4876"/>
                    <a:pt x="10797" y="2909"/>
                  </a:cubicBezTo>
                  <a:cubicBezTo>
                    <a:pt x="10713" y="1339"/>
                    <a:pt x="9521" y="21"/>
                    <a:pt x="7972" y="0"/>
                  </a:cubicBezTo>
                  <a:cubicBezTo>
                    <a:pt x="7073" y="0"/>
                    <a:pt x="6298" y="419"/>
                    <a:pt x="5734" y="1235"/>
                  </a:cubicBezTo>
                  <a:cubicBezTo>
                    <a:pt x="5608" y="1381"/>
                    <a:pt x="5524" y="1549"/>
                    <a:pt x="5441" y="1695"/>
                  </a:cubicBezTo>
                  <a:cubicBezTo>
                    <a:pt x="5357" y="1549"/>
                    <a:pt x="5273" y="1381"/>
                    <a:pt x="5148" y="1235"/>
                  </a:cubicBezTo>
                  <a:cubicBezTo>
                    <a:pt x="4583" y="419"/>
                    <a:pt x="3809" y="0"/>
                    <a:pt x="2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39"/>
          <p:cNvGrpSpPr/>
          <p:nvPr/>
        </p:nvGrpSpPr>
        <p:grpSpPr>
          <a:xfrm>
            <a:off x="938761" y="1678957"/>
            <a:ext cx="443131" cy="399059"/>
            <a:chOff x="4009262" y="1648300"/>
            <a:chExt cx="443131" cy="399059"/>
          </a:xfrm>
        </p:grpSpPr>
        <p:sp>
          <p:nvSpPr>
            <p:cNvPr id="767" name="Google Shape;767;p39"/>
            <p:cNvSpPr/>
            <p:nvPr/>
          </p:nvSpPr>
          <p:spPr>
            <a:xfrm>
              <a:off x="4009262" y="1694112"/>
              <a:ext cx="400372" cy="353248"/>
            </a:xfrm>
            <a:custGeom>
              <a:avLst/>
              <a:gdLst/>
              <a:ahLst/>
              <a:cxnLst/>
              <a:rect l="l" t="t" r="r" b="b"/>
              <a:pathLst>
                <a:path w="11028" h="9730" extrusionOk="0">
                  <a:moveTo>
                    <a:pt x="3901" y="0"/>
                  </a:moveTo>
                  <a:cubicBezTo>
                    <a:pt x="3773" y="0"/>
                    <a:pt x="3645" y="7"/>
                    <a:pt x="3516" y="21"/>
                  </a:cubicBezTo>
                  <a:cubicBezTo>
                    <a:pt x="2679" y="126"/>
                    <a:pt x="1905" y="523"/>
                    <a:pt x="1319" y="1151"/>
                  </a:cubicBezTo>
                  <a:lnTo>
                    <a:pt x="1068" y="1444"/>
                  </a:lnTo>
                  <a:cubicBezTo>
                    <a:pt x="0" y="2637"/>
                    <a:pt x="42" y="4478"/>
                    <a:pt x="1193" y="5629"/>
                  </a:cubicBezTo>
                  <a:lnTo>
                    <a:pt x="2344" y="6800"/>
                  </a:lnTo>
                  <a:cubicBezTo>
                    <a:pt x="2511" y="6947"/>
                    <a:pt x="2721" y="7051"/>
                    <a:pt x="2972" y="7072"/>
                  </a:cubicBezTo>
                  <a:cubicBezTo>
                    <a:pt x="2972" y="7302"/>
                    <a:pt x="3076" y="7512"/>
                    <a:pt x="3244" y="7679"/>
                  </a:cubicBezTo>
                  <a:cubicBezTo>
                    <a:pt x="3411" y="7846"/>
                    <a:pt x="3620" y="7951"/>
                    <a:pt x="3850" y="7951"/>
                  </a:cubicBezTo>
                  <a:cubicBezTo>
                    <a:pt x="3871" y="8181"/>
                    <a:pt x="3955" y="8411"/>
                    <a:pt x="4122" y="8579"/>
                  </a:cubicBezTo>
                  <a:cubicBezTo>
                    <a:pt x="4290" y="8746"/>
                    <a:pt x="4520" y="8830"/>
                    <a:pt x="4750" y="8851"/>
                  </a:cubicBezTo>
                  <a:cubicBezTo>
                    <a:pt x="4750" y="9081"/>
                    <a:pt x="4855" y="9290"/>
                    <a:pt x="5022" y="9458"/>
                  </a:cubicBezTo>
                  <a:cubicBezTo>
                    <a:pt x="5190" y="9646"/>
                    <a:pt x="5441" y="9730"/>
                    <a:pt x="5692" y="9730"/>
                  </a:cubicBezTo>
                  <a:cubicBezTo>
                    <a:pt x="5922" y="9730"/>
                    <a:pt x="6173" y="9646"/>
                    <a:pt x="6340" y="9458"/>
                  </a:cubicBezTo>
                  <a:lnTo>
                    <a:pt x="7240" y="8579"/>
                  </a:lnTo>
                  <a:cubicBezTo>
                    <a:pt x="7407" y="8411"/>
                    <a:pt x="7491" y="8181"/>
                    <a:pt x="7512" y="7951"/>
                  </a:cubicBezTo>
                  <a:cubicBezTo>
                    <a:pt x="7742" y="7951"/>
                    <a:pt x="7951" y="7846"/>
                    <a:pt x="8119" y="7679"/>
                  </a:cubicBezTo>
                  <a:cubicBezTo>
                    <a:pt x="8286" y="7512"/>
                    <a:pt x="8391" y="7302"/>
                    <a:pt x="8412" y="7072"/>
                  </a:cubicBezTo>
                  <a:cubicBezTo>
                    <a:pt x="8621" y="7051"/>
                    <a:pt x="8851" y="6968"/>
                    <a:pt x="9019" y="6800"/>
                  </a:cubicBezTo>
                  <a:cubicBezTo>
                    <a:pt x="9186" y="6633"/>
                    <a:pt x="9270" y="6403"/>
                    <a:pt x="9291" y="6173"/>
                  </a:cubicBezTo>
                  <a:cubicBezTo>
                    <a:pt x="9521" y="6173"/>
                    <a:pt x="9730" y="6068"/>
                    <a:pt x="9897" y="5901"/>
                  </a:cubicBezTo>
                  <a:lnTo>
                    <a:pt x="10065" y="5754"/>
                  </a:lnTo>
                  <a:cubicBezTo>
                    <a:pt x="10672" y="5126"/>
                    <a:pt x="11027" y="4310"/>
                    <a:pt x="11027" y="3473"/>
                  </a:cubicBezTo>
                  <a:cubicBezTo>
                    <a:pt x="11027" y="2616"/>
                    <a:pt x="10672" y="1820"/>
                    <a:pt x="10065" y="1193"/>
                  </a:cubicBezTo>
                  <a:lnTo>
                    <a:pt x="9667" y="795"/>
                  </a:lnTo>
                  <a:lnTo>
                    <a:pt x="9646" y="795"/>
                  </a:lnTo>
                  <a:cubicBezTo>
                    <a:pt x="9044" y="287"/>
                    <a:pt x="8289" y="33"/>
                    <a:pt x="7503" y="33"/>
                  </a:cubicBezTo>
                  <a:cubicBezTo>
                    <a:pt x="7416" y="33"/>
                    <a:pt x="7328" y="36"/>
                    <a:pt x="7240" y="42"/>
                  </a:cubicBezTo>
                  <a:cubicBezTo>
                    <a:pt x="6696" y="84"/>
                    <a:pt x="6173" y="251"/>
                    <a:pt x="5713" y="523"/>
                  </a:cubicBezTo>
                  <a:cubicBezTo>
                    <a:pt x="5155" y="174"/>
                    <a:pt x="4539" y="0"/>
                    <a:pt x="3901" y="0"/>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9"/>
            <p:cNvSpPr/>
            <p:nvPr/>
          </p:nvSpPr>
          <p:spPr>
            <a:xfrm>
              <a:off x="4197187" y="1672762"/>
              <a:ext cx="239323" cy="148487"/>
            </a:xfrm>
            <a:custGeom>
              <a:avLst/>
              <a:gdLst/>
              <a:ahLst/>
              <a:cxnLst/>
              <a:rect l="l" t="t" r="r" b="b"/>
              <a:pathLst>
                <a:path w="6592" h="4090" extrusionOk="0">
                  <a:moveTo>
                    <a:pt x="3476" y="1"/>
                  </a:moveTo>
                  <a:cubicBezTo>
                    <a:pt x="2709" y="1"/>
                    <a:pt x="1929" y="308"/>
                    <a:pt x="1340" y="909"/>
                  </a:cubicBezTo>
                  <a:lnTo>
                    <a:pt x="147" y="2101"/>
                  </a:lnTo>
                  <a:cubicBezTo>
                    <a:pt x="0" y="2248"/>
                    <a:pt x="0" y="2478"/>
                    <a:pt x="147" y="2624"/>
                  </a:cubicBezTo>
                  <a:cubicBezTo>
                    <a:pt x="218" y="2696"/>
                    <a:pt x="310" y="2733"/>
                    <a:pt x="406" y="2733"/>
                  </a:cubicBezTo>
                  <a:cubicBezTo>
                    <a:pt x="480" y="2733"/>
                    <a:pt x="556" y="2712"/>
                    <a:pt x="628" y="2666"/>
                  </a:cubicBezTo>
                  <a:lnTo>
                    <a:pt x="2323" y="1536"/>
                  </a:lnTo>
                  <a:cubicBezTo>
                    <a:pt x="2491" y="1421"/>
                    <a:pt x="2686" y="1366"/>
                    <a:pt x="2881" y="1366"/>
                  </a:cubicBezTo>
                  <a:cubicBezTo>
                    <a:pt x="3147" y="1366"/>
                    <a:pt x="3415" y="1469"/>
                    <a:pt x="3620" y="1662"/>
                  </a:cubicBezTo>
                  <a:cubicBezTo>
                    <a:pt x="3705" y="1747"/>
                    <a:pt x="3825" y="1804"/>
                    <a:pt x="3944" y="1804"/>
                  </a:cubicBezTo>
                  <a:cubicBezTo>
                    <a:pt x="4030" y="1804"/>
                    <a:pt x="4115" y="1774"/>
                    <a:pt x="4185" y="1704"/>
                  </a:cubicBezTo>
                  <a:lnTo>
                    <a:pt x="4541" y="1327"/>
                  </a:lnTo>
                  <a:lnTo>
                    <a:pt x="5001" y="1767"/>
                  </a:lnTo>
                  <a:lnTo>
                    <a:pt x="4625" y="2143"/>
                  </a:lnTo>
                  <a:cubicBezTo>
                    <a:pt x="4520" y="2227"/>
                    <a:pt x="4415" y="2311"/>
                    <a:pt x="4311" y="2352"/>
                  </a:cubicBezTo>
                  <a:lnTo>
                    <a:pt x="5880" y="3922"/>
                  </a:lnTo>
                  <a:cubicBezTo>
                    <a:pt x="5922" y="3964"/>
                    <a:pt x="5964" y="4026"/>
                    <a:pt x="6006" y="4089"/>
                  </a:cubicBezTo>
                  <a:cubicBezTo>
                    <a:pt x="6591" y="3106"/>
                    <a:pt x="6445" y="1850"/>
                    <a:pt x="5587" y="971"/>
                  </a:cubicBezTo>
                  <a:lnTo>
                    <a:pt x="5210" y="616"/>
                  </a:lnTo>
                  <a:cubicBezTo>
                    <a:pt x="4714" y="203"/>
                    <a:pt x="4099" y="1"/>
                    <a:pt x="34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9"/>
            <p:cNvSpPr/>
            <p:nvPr/>
          </p:nvSpPr>
          <p:spPr>
            <a:xfrm>
              <a:off x="4144273" y="1824986"/>
              <a:ext cx="62228" cy="59803"/>
            </a:xfrm>
            <a:custGeom>
              <a:avLst/>
              <a:gdLst/>
              <a:ahLst/>
              <a:cxnLst/>
              <a:rect l="l" t="t" r="r" b="b"/>
              <a:pathLst>
                <a:path w="1591" h="1529" extrusionOk="0">
                  <a:moveTo>
                    <a:pt x="1235" y="1"/>
                  </a:moveTo>
                  <a:cubicBezTo>
                    <a:pt x="1151" y="1"/>
                    <a:pt x="1067" y="32"/>
                    <a:pt x="1005" y="95"/>
                  </a:cubicBezTo>
                  <a:lnTo>
                    <a:pt x="126" y="974"/>
                  </a:lnTo>
                  <a:cubicBezTo>
                    <a:pt x="0" y="1099"/>
                    <a:pt x="0" y="1309"/>
                    <a:pt x="126" y="1434"/>
                  </a:cubicBezTo>
                  <a:cubicBezTo>
                    <a:pt x="189" y="1497"/>
                    <a:pt x="267" y="1528"/>
                    <a:pt x="346" y="1528"/>
                  </a:cubicBezTo>
                  <a:cubicBezTo>
                    <a:pt x="424" y="1528"/>
                    <a:pt x="503" y="1497"/>
                    <a:pt x="565" y="1434"/>
                  </a:cubicBezTo>
                  <a:lnTo>
                    <a:pt x="1465" y="535"/>
                  </a:lnTo>
                  <a:cubicBezTo>
                    <a:pt x="1591" y="409"/>
                    <a:pt x="1591" y="221"/>
                    <a:pt x="1465" y="95"/>
                  </a:cubicBezTo>
                  <a:cubicBezTo>
                    <a:pt x="1402" y="32"/>
                    <a:pt x="1319"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9"/>
            <p:cNvSpPr/>
            <p:nvPr/>
          </p:nvSpPr>
          <p:spPr>
            <a:xfrm>
              <a:off x="4178741" y="1856604"/>
              <a:ext cx="61407" cy="59803"/>
            </a:xfrm>
            <a:custGeom>
              <a:avLst/>
              <a:gdLst/>
              <a:ahLst/>
              <a:cxnLst/>
              <a:rect l="l" t="t" r="r" b="b"/>
              <a:pathLst>
                <a:path w="1570" h="1529" extrusionOk="0">
                  <a:moveTo>
                    <a:pt x="1224" y="1"/>
                  </a:moveTo>
                  <a:cubicBezTo>
                    <a:pt x="1146" y="1"/>
                    <a:pt x="1067" y="32"/>
                    <a:pt x="1004" y="95"/>
                  </a:cubicBezTo>
                  <a:lnTo>
                    <a:pt x="105" y="995"/>
                  </a:lnTo>
                  <a:cubicBezTo>
                    <a:pt x="0" y="1120"/>
                    <a:pt x="0" y="1308"/>
                    <a:pt x="105" y="1434"/>
                  </a:cubicBezTo>
                  <a:cubicBezTo>
                    <a:pt x="167" y="1497"/>
                    <a:pt x="251" y="1528"/>
                    <a:pt x="335" y="1528"/>
                  </a:cubicBezTo>
                  <a:cubicBezTo>
                    <a:pt x="419" y="1528"/>
                    <a:pt x="502" y="1497"/>
                    <a:pt x="565" y="1434"/>
                  </a:cubicBezTo>
                  <a:lnTo>
                    <a:pt x="1444" y="555"/>
                  </a:lnTo>
                  <a:cubicBezTo>
                    <a:pt x="1569" y="430"/>
                    <a:pt x="1569" y="220"/>
                    <a:pt x="1444" y="95"/>
                  </a:cubicBezTo>
                  <a:cubicBezTo>
                    <a:pt x="1381" y="32"/>
                    <a:pt x="1303" y="1"/>
                    <a:pt x="1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9"/>
            <p:cNvSpPr/>
            <p:nvPr/>
          </p:nvSpPr>
          <p:spPr>
            <a:xfrm>
              <a:off x="4209777" y="1888106"/>
              <a:ext cx="61446" cy="59177"/>
            </a:xfrm>
            <a:custGeom>
              <a:avLst/>
              <a:gdLst/>
              <a:ahLst/>
              <a:cxnLst/>
              <a:rect l="l" t="t" r="r" b="b"/>
              <a:pathLst>
                <a:path w="1571" h="1513" extrusionOk="0">
                  <a:moveTo>
                    <a:pt x="1235" y="0"/>
                  </a:moveTo>
                  <a:cubicBezTo>
                    <a:pt x="1152" y="0"/>
                    <a:pt x="1068" y="32"/>
                    <a:pt x="1005" y="95"/>
                  </a:cubicBezTo>
                  <a:lnTo>
                    <a:pt x="126" y="973"/>
                  </a:lnTo>
                  <a:cubicBezTo>
                    <a:pt x="1" y="1099"/>
                    <a:pt x="1" y="1308"/>
                    <a:pt x="126" y="1434"/>
                  </a:cubicBezTo>
                  <a:cubicBezTo>
                    <a:pt x="189" y="1486"/>
                    <a:pt x="268" y="1512"/>
                    <a:pt x="346" y="1512"/>
                  </a:cubicBezTo>
                  <a:cubicBezTo>
                    <a:pt x="425" y="1512"/>
                    <a:pt x="503" y="1486"/>
                    <a:pt x="566" y="1434"/>
                  </a:cubicBezTo>
                  <a:lnTo>
                    <a:pt x="1466" y="534"/>
                  </a:lnTo>
                  <a:cubicBezTo>
                    <a:pt x="1570" y="408"/>
                    <a:pt x="1570" y="220"/>
                    <a:pt x="1466" y="95"/>
                  </a:cubicBezTo>
                  <a:cubicBezTo>
                    <a:pt x="1403" y="32"/>
                    <a:pt x="1319" y="0"/>
                    <a:pt x="1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9"/>
            <p:cNvSpPr/>
            <p:nvPr/>
          </p:nvSpPr>
          <p:spPr>
            <a:xfrm>
              <a:off x="4244170" y="1922485"/>
              <a:ext cx="61407" cy="59764"/>
            </a:xfrm>
            <a:custGeom>
              <a:avLst/>
              <a:gdLst/>
              <a:ahLst/>
              <a:cxnLst/>
              <a:rect l="l" t="t" r="r" b="b"/>
              <a:pathLst>
                <a:path w="1570" h="1528" extrusionOk="0">
                  <a:moveTo>
                    <a:pt x="1225" y="0"/>
                  </a:moveTo>
                  <a:cubicBezTo>
                    <a:pt x="1146" y="0"/>
                    <a:pt x="1068" y="32"/>
                    <a:pt x="1005" y="94"/>
                  </a:cubicBezTo>
                  <a:lnTo>
                    <a:pt x="105" y="994"/>
                  </a:lnTo>
                  <a:cubicBezTo>
                    <a:pt x="1" y="1120"/>
                    <a:pt x="1" y="1308"/>
                    <a:pt x="105" y="1434"/>
                  </a:cubicBezTo>
                  <a:cubicBezTo>
                    <a:pt x="168" y="1496"/>
                    <a:pt x="252" y="1528"/>
                    <a:pt x="335" y="1528"/>
                  </a:cubicBezTo>
                  <a:cubicBezTo>
                    <a:pt x="419" y="1528"/>
                    <a:pt x="503" y="1496"/>
                    <a:pt x="566" y="1434"/>
                  </a:cubicBezTo>
                  <a:lnTo>
                    <a:pt x="1444" y="555"/>
                  </a:lnTo>
                  <a:cubicBezTo>
                    <a:pt x="1570" y="429"/>
                    <a:pt x="1570" y="220"/>
                    <a:pt x="1444" y="94"/>
                  </a:cubicBezTo>
                  <a:cubicBezTo>
                    <a:pt x="1382" y="32"/>
                    <a:pt x="1303"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9"/>
            <p:cNvSpPr/>
            <p:nvPr/>
          </p:nvSpPr>
          <p:spPr>
            <a:xfrm>
              <a:off x="4051295" y="1648300"/>
              <a:ext cx="401098" cy="353248"/>
            </a:xfrm>
            <a:custGeom>
              <a:avLst/>
              <a:gdLst/>
              <a:ahLst/>
              <a:cxnLst/>
              <a:rect l="l" t="t" r="r" b="b"/>
              <a:pathLst>
                <a:path w="11048" h="9730" extrusionOk="0">
                  <a:moveTo>
                    <a:pt x="7519" y="656"/>
                  </a:moveTo>
                  <a:cubicBezTo>
                    <a:pt x="8140" y="656"/>
                    <a:pt x="8753" y="853"/>
                    <a:pt x="9248" y="1256"/>
                  </a:cubicBezTo>
                  <a:lnTo>
                    <a:pt x="9625" y="1632"/>
                  </a:lnTo>
                  <a:cubicBezTo>
                    <a:pt x="10483" y="2511"/>
                    <a:pt x="10629" y="3745"/>
                    <a:pt x="10044" y="4750"/>
                  </a:cubicBezTo>
                  <a:cubicBezTo>
                    <a:pt x="10023" y="4687"/>
                    <a:pt x="9960" y="4624"/>
                    <a:pt x="9918" y="4562"/>
                  </a:cubicBezTo>
                  <a:lnTo>
                    <a:pt x="8349" y="3013"/>
                  </a:lnTo>
                  <a:cubicBezTo>
                    <a:pt x="8474" y="2971"/>
                    <a:pt x="8579" y="2888"/>
                    <a:pt x="8663" y="2804"/>
                  </a:cubicBezTo>
                  <a:lnTo>
                    <a:pt x="9039" y="2427"/>
                  </a:lnTo>
                  <a:lnTo>
                    <a:pt x="8600" y="1988"/>
                  </a:lnTo>
                  <a:lnTo>
                    <a:pt x="8223" y="2365"/>
                  </a:lnTo>
                  <a:cubicBezTo>
                    <a:pt x="8158" y="2430"/>
                    <a:pt x="8080" y="2457"/>
                    <a:pt x="8000" y="2457"/>
                  </a:cubicBezTo>
                  <a:cubicBezTo>
                    <a:pt x="7876" y="2457"/>
                    <a:pt x="7747" y="2391"/>
                    <a:pt x="7658" y="2302"/>
                  </a:cubicBezTo>
                  <a:cubicBezTo>
                    <a:pt x="7459" y="2114"/>
                    <a:pt x="7201" y="2019"/>
                    <a:pt x="6942" y="2019"/>
                  </a:cubicBezTo>
                  <a:cubicBezTo>
                    <a:pt x="6739" y="2019"/>
                    <a:pt x="6536" y="2078"/>
                    <a:pt x="6361" y="2197"/>
                  </a:cubicBezTo>
                  <a:lnTo>
                    <a:pt x="4666" y="3327"/>
                  </a:lnTo>
                  <a:cubicBezTo>
                    <a:pt x="4594" y="3372"/>
                    <a:pt x="4518" y="3394"/>
                    <a:pt x="4444" y="3394"/>
                  </a:cubicBezTo>
                  <a:cubicBezTo>
                    <a:pt x="4348" y="3394"/>
                    <a:pt x="4256" y="3356"/>
                    <a:pt x="4185" y="3285"/>
                  </a:cubicBezTo>
                  <a:cubicBezTo>
                    <a:pt x="4038" y="3139"/>
                    <a:pt x="4038" y="2888"/>
                    <a:pt x="4185" y="2741"/>
                  </a:cubicBezTo>
                  <a:lnTo>
                    <a:pt x="5378" y="1549"/>
                  </a:lnTo>
                  <a:cubicBezTo>
                    <a:pt x="5968" y="958"/>
                    <a:pt x="6750" y="656"/>
                    <a:pt x="7519" y="656"/>
                  </a:cubicBezTo>
                  <a:close/>
                  <a:moveTo>
                    <a:pt x="3916" y="4928"/>
                  </a:moveTo>
                  <a:cubicBezTo>
                    <a:pt x="3997" y="4928"/>
                    <a:pt x="4080" y="4959"/>
                    <a:pt x="4143" y="5022"/>
                  </a:cubicBezTo>
                  <a:cubicBezTo>
                    <a:pt x="4269" y="5147"/>
                    <a:pt x="4269" y="5336"/>
                    <a:pt x="4143" y="5461"/>
                  </a:cubicBezTo>
                  <a:lnTo>
                    <a:pt x="3243" y="6340"/>
                  </a:lnTo>
                  <a:cubicBezTo>
                    <a:pt x="3181" y="6403"/>
                    <a:pt x="3102" y="6434"/>
                    <a:pt x="3024" y="6434"/>
                  </a:cubicBezTo>
                  <a:cubicBezTo>
                    <a:pt x="2945" y="6434"/>
                    <a:pt x="2867" y="6403"/>
                    <a:pt x="2804" y="6340"/>
                  </a:cubicBezTo>
                  <a:cubicBezTo>
                    <a:pt x="2678" y="6214"/>
                    <a:pt x="2678" y="6026"/>
                    <a:pt x="2804" y="5901"/>
                  </a:cubicBezTo>
                  <a:lnTo>
                    <a:pt x="3704" y="5022"/>
                  </a:lnTo>
                  <a:cubicBezTo>
                    <a:pt x="3756" y="4959"/>
                    <a:pt x="3834" y="4928"/>
                    <a:pt x="3916" y="4928"/>
                  </a:cubicBezTo>
                  <a:close/>
                  <a:moveTo>
                    <a:pt x="4802" y="5806"/>
                  </a:moveTo>
                  <a:cubicBezTo>
                    <a:pt x="4881" y="5806"/>
                    <a:pt x="4959" y="5838"/>
                    <a:pt x="5022" y="5901"/>
                  </a:cubicBezTo>
                  <a:cubicBezTo>
                    <a:pt x="5147" y="6026"/>
                    <a:pt x="5147" y="6214"/>
                    <a:pt x="5022" y="6340"/>
                  </a:cubicBezTo>
                  <a:lnTo>
                    <a:pt x="4143" y="7240"/>
                  </a:lnTo>
                  <a:cubicBezTo>
                    <a:pt x="4080" y="7303"/>
                    <a:pt x="3997" y="7334"/>
                    <a:pt x="3913" y="7334"/>
                  </a:cubicBezTo>
                  <a:cubicBezTo>
                    <a:pt x="3829" y="7334"/>
                    <a:pt x="3745" y="7303"/>
                    <a:pt x="3683" y="7240"/>
                  </a:cubicBezTo>
                  <a:cubicBezTo>
                    <a:pt x="3578" y="7114"/>
                    <a:pt x="3578" y="6905"/>
                    <a:pt x="3683" y="6779"/>
                  </a:cubicBezTo>
                  <a:lnTo>
                    <a:pt x="4582" y="5901"/>
                  </a:lnTo>
                  <a:cubicBezTo>
                    <a:pt x="4645" y="5838"/>
                    <a:pt x="4724" y="5806"/>
                    <a:pt x="4802" y="5806"/>
                  </a:cubicBezTo>
                  <a:close/>
                  <a:moveTo>
                    <a:pt x="3907" y="637"/>
                  </a:moveTo>
                  <a:cubicBezTo>
                    <a:pt x="4328" y="637"/>
                    <a:pt x="4752" y="730"/>
                    <a:pt x="5147" y="921"/>
                  </a:cubicBezTo>
                  <a:cubicBezTo>
                    <a:pt x="5064" y="984"/>
                    <a:pt x="5001" y="1046"/>
                    <a:pt x="4917" y="1109"/>
                  </a:cubicBezTo>
                  <a:lnTo>
                    <a:pt x="3725" y="2302"/>
                  </a:lnTo>
                  <a:cubicBezTo>
                    <a:pt x="3348" y="2699"/>
                    <a:pt x="3348" y="3327"/>
                    <a:pt x="3725" y="3725"/>
                  </a:cubicBezTo>
                  <a:cubicBezTo>
                    <a:pt x="3930" y="3918"/>
                    <a:pt x="4191" y="4020"/>
                    <a:pt x="4451" y="4020"/>
                  </a:cubicBezTo>
                  <a:cubicBezTo>
                    <a:pt x="4642" y="4020"/>
                    <a:pt x="4833" y="3965"/>
                    <a:pt x="5001" y="3850"/>
                  </a:cubicBezTo>
                  <a:lnTo>
                    <a:pt x="6696" y="2720"/>
                  </a:lnTo>
                  <a:cubicBezTo>
                    <a:pt x="6768" y="2675"/>
                    <a:pt x="6848" y="2653"/>
                    <a:pt x="6928" y="2653"/>
                  </a:cubicBezTo>
                  <a:cubicBezTo>
                    <a:pt x="7032" y="2653"/>
                    <a:pt x="7136" y="2691"/>
                    <a:pt x="7219" y="2762"/>
                  </a:cubicBezTo>
                  <a:lnTo>
                    <a:pt x="9458" y="5022"/>
                  </a:lnTo>
                  <a:cubicBezTo>
                    <a:pt x="9583" y="5147"/>
                    <a:pt x="9583" y="5336"/>
                    <a:pt x="9479" y="5461"/>
                  </a:cubicBezTo>
                  <a:cubicBezTo>
                    <a:pt x="9416" y="5524"/>
                    <a:pt x="9332" y="5555"/>
                    <a:pt x="9248" y="5555"/>
                  </a:cubicBezTo>
                  <a:cubicBezTo>
                    <a:pt x="9165" y="5555"/>
                    <a:pt x="9081" y="5524"/>
                    <a:pt x="9018" y="5461"/>
                  </a:cubicBezTo>
                  <a:lnTo>
                    <a:pt x="7240" y="3683"/>
                  </a:lnTo>
                  <a:lnTo>
                    <a:pt x="6800" y="4122"/>
                  </a:lnTo>
                  <a:lnTo>
                    <a:pt x="8579" y="5901"/>
                  </a:lnTo>
                  <a:cubicBezTo>
                    <a:pt x="8704" y="6026"/>
                    <a:pt x="8704" y="6214"/>
                    <a:pt x="8579" y="6340"/>
                  </a:cubicBezTo>
                  <a:cubicBezTo>
                    <a:pt x="8516" y="6403"/>
                    <a:pt x="8438" y="6434"/>
                    <a:pt x="8359" y="6434"/>
                  </a:cubicBezTo>
                  <a:cubicBezTo>
                    <a:pt x="8281" y="6434"/>
                    <a:pt x="8202" y="6403"/>
                    <a:pt x="8139" y="6340"/>
                  </a:cubicBezTo>
                  <a:lnTo>
                    <a:pt x="6361" y="4562"/>
                  </a:lnTo>
                  <a:lnTo>
                    <a:pt x="5922" y="5022"/>
                  </a:lnTo>
                  <a:lnTo>
                    <a:pt x="7700" y="6800"/>
                  </a:lnTo>
                  <a:cubicBezTo>
                    <a:pt x="7805" y="6905"/>
                    <a:pt x="7805" y="7114"/>
                    <a:pt x="7700" y="7240"/>
                  </a:cubicBezTo>
                  <a:cubicBezTo>
                    <a:pt x="7637" y="7303"/>
                    <a:pt x="7554" y="7334"/>
                    <a:pt x="7470" y="7334"/>
                  </a:cubicBezTo>
                  <a:cubicBezTo>
                    <a:pt x="7386" y="7334"/>
                    <a:pt x="7303" y="7303"/>
                    <a:pt x="7240" y="7240"/>
                  </a:cubicBezTo>
                  <a:cubicBezTo>
                    <a:pt x="7072" y="7072"/>
                    <a:pt x="6863" y="6968"/>
                    <a:pt x="6633" y="6968"/>
                  </a:cubicBezTo>
                  <a:cubicBezTo>
                    <a:pt x="6612" y="6738"/>
                    <a:pt x="6528" y="6507"/>
                    <a:pt x="6361" y="6340"/>
                  </a:cubicBezTo>
                  <a:cubicBezTo>
                    <a:pt x="6194" y="6173"/>
                    <a:pt x="5984" y="6089"/>
                    <a:pt x="5733" y="6068"/>
                  </a:cubicBezTo>
                  <a:cubicBezTo>
                    <a:pt x="5733" y="5838"/>
                    <a:pt x="5629" y="5629"/>
                    <a:pt x="5461" y="5461"/>
                  </a:cubicBezTo>
                  <a:cubicBezTo>
                    <a:pt x="5294" y="5294"/>
                    <a:pt x="5085" y="5189"/>
                    <a:pt x="4854" y="5189"/>
                  </a:cubicBezTo>
                  <a:cubicBezTo>
                    <a:pt x="4834" y="4959"/>
                    <a:pt x="4750" y="4729"/>
                    <a:pt x="4582" y="4562"/>
                  </a:cubicBezTo>
                  <a:cubicBezTo>
                    <a:pt x="4394" y="4384"/>
                    <a:pt x="4154" y="4295"/>
                    <a:pt x="3913" y="4295"/>
                  </a:cubicBezTo>
                  <a:cubicBezTo>
                    <a:pt x="3672" y="4295"/>
                    <a:pt x="3432" y="4384"/>
                    <a:pt x="3243" y="4562"/>
                  </a:cubicBezTo>
                  <a:lnTo>
                    <a:pt x="2365" y="5461"/>
                  </a:lnTo>
                  <a:cubicBezTo>
                    <a:pt x="2281" y="5524"/>
                    <a:pt x="2218" y="5629"/>
                    <a:pt x="2176" y="5712"/>
                  </a:cubicBezTo>
                  <a:lnTo>
                    <a:pt x="1632" y="5189"/>
                  </a:lnTo>
                  <a:cubicBezTo>
                    <a:pt x="732" y="4269"/>
                    <a:pt x="691" y="2825"/>
                    <a:pt x="1549" y="1862"/>
                  </a:cubicBezTo>
                  <a:lnTo>
                    <a:pt x="1800" y="1569"/>
                  </a:lnTo>
                  <a:cubicBezTo>
                    <a:pt x="2357" y="958"/>
                    <a:pt x="3127" y="637"/>
                    <a:pt x="3907" y="637"/>
                  </a:cubicBezTo>
                  <a:close/>
                  <a:moveTo>
                    <a:pt x="5691" y="6701"/>
                  </a:moveTo>
                  <a:cubicBezTo>
                    <a:pt x="5775" y="6701"/>
                    <a:pt x="5859" y="6727"/>
                    <a:pt x="5922" y="6779"/>
                  </a:cubicBezTo>
                  <a:cubicBezTo>
                    <a:pt x="6026" y="6905"/>
                    <a:pt x="6026" y="7114"/>
                    <a:pt x="5922" y="7240"/>
                  </a:cubicBezTo>
                  <a:lnTo>
                    <a:pt x="5022" y="8119"/>
                  </a:lnTo>
                  <a:cubicBezTo>
                    <a:pt x="4959" y="8181"/>
                    <a:pt x="4881" y="8213"/>
                    <a:pt x="4802" y="8213"/>
                  </a:cubicBezTo>
                  <a:cubicBezTo>
                    <a:pt x="4724" y="8213"/>
                    <a:pt x="4645" y="8181"/>
                    <a:pt x="4582" y="8119"/>
                  </a:cubicBezTo>
                  <a:cubicBezTo>
                    <a:pt x="4457" y="7993"/>
                    <a:pt x="4457" y="7805"/>
                    <a:pt x="4582" y="7679"/>
                  </a:cubicBezTo>
                  <a:lnTo>
                    <a:pt x="5461" y="6779"/>
                  </a:lnTo>
                  <a:cubicBezTo>
                    <a:pt x="5524" y="6727"/>
                    <a:pt x="5608" y="6701"/>
                    <a:pt x="5691" y="6701"/>
                  </a:cubicBezTo>
                  <a:close/>
                  <a:moveTo>
                    <a:pt x="6581" y="7585"/>
                  </a:moveTo>
                  <a:cubicBezTo>
                    <a:pt x="6659" y="7585"/>
                    <a:pt x="6738" y="7616"/>
                    <a:pt x="6800" y="7679"/>
                  </a:cubicBezTo>
                  <a:cubicBezTo>
                    <a:pt x="6926" y="7805"/>
                    <a:pt x="6926" y="7993"/>
                    <a:pt x="6800" y="8119"/>
                  </a:cubicBezTo>
                  <a:lnTo>
                    <a:pt x="5922" y="9018"/>
                  </a:lnTo>
                  <a:cubicBezTo>
                    <a:pt x="5859" y="9081"/>
                    <a:pt x="5775" y="9112"/>
                    <a:pt x="5691" y="9112"/>
                  </a:cubicBezTo>
                  <a:cubicBezTo>
                    <a:pt x="5608" y="9112"/>
                    <a:pt x="5524" y="9081"/>
                    <a:pt x="5461" y="9018"/>
                  </a:cubicBezTo>
                  <a:cubicBezTo>
                    <a:pt x="5357" y="8893"/>
                    <a:pt x="5357" y="8683"/>
                    <a:pt x="5461" y="8558"/>
                  </a:cubicBezTo>
                  <a:lnTo>
                    <a:pt x="6361" y="7679"/>
                  </a:lnTo>
                  <a:cubicBezTo>
                    <a:pt x="6424" y="7616"/>
                    <a:pt x="6502" y="7585"/>
                    <a:pt x="6581" y="7585"/>
                  </a:cubicBezTo>
                  <a:close/>
                  <a:moveTo>
                    <a:pt x="3917" y="0"/>
                  </a:moveTo>
                  <a:cubicBezTo>
                    <a:pt x="3790" y="0"/>
                    <a:pt x="3663" y="7"/>
                    <a:pt x="3536" y="21"/>
                  </a:cubicBezTo>
                  <a:cubicBezTo>
                    <a:pt x="2678" y="126"/>
                    <a:pt x="1904" y="523"/>
                    <a:pt x="1339" y="1151"/>
                  </a:cubicBezTo>
                  <a:lnTo>
                    <a:pt x="1088" y="1444"/>
                  </a:lnTo>
                  <a:cubicBezTo>
                    <a:pt x="0" y="2637"/>
                    <a:pt x="63" y="4478"/>
                    <a:pt x="1214" y="5629"/>
                  </a:cubicBezTo>
                  <a:lnTo>
                    <a:pt x="2365" y="6779"/>
                  </a:lnTo>
                  <a:cubicBezTo>
                    <a:pt x="2532" y="6947"/>
                    <a:pt x="2741" y="7051"/>
                    <a:pt x="2971" y="7072"/>
                  </a:cubicBezTo>
                  <a:cubicBezTo>
                    <a:pt x="2992" y="7303"/>
                    <a:pt x="3097" y="7512"/>
                    <a:pt x="3243" y="7679"/>
                  </a:cubicBezTo>
                  <a:cubicBezTo>
                    <a:pt x="3411" y="7847"/>
                    <a:pt x="3641" y="7930"/>
                    <a:pt x="3871" y="7951"/>
                  </a:cubicBezTo>
                  <a:cubicBezTo>
                    <a:pt x="3871" y="8181"/>
                    <a:pt x="3976" y="8391"/>
                    <a:pt x="4143" y="8579"/>
                  </a:cubicBezTo>
                  <a:cubicBezTo>
                    <a:pt x="4310" y="8746"/>
                    <a:pt x="4541" y="8830"/>
                    <a:pt x="4750" y="8851"/>
                  </a:cubicBezTo>
                  <a:cubicBezTo>
                    <a:pt x="4771" y="9060"/>
                    <a:pt x="4854" y="9290"/>
                    <a:pt x="5022" y="9458"/>
                  </a:cubicBezTo>
                  <a:cubicBezTo>
                    <a:pt x="5210" y="9646"/>
                    <a:pt x="5461" y="9730"/>
                    <a:pt x="5691" y="9730"/>
                  </a:cubicBezTo>
                  <a:cubicBezTo>
                    <a:pt x="5942" y="9730"/>
                    <a:pt x="6173" y="9646"/>
                    <a:pt x="6361" y="9458"/>
                  </a:cubicBezTo>
                  <a:lnTo>
                    <a:pt x="7261" y="8579"/>
                  </a:lnTo>
                  <a:cubicBezTo>
                    <a:pt x="7428" y="8411"/>
                    <a:pt x="7512" y="8181"/>
                    <a:pt x="7533" y="7951"/>
                  </a:cubicBezTo>
                  <a:cubicBezTo>
                    <a:pt x="7742" y="7951"/>
                    <a:pt x="7972" y="7847"/>
                    <a:pt x="8139" y="7679"/>
                  </a:cubicBezTo>
                  <a:cubicBezTo>
                    <a:pt x="8307" y="7512"/>
                    <a:pt x="8411" y="7303"/>
                    <a:pt x="8411" y="7072"/>
                  </a:cubicBezTo>
                  <a:cubicBezTo>
                    <a:pt x="8642" y="7051"/>
                    <a:pt x="8872" y="6968"/>
                    <a:pt x="9039" y="6779"/>
                  </a:cubicBezTo>
                  <a:cubicBezTo>
                    <a:pt x="9207" y="6633"/>
                    <a:pt x="9290" y="6403"/>
                    <a:pt x="9311" y="6173"/>
                  </a:cubicBezTo>
                  <a:cubicBezTo>
                    <a:pt x="9520" y="6152"/>
                    <a:pt x="9751" y="6068"/>
                    <a:pt x="9918" y="5901"/>
                  </a:cubicBezTo>
                  <a:lnTo>
                    <a:pt x="10064" y="5754"/>
                  </a:lnTo>
                  <a:cubicBezTo>
                    <a:pt x="10692" y="5126"/>
                    <a:pt x="11048" y="4310"/>
                    <a:pt x="11048" y="3473"/>
                  </a:cubicBezTo>
                  <a:cubicBezTo>
                    <a:pt x="11027" y="2616"/>
                    <a:pt x="10692" y="1800"/>
                    <a:pt x="10064" y="1193"/>
                  </a:cubicBezTo>
                  <a:lnTo>
                    <a:pt x="9667" y="795"/>
                  </a:lnTo>
                  <a:cubicBezTo>
                    <a:pt x="9064" y="287"/>
                    <a:pt x="8309" y="33"/>
                    <a:pt x="7508" y="33"/>
                  </a:cubicBezTo>
                  <a:cubicBezTo>
                    <a:pt x="7419" y="33"/>
                    <a:pt x="7330" y="36"/>
                    <a:pt x="7240" y="42"/>
                  </a:cubicBezTo>
                  <a:cubicBezTo>
                    <a:pt x="6717" y="84"/>
                    <a:pt x="6194" y="251"/>
                    <a:pt x="5712" y="502"/>
                  </a:cubicBezTo>
                  <a:cubicBezTo>
                    <a:pt x="5173" y="172"/>
                    <a:pt x="4546" y="0"/>
                    <a:pt x="3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4" name="Google Shape;774;p39"/>
          <p:cNvSpPr txBox="1">
            <a:spLocks noGrp="1"/>
          </p:cNvSpPr>
          <p:nvPr>
            <p:ph type="title" idx="4294967295"/>
          </p:nvPr>
        </p:nvSpPr>
        <p:spPr>
          <a:xfrm>
            <a:off x="444505" y="657617"/>
            <a:ext cx="8120589" cy="1310100"/>
          </a:xfrm>
          <a:prstGeom prst="rect">
            <a:avLst/>
          </a:prstGeom>
        </p:spPr>
        <p:txBody>
          <a:bodyPr spcFirstLastPara="1" wrap="square" lIns="91425" tIns="91425" rIns="91425" bIns="91425" anchor="t" anchorCtr="0">
            <a:noAutofit/>
          </a:bodyPr>
          <a:lstStyle/>
          <a:p>
            <a:pPr marL="914400" lvl="0" indent="457200" algn="l" rtl="0">
              <a:spcBef>
                <a:spcPts val="0"/>
              </a:spcBef>
              <a:spcAft>
                <a:spcPts val="0"/>
              </a:spcAft>
              <a:buNone/>
            </a:pPr>
            <a:r>
              <a:rPr lang="en" dirty="0"/>
              <a:t>Scope 		 Statement</a:t>
            </a:r>
            <a:endParaRPr dirty="0"/>
          </a:p>
        </p:txBody>
      </p:sp>
    </p:spTree>
  </p:cSld>
  <p:clrMapOvr>
    <a:masterClrMapping/>
  </p:clrMapOvr>
</p:sld>
</file>

<file path=ppt/theme/theme1.xml><?xml version="1.0" encoding="utf-8"?>
<a:theme xmlns:a="http://schemas.openxmlformats.org/drawingml/2006/main" name="Blood Transfusion Center by Slidesgo">
  <a:themeElements>
    <a:clrScheme name="Simple Light">
      <a:dk1>
        <a:srgbClr val="000000"/>
      </a:dk1>
      <a:lt1>
        <a:srgbClr val="EFEFEF"/>
      </a:lt1>
      <a:dk2>
        <a:srgbClr val="EFEFEF"/>
      </a:dk2>
      <a:lt2>
        <a:srgbClr val="B20909"/>
      </a:lt2>
      <a:accent1>
        <a:srgbClr val="850707"/>
      </a:accent1>
      <a:accent2>
        <a:srgbClr val="B20909"/>
      </a:accent2>
      <a:accent3>
        <a:srgbClr val="B20909"/>
      </a:accent3>
      <a:accent4>
        <a:srgbClr val="EFEFEF"/>
      </a:accent4>
      <a:accent5>
        <a:srgbClr val="EFEFEF"/>
      </a:accent5>
      <a:accent6>
        <a:srgbClr val="FFFFFF"/>
      </a:accent6>
      <a:hlink>
        <a:srgbClr val="5555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1993</Words>
  <Application>Microsoft Office PowerPoint</Application>
  <PresentationFormat>On-screen Show (16:9)</PresentationFormat>
  <Paragraphs>379</Paragraphs>
  <Slides>29</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Rajdhani</vt:lpstr>
      <vt:lpstr>Arial</vt:lpstr>
      <vt:lpstr>Karla Medium</vt:lpstr>
      <vt:lpstr>Karla SemiBold</vt:lpstr>
      <vt:lpstr>Fira Sans Extra Condensed SemiBold</vt:lpstr>
      <vt:lpstr>Times New Roman</vt:lpstr>
      <vt:lpstr>Karla</vt:lpstr>
      <vt:lpstr>Poppins</vt:lpstr>
      <vt:lpstr>Blood Transfusion Center by Slidesgo</vt:lpstr>
      <vt:lpstr>Blood Bank Database Management System</vt:lpstr>
      <vt:lpstr>Content</vt:lpstr>
      <vt:lpstr>Executive Summary</vt:lpstr>
      <vt:lpstr>Integration Management</vt:lpstr>
      <vt:lpstr> </vt:lpstr>
      <vt:lpstr>2.  Developing Project Management Plan</vt:lpstr>
      <vt:lpstr>Close-out Phase</vt:lpstr>
      <vt:lpstr>Software for Project Integration Management</vt:lpstr>
      <vt:lpstr>Activities in scope</vt:lpstr>
      <vt:lpstr>Requirements Management &amp; Control</vt:lpstr>
      <vt:lpstr>Project Deliverables</vt:lpstr>
      <vt:lpstr>Work Activities</vt:lpstr>
      <vt:lpstr>The Blood Bank Database Management System: set to be completed by the middle of 2024 </vt:lpstr>
      <vt:lpstr>All relevant stakeholders will attend the meetings   All resources including personnel and equipment will be available when needed (For example: not being sick, not being away on vacation).   All hired personnel will have background knowledge regarding creating a database which is healthcare related   Client hospitals will install and use the Blood Bank Database Management System </vt:lpstr>
      <vt:lpstr>GTA Client Hospitals  Blood Donors  Blood Recipients  Project Manager  Project Team Members  Financial Analyst  Steering Committee  Executive Team  Software Developer  Software Development Team  Product Manager  Database Administrators  System Integrators </vt:lpstr>
      <vt:lpstr>Team Leaders: Act as the teacher to the team and will be able to aid in problems  Referring to higher-ups for reference such as the executive team, steering committee</vt:lpstr>
      <vt:lpstr>PowerPoint Presentation</vt:lpstr>
      <vt:lpstr>Personnel all have experience within the field or similar fields Project manager will oversee all deliverables. If there are any issues, the executive team and steering committee will get involved and either step in to help and mentor for some deliverables, or will find a replacement  Project team members will also step in to oversee the deliverables  Communication of project status and quality will be heavily promoted: All human resources will be told to ask questions constantly to ensure quality  Formed Teams have a Team Leader who will ensure quality and mentorship (For example: the software developer being the leader in the software development team) </vt:lpstr>
      <vt:lpstr>Schedule Management Milestones </vt:lpstr>
      <vt:lpstr>Developer/Database Administrators Productivity Metrics</vt:lpstr>
      <vt:lpstr>Project Reporting and Communication</vt:lpstr>
      <vt:lpstr>Risks from resource suppliers</vt:lpstr>
      <vt:lpstr>Procurement Management</vt:lpstr>
      <vt:lpstr>Cost Estimation</vt:lpstr>
      <vt:lpstr>Cost Estimation</vt:lpstr>
      <vt:lpstr>PowerPoint Presentation</vt:lpstr>
      <vt:lpstr>Cost Estimation</vt:lpstr>
      <vt:lpstr>Quality Management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Bank Database Management System</dc:title>
  <dc:creator>Kechi</dc:creator>
  <cp:lastModifiedBy>Kechi Emerole</cp:lastModifiedBy>
  <cp:revision>1</cp:revision>
  <dcterms:modified xsi:type="dcterms:W3CDTF">2022-11-30T02:35:42Z</dcterms:modified>
</cp:coreProperties>
</file>