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3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8A893-6C22-904C-BBC9-B121114E7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3D5F-5E14-5640-A105-5501052D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63D5F-5E14-5640-A105-5501052D5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63D5F-5E14-5640-A105-5501052D57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63D5F-5E14-5640-A105-5501052D57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E68A-E0B4-0A47-AFB4-26BEE3F1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453C-CF5D-2E4F-B6C9-4EC0CA9A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F9B3-7CB9-A542-8CC0-3CB3B48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2ECE-3E9C-5147-818A-8C59448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390F2-5E18-8246-B602-7BFA390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654C-5CF4-494D-A868-E06248F8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8DD9-F114-2948-8D81-D5D3153F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2539-EC20-F64A-B33C-FCBB6E88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237E-9BF8-2F4D-A85A-B8536E37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8D1A-7E0B-E740-9117-D9903AA5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87A60-874A-2746-9042-F72390C8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EDA6D-630A-7B4C-A346-C8F040B1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6C1D-F199-1049-8AA4-FAACFF72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30BF-2029-4A46-961A-9E9B8A82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5247-7277-D448-A922-751E13C4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C86F-492C-9840-9656-CC128DC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BF28-BE5D-7A4E-B99C-61939DA5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F5C0-7CEF-5443-8A98-A482E770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2F4B-FC5B-1E43-8FE4-79D17A86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C8CC-39F5-5646-AAF0-29C54CB9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C32-C056-E047-888A-B02DCC79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DE2B-92C0-B84F-9C3D-FBFA402F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B7BD-547F-C84D-8A4A-80739F06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6F2A-9195-C44A-8E85-3BAC7A52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83F2-873E-A845-86FD-57D7E130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917-CA1A-774B-AC99-7BA6E20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BBA3-083C-4E46-9808-4E95C040F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B39A-0231-8E41-8679-B486DD6C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F19E7-1689-A542-874F-5E704152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981AC-377B-844A-B506-A57ADE49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2AA3-C055-0444-8140-59970D9E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9677-2366-894E-B3A8-5B14C182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5BDA-7984-0A48-806F-E73BDE94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45188-B2EC-524A-AD32-53694E84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4A817-2EB0-AF4D-BF66-46C3C4011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3E5F4-8095-3D40-A53B-8592EBCDC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7C584-BAB9-7E48-84BF-67248B3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ACD80-BFFB-7445-9C07-A9DFE61B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30DE8-2DC6-9C47-BC4D-3C6C7589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9952-54E2-BF44-9812-801CC695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A2756-709F-E84F-97BF-2714A165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5D6CB-DEAC-3844-95BC-C2A9BB7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FAF23-E9D6-2747-A6E1-7B23BDA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ABA18-971B-A349-836C-82C86E12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44E55-5825-0644-B950-65C33203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F311C-D15C-4A41-939E-5F5B69E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C64-8428-F645-8FEA-A97C17AF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0A31-3273-4744-BF61-D51B62C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12FB6-D92B-1042-9705-022D467F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D0E0-420E-3C4D-9155-A2FB37FA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E780-D0E0-2947-AC54-78B5A0B9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48DD-C945-B044-B2BD-842EF4AF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96D7-E265-6F4F-BDDE-B3336B19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297CF-F3C3-714C-9161-A7622CE7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B6F1-116D-344B-8BD7-E7C92CF9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A284A-3616-EF47-B5DF-FDB5EAF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7F5B5-4AFE-0440-804F-35E9C61A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AB6C-6EDD-694F-8E07-27722DFA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652D8-0552-B14F-8FCD-A4A791FC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0F61-EDF8-7B4B-A7FF-6558F80E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C9E4-2B99-9A4E-8DE6-9D2CFDD48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2B7B-3907-4B49-86A0-E5D896E27098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643B-6021-7B41-999B-3EC6A2DF1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BF17-1253-1E41-B393-4C379FAE6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A8C2-D703-1C47-8791-D1A54DC6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B7B5-6FEF-4445-9DE6-140B8A4C1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TCGA Public RNA-Seq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9AD88-E5C2-C740-AC03-275F927A2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9571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CodeOn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Veronica Ortiz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02/26/2020 Wednesday</a:t>
            </a:r>
          </a:p>
        </p:txBody>
      </p:sp>
    </p:spTree>
    <p:extLst>
      <p:ext uri="{BB962C8B-B14F-4D97-AF65-F5344CB8AC3E}">
        <p14:creationId xmlns:p14="http://schemas.microsoft.com/office/powerpoint/2010/main" val="286950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6D17-FBF6-1E4A-A108-F14740C7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2BD2-ABA9-A54A-A9A7-4D87CE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folder called “TCGA”</a:t>
            </a:r>
          </a:p>
          <a:p>
            <a:r>
              <a:rPr lang="en-US" dirty="0"/>
              <a:t>On that folder, make another called “RNA”</a:t>
            </a:r>
          </a:p>
          <a:p>
            <a:r>
              <a:rPr lang="en-US" dirty="0"/>
              <a:t>Set the file ending in: “.</a:t>
            </a:r>
            <a:r>
              <a:rPr lang="en-US" b="1" dirty="0"/>
              <a:t>rnaseqv2__illuminahiseq_rnaseqv2__unc_edu__Level_3__RSEM_genes_normalized__data.data.txt</a:t>
            </a:r>
            <a:r>
              <a:rPr lang="en-US" dirty="0"/>
              <a:t>” into the RNA folder</a:t>
            </a:r>
          </a:p>
        </p:txBody>
      </p:sp>
    </p:spTree>
    <p:extLst>
      <p:ext uri="{BB962C8B-B14F-4D97-AF65-F5344CB8AC3E}">
        <p14:creationId xmlns:p14="http://schemas.microsoft.com/office/powerpoint/2010/main" val="40515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D84B1E-9DA6-4E40-AEC3-3EC7857D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0"/>
            <a:ext cx="6457950" cy="6851900"/>
          </a:xfrm>
        </p:spPr>
      </p:pic>
    </p:spTree>
    <p:extLst>
      <p:ext uri="{BB962C8B-B14F-4D97-AF65-F5344CB8AC3E}">
        <p14:creationId xmlns:p14="http://schemas.microsoft.com/office/powerpoint/2010/main" val="6884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157F09-F81E-9A4B-9D2F-4867B2364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3" y="0"/>
            <a:ext cx="7000874" cy="6863002"/>
          </a:xfrm>
        </p:spPr>
      </p:pic>
    </p:spTree>
    <p:extLst>
      <p:ext uri="{BB962C8B-B14F-4D97-AF65-F5344CB8AC3E}">
        <p14:creationId xmlns:p14="http://schemas.microsoft.com/office/powerpoint/2010/main" val="23388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C958-8121-D244-8B6F-CB6F52E0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R File from Google Drive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88588-350D-FD4F-8179-DF59653B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229"/>
            <a:ext cx="12192000" cy="341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C8F2A-DA9B-4C44-8541-5F414EBF9D3D}"/>
              </a:ext>
            </a:extLst>
          </p:cNvPr>
          <p:cNvSpPr txBox="1"/>
          <p:nvPr/>
        </p:nvSpPr>
        <p:spPr>
          <a:xfrm>
            <a:off x="4445329" y="4337631"/>
            <a:ext cx="311925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shorturl.at</a:t>
            </a:r>
            <a:r>
              <a:rPr lang="en-US" sz="3200" dirty="0"/>
              <a:t>/ayEH1</a:t>
            </a:r>
          </a:p>
        </p:txBody>
      </p:sp>
    </p:spTree>
    <p:extLst>
      <p:ext uri="{BB962C8B-B14F-4D97-AF65-F5344CB8AC3E}">
        <p14:creationId xmlns:p14="http://schemas.microsoft.com/office/powerpoint/2010/main" val="155663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839E5-E756-FA45-A2ED-A6ED4898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419"/>
            <a:ext cx="12192000" cy="35886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34D20B-974E-3641-8F58-4D6510444729}"/>
              </a:ext>
            </a:extLst>
          </p:cNvPr>
          <p:cNvSpPr/>
          <p:nvPr/>
        </p:nvSpPr>
        <p:spPr>
          <a:xfrm>
            <a:off x="2191885" y="180500"/>
            <a:ext cx="7808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Cancer Genome Atlas (TCGA)</a:t>
            </a:r>
          </a:p>
        </p:txBody>
      </p:sp>
    </p:spTree>
    <p:extLst>
      <p:ext uri="{BB962C8B-B14F-4D97-AF65-F5344CB8AC3E}">
        <p14:creationId xmlns:p14="http://schemas.microsoft.com/office/powerpoint/2010/main" val="371749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1C7C-E401-2841-983F-EFC4A100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TCGA Data through Fire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40189-C727-A849-A657-81A73B7A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63" y="1187532"/>
            <a:ext cx="8782492" cy="5670468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EA0B-0EDE-764E-8541-EF7676E4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0" y="4022766"/>
            <a:ext cx="3561658" cy="6032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firebrowse.org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1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CE4C-C982-6444-BD3A-14DD2ADA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B8DF-04F5-B94F-9EB7-B254B219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768E-F7F6-AD4E-8358-36F6BC17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20"/>
            <a:ext cx="10602831" cy="684578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72F106-AE0B-6C4A-A12E-0DF33879F28F}"/>
              </a:ext>
            </a:extLst>
          </p:cNvPr>
          <p:cNvSpPr/>
          <p:nvPr/>
        </p:nvSpPr>
        <p:spPr>
          <a:xfrm>
            <a:off x="1657350" y="2143125"/>
            <a:ext cx="3271838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E9C0-3BD0-2F44-937A-FC527C39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9252-A753-614D-AD91-E94C13DB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57CD2-C9CB-894A-95EA-F8EF7077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650"/>
            <a:ext cx="11734800" cy="6616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18FA16-329F-4C44-AE01-4EDB3DFFF438}"/>
              </a:ext>
            </a:extLst>
          </p:cNvPr>
          <p:cNvSpPr/>
          <p:nvPr/>
        </p:nvSpPr>
        <p:spPr>
          <a:xfrm>
            <a:off x="6750842" y="4814888"/>
            <a:ext cx="4236245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3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8240-E978-164B-B654-FB0C626E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43A3-6652-8240-B0AE-6B469D3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3313E-C84C-7844-8AD3-89941743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9850"/>
            <a:ext cx="9067800" cy="6718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D566D-AC44-DD46-B9EC-A7BF51D46176}"/>
              </a:ext>
            </a:extLst>
          </p:cNvPr>
          <p:cNvSpPr/>
          <p:nvPr/>
        </p:nvSpPr>
        <p:spPr>
          <a:xfrm>
            <a:off x="3012249" y="2800349"/>
            <a:ext cx="5300663" cy="285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9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97</Words>
  <Application>Microsoft Macintosh PowerPoint</Application>
  <PresentationFormat>Widescreen</PresentationFormat>
  <Paragraphs>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Investigating TCGA Public RNA-Seq Data</vt:lpstr>
      <vt:lpstr>PowerPoint Presentation</vt:lpstr>
      <vt:lpstr>PowerPoint Presentation</vt:lpstr>
      <vt:lpstr>Download R File from Google Drive</vt:lpstr>
      <vt:lpstr>PowerPoint Presentation</vt:lpstr>
      <vt:lpstr>TCGA Data through Fire Browser</vt:lpstr>
      <vt:lpstr>PowerPoint Presentation</vt:lpstr>
      <vt:lpstr>PowerPoint Presentation</vt:lpstr>
      <vt:lpstr>PowerPoint Presentation</vt:lpstr>
      <vt:lpstr>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TCGA Public Data</dc:title>
  <dc:creator>Veronica Ortiz</dc:creator>
  <cp:lastModifiedBy>Veronica Ortiz</cp:lastModifiedBy>
  <cp:revision>25</cp:revision>
  <dcterms:created xsi:type="dcterms:W3CDTF">2019-11-20T08:31:05Z</dcterms:created>
  <dcterms:modified xsi:type="dcterms:W3CDTF">2020-02-27T21:28:29Z</dcterms:modified>
</cp:coreProperties>
</file>