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26"/>
  </p:normalViewPr>
  <p:slideViewPr>
    <p:cSldViewPr snapToGrid="0" snapToObjects="1">
      <p:cViewPr varScale="1">
        <p:scale>
          <a:sx n="209" d="100"/>
          <a:sy n="209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A9DC-2308-C641-9668-2F7B258D17CF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C3D-F9A6-954E-9D5D-0ABF1DB6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08682" y="1569196"/>
            <a:ext cx="8266844" cy="1038539"/>
            <a:chOff x="508682" y="1569196"/>
            <a:chExt cx="8266844" cy="1038539"/>
          </a:xfrm>
        </p:grpSpPr>
        <p:sp>
          <p:nvSpPr>
            <p:cNvPr id="22" name="TextBox 21"/>
            <p:cNvSpPr txBox="1"/>
            <p:nvPr/>
          </p:nvSpPr>
          <p:spPr>
            <a:xfrm>
              <a:off x="508682" y="1569196"/>
              <a:ext cx="158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Core center</a:t>
              </a:r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0432" y="1569196"/>
              <a:ext cx="7605094" cy="1038539"/>
              <a:chOff x="1170432" y="1569196"/>
              <a:chExt cx="7605094" cy="103853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302707" y="2041741"/>
                <a:ext cx="6567897" cy="565994"/>
                <a:chOff x="1302707" y="2041741"/>
                <a:chExt cx="6567897" cy="56599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302707" y="2041741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851347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2</a:t>
                  </a:r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393891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88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3</a:t>
                  </a:r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942531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94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4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491171" y="2041741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5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039811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6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582355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7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30995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8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679635" y="2041741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/>
                    <a:t>9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228275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 smtClean="0"/>
                    <a:t>10</a:t>
                  </a:r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770819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 smtClean="0"/>
                    <a:t>11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319459" y="2041744"/>
                  <a:ext cx="551145" cy="56599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dirty="0" smtClean="0"/>
                    <a:t>12</a:t>
                  </a:r>
                  <a:endParaRPr lang="en-US" dirty="0"/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170432" y="1938528"/>
                <a:ext cx="6096" cy="66920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991856" y="1938528"/>
                <a:ext cx="6096" cy="66920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52026" y="1569196"/>
                <a:ext cx="132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Core edge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220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keckler</dc:creator>
  <cp:lastModifiedBy>keckler</cp:lastModifiedBy>
  <cp:revision>4</cp:revision>
  <dcterms:created xsi:type="dcterms:W3CDTF">2017-08-03T16:16:29Z</dcterms:created>
  <dcterms:modified xsi:type="dcterms:W3CDTF">2017-08-03T16:48:05Z</dcterms:modified>
</cp:coreProperties>
</file>