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Abril Fatface"/>
      <p:regular r:id="rId28"/>
    </p:embeddedFont>
    <p:embeddedFont>
      <p:font typeface="Poppins"/>
      <p:regular r:id="rId29"/>
      <p:bold r:id="rId30"/>
      <p:italic r:id="rId31"/>
      <p:boldItalic r:id="rId32"/>
    </p:embeddedFont>
    <p:embeddedFont>
      <p:font typeface="Happy Monkey"/>
      <p:regular r:id="rId33"/>
    </p:embeddedFont>
    <p:embeddedFont>
      <p:font typeface="Nerko One"/>
      <p:regular r:id="rId34"/>
    </p:embeddedFont>
    <p:embeddedFont>
      <p:font typeface="Homemade Appl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brilFatfac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HappyMonkey-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HomemadeApple-regular.fntdata"/><Relationship Id="rId12" Type="http://schemas.openxmlformats.org/officeDocument/2006/relationships/slide" Target="slides/slide7.xml"/><Relationship Id="rId34" Type="http://schemas.openxmlformats.org/officeDocument/2006/relationships/font" Target="fonts/Nerko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27e5e843d71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27e5e843d71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7" name="Google Shape;2117;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215fe8440b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215fe8440b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0" name="Shape 2270"/>
        <p:cNvGrpSpPr/>
        <p:nvPr/>
      </p:nvGrpSpPr>
      <p:grpSpPr>
        <a:xfrm>
          <a:off x="0" y="0"/>
          <a:ext cx="0" cy="0"/>
          <a:chOff x="0" y="0"/>
          <a:chExt cx="0" cy="0"/>
        </a:xfrm>
      </p:grpSpPr>
      <p:sp>
        <p:nvSpPr>
          <p:cNvPr id="2271" name="Google Shape;2271;g215fe8440b1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2" name="Google Shape;2272;g215fe8440b1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6" name="Google Shape;2306;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5" name="Google Shape;2615;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11c3728c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11c3728c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11c3728c1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111c3728c1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5.png"/><Relationship Id="rId11" Type="http://schemas.openxmlformats.org/officeDocument/2006/relationships/image" Target="../media/image1.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548" name="Shape 1548"/>
        <p:cNvGrpSpPr/>
        <p:nvPr/>
      </p:nvGrpSpPr>
      <p:grpSpPr>
        <a:xfrm>
          <a:off x="0" y="0"/>
          <a:ext cx="0" cy="0"/>
          <a:chOff x="0" y="0"/>
          <a:chExt cx="0" cy="0"/>
        </a:xfrm>
      </p:grpSpPr>
      <p:sp>
        <p:nvSpPr>
          <p:cNvPr id="1549" name="Google Shape;1549;p2"/>
          <p:cNvSpPr txBox="1"/>
          <p:nvPr>
            <p:ph idx="1" type="subTitle"/>
          </p:nvPr>
        </p:nvSpPr>
        <p:spPr>
          <a:xfrm>
            <a:off x="733350" y="5212900"/>
            <a:ext cx="10725300" cy="5865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550" name="Google Shape;1550;p2"/>
          <p:cNvSpPr txBox="1"/>
          <p:nvPr>
            <p:ph type="title"/>
          </p:nvPr>
        </p:nvSpPr>
        <p:spPr>
          <a:xfrm>
            <a:off x="1411500" y="2165550"/>
            <a:ext cx="9369000" cy="2526900"/>
          </a:xfrm>
          <a:prstGeom prst="rect">
            <a:avLst/>
          </a:prstGeom>
        </p:spPr>
        <p:txBody>
          <a:bodyPr anchorCtr="0" anchor="ctr" bIns="121900" lIns="121900" spcFirstLastPara="1" rIns="121900" wrap="square" tIns="121900">
            <a:noAutofit/>
          </a:bodyPr>
          <a:lstStyle>
            <a:lvl1pPr indent="0" lvl="0" marL="0" marR="0" rtl="0" algn="ctr">
              <a:lnSpc>
                <a:spcPct val="80000"/>
              </a:lnSpc>
              <a:spcBef>
                <a:spcPts val="0"/>
              </a:spcBef>
              <a:spcAft>
                <a:spcPts val="0"/>
              </a:spcAft>
              <a:buClr>
                <a:schemeClr val="dk1"/>
              </a:buClr>
              <a:buSzPts val="9000"/>
              <a:buFont typeface="Aldrich"/>
              <a:buNone/>
              <a:defRPr sz="9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551" name="Google Shape;1551;p2"/>
          <p:cNvSpPr/>
          <p:nvPr/>
        </p:nvSpPr>
        <p:spPr>
          <a:xfrm flipH="1" rot="10800000">
            <a:off x="150500" y="13"/>
            <a:ext cx="546300" cy="127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
          <p:cNvSpPr/>
          <p:nvPr/>
        </p:nvSpPr>
        <p:spPr>
          <a:xfrm flipH="1" rot="10800000">
            <a:off x="1253410" y="13"/>
            <a:ext cx="546300" cy="127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
          <p:cNvSpPr/>
          <p:nvPr/>
        </p:nvSpPr>
        <p:spPr>
          <a:xfrm flipH="1" rot="10800000">
            <a:off x="2356321" y="13"/>
            <a:ext cx="546300" cy="127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
          <p:cNvSpPr/>
          <p:nvPr/>
        </p:nvSpPr>
        <p:spPr>
          <a:xfrm flipH="1" rot="10800000">
            <a:off x="7734396" y="13"/>
            <a:ext cx="546300" cy="127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
          <p:cNvSpPr/>
          <p:nvPr/>
        </p:nvSpPr>
        <p:spPr>
          <a:xfrm flipH="1" rot="10800000">
            <a:off x="8837306" y="13"/>
            <a:ext cx="546300" cy="127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
          <p:cNvSpPr/>
          <p:nvPr/>
        </p:nvSpPr>
        <p:spPr>
          <a:xfrm flipH="1" rot="10800000">
            <a:off x="9940217" y="13"/>
            <a:ext cx="546300" cy="127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
          <p:cNvSpPr/>
          <p:nvPr/>
        </p:nvSpPr>
        <p:spPr>
          <a:xfrm flipH="1">
            <a:off x="11409200" y="5587488"/>
            <a:ext cx="546600" cy="127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
          <p:cNvSpPr/>
          <p:nvPr/>
        </p:nvSpPr>
        <p:spPr>
          <a:xfrm flipH="1">
            <a:off x="10306079" y="5587488"/>
            <a:ext cx="546600" cy="127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
          <p:cNvSpPr/>
          <p:nvPr/>
        </p:nvSpPr>
        <p:spPr>
          <a:xfrm flipH="1">
            <a:off x="9202957" y="5587488"/>
            <a:ext cx="546600" cy="127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
          <p:cNvSpPr/>
          <p:nvPr/>
        </p:nvSpPr>
        <p:spPr>
          <a:xfrm flipH="1">
            <a:off x="3823854" y="5587488"/>
            <a:ext cx="546600" cy="127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
          <p:cNvSpPr/>
          <p:nvPr/>
        </p:nvSpPr>
        <p:spPr>
          <a:xfrm flipH="1">
            <a:off x="2720732" y="5587488"/>
            <a:ext cx="546600" cy="127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
          <p:cNvSpPr/>
          <p:nvPr/>
        </p:nvSpPr>
        <p:spPr>
          <a:xfrm flipH="1">
            <a:off x="1617611" y="5587375"/>
            <a:ext cx="546600" cy="127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1674" name="Shape 1674"/>
        <p:cNvGrpSpPr/>
        <p:nvPr/>
      </p:nvGrpSpPr>
      <p:grpSpPr>
        <a:xfrm>
          <a:off x="0" y="0"/>
          <a:ext cx="0" cy="0"/>
          <a:chOff x="0" y="0"/>
          <a:chExt cx="0" cy="0"/>
        </a:xfrm>
      </p:grpSpPr>
      <p:sp>
        <p:nvSpPr>
          <p:cNvPr id="1675" name="Google Shape;1675;p11"/>
          <p:cNvSpPr txBox="1"/>
          <p:nvPr>
            <p:ph idx="1"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676" name="Google Shape;1676;p11"/>
          <p:cNvSpPr txBox="1"/>
          <p:nvPr>
            <p:ph idx="2"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677" name="Google Shape;1677;p11"/>
          <p:cNvSpPr txBox="1"/>
          <p:nvPr>
            <p:ph idx="3"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678" name="Google Shape;1678;p11"/>
          <p:cNvSpPr txBox="1"/>
          <p:nvPr>
            <p:ph idx="4"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679" name="Google Shape;1679;p11"/>
          <p:cNvSpPr txBox="1"/>
          <p:nvPr>
            <p:ph idx="5"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680" name="Google Shape;1680;p11"/>
          <p:cNvSpPr/>
          <p:nvPr/>
        </p:nvSpPr>
        <p:spPr>
          <a:xfrm>
            <a:off x="226700" y="6008046"/>
            <a:ext cx="546600" cy="849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
          <p:cNvSpPr/>
          <p:nvPr/>
        </p:nvSpPr>
        <p:spPr>
          <a:xfrm>
            <a:off x="1329822" y="6008046"/>
            <a:ext cx="546600" cy="8499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
          <p:cNvSpPr/>
          <p:nvPr/>
        </p:nvSpPr>
        <p:spPr>
          <a:xfrm>
            <a:off x="2432945" y="6008046"/>
            <a:ext cx="546600" cy="8499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
          <p:cNvSpPr/>
          <p:nvPr/>
        </p:nvSpPr>
        <p:spPr>
          <a:xfrm>
            <a:off x="7812055" y="6008046"/>
            <a:ext cx="546600" cy="8499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
          <p:cNvSpPr/>
          <p:nvPr/>
        </p:nvSpPr>
        <p:spPr>
          <a:xfrm>
            <a:off x="8915177" y="6008046"/>
            <a:ext cx="546600" cy="849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
          <p:cNvSpPr/>
          <p:nvPr/>
        </p:nvSpPr>
        <p:spPr>
          <a:xfrm>
            <a:off x="10018299" y="6007971"/>
            <a:ext cx="546600" cy="8499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
          <p:cNvSpPr txBox="1"/>
          <p:nvPr>
            <p:ph idx="6" type="subTitle"/>
          </p:nvPr>
        </p:nvSpPr>
        <p:spPr>
          <a:xfrm>
            <a:off x="415600" y="23160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687" name="Google Shape;1687;p11"/>
          <p:cNvSpPr txBox="1"/>
          <p:nvPr>
            <p:ph idx="7" type="subTitle"/>
          </p:nvPr>
        </p:nvSpPr>
        <p:spPr>
          <a:xfrm>
            <a:off x="2775377" y="23160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688" name="Google Shape;1688;p11"/>
          <p:cNvSpPr txBox="1"/>
          <p:nvPr>
            <p:ph idx="8" type="subTitle"/>
          </p:nvPr>
        </p:nvSpPr>
        <p:spPr>
          <a:xfrm>
            <a:off x="5135153" y="23160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689" name="Google Shape;1689;p11"/>
          <p:cNvSpPr txBox="1"/>
          <p:nvPr>
            <p:ph idx="9" type="subTitle"/>
          </p:nvPr>
        </p:nvSpPr>
        <p:spPr>
          <a:xfrm>
            <a:off x="7494930" y="23160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690" name="Google Shape;1690;p11"/>
          <p:cNvSpPr txBox="1"/>
          <p:nvPr>
            <p:ph idx="13" type="subTitle"/>
          </p:nvPr>
        </p:nvSpPr>
        <p:spPr>
          <a:xfrm>
            <a:off x="9854707" y="23160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691" name="Google Shape;1691;p11"/>
          <p:cNvSpPr txBox="1"/>
          <p:nvPr>
            <p:ph type="title"/>
          </p:nvPr>
        </p:nvSpPr>
        <p:spPr>
          <a:xfrm>
            <a:off x="415600" y="974367"/>
            <a:ext cx="113607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1692" name="Shape 1692"/>
        <p:cNvGrpSpPr/>
        <p:nvPr/>
      </p:nvGrpSpPr>
      <p:grpSpPr>
        <a:xfrm>
          <a:off x="0" y="0"/>
          <a:ext cx="0" cy="0"/>
          <a:chOff x="0" y="0"/>
          <a:chExt cx="0" cy="0"/>
        </a:xfrm>
      </p:grpSpPr>
      <p:sp>
        <p:nvSpPr>
          <p:cNvPr id="1693" name="Google Shape;1693;p12"/>
          <p:cNvSpPr txBox="1"/>
          <p:nvPr>
            <p:ph type="title"/>
          </p:nvPr>
        </p:nvSpPr>
        <p:spPr>
          <a:xfrm>
            <a:off x="876425" y="1981100"/>
            <a:ext cx="5581500" cy="1264200"/>
          </a:xfrm>
          <a:prstGeom prst="rect">
            <a:avLst/>
          </a:prstGeom>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94" name="Google Shape;1694;p12"/>
          <p:cNvSpPr txBox="1"/>
          <p:nvPr>
            <p:ph idx="1" type="body"/>
          </p:nvPr>
        </p:nvSpPr>
        <p:spPr>
          <a:xfrm>
            <a:off x="876525" y="3438950"/>
            <a:ext cx="5581500" cy="17025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a:lvl1pPr>
            <a:lvl2pPr indent="-349250" lvl="1" marL="914400" rtl="0" algn="r">
              <a:spcBef>
                <a:spcPts val="0"/>
              </a:spcBef>
              <a:spcAft>
                <a:spcPts val="0"/>
              </a:spcAft>
              <a:buSzPts val="1900"/>
              <a:buChar char="○"/>
              <a:defRPr/>
            </a:lvl2pPr>
            <a:lvl3pPr indent="-349250" lvl="2" marL="1371600" rtl="0" algn="r">
              <a:spcBef>
                <a:spcPts val="2100"/>
              </a:spcBef>
              <a:spcAft>
                <a:spcPts val="0"/>
              </a:spcAft>
              <a:buSzPts val="1900"/>
              <a:buChar char="■"/>
              <a:defRPr/>
            </a:lvl3pPr>
            <a:lvl4pPr indent="-349250" lvl="3" marL="1828800" rtl="0" algn="r">
              <a:spcBef>
                <a:spcPts val="2100"/>
              </a:spcBef>
              <a:spcAft>
                <a:spcPts val="0"/>
              </a:spcAft>
              <a:buSzPts val="1900"/>
              <a:buChar char="●"/>
              <a:defRPr/>
            </a:lvl4pPr>
            <a:lvl5pPr indent="-349250" lvl="4" marL="2286000" rtl="0" algn="r">
              <a:spcBef>
                <a:spcPts val="2100"/>
              </a:spcBef>
              <a:spcAft>
                <a:spcPts val="0"/>
              </a:spcAft>
              <a:buSzPts val="1900"/>
              <a:buChar char="○"/>
              <a:defRPr/>
            </a:lvl5pPr>
            <a:lvl6pPr indent="-349250" lvl="5" marL="2743200" rtl="0" algn="r">
              <a:spcBef>
                <a:spcPts val="2100"/>
              </a:spcBef>
              <a:spcAft>
                <a:spcPts val="0"/>
              </a:spcAft>
              <a:buSzPts val="1900"/>
              <a:buChar char="■"/>
              <a:defRPr/>
            </a:lvl6pPr>
            <a:lvl7pPr indent="-349250" lvl="6" marL="3200400" rtl="0" algn="r">
              <a:spcBef>
                <a:spcPts val="2100"/>
              </a:spcBef>
              <a:spcAft>
                <a:spcPts val="0"/>
              </a:spcAft>
              <a:buSzPts val="1900"/>
              <a:buChar char="●"/>
              <a:defRPr/>
            </a:lvl7pPr>
            <a:lvl8pPr indent="-349250" lvl="7" marL="3657600" rtl="0" algn="r">
              <a:spcBef>
                <a:spcPts val="2100"/>
              </a:spcBef>
              <a:spcAft>
                <a:spcPts val="0"/>
              </a:spcAft>
              <a:buSzPts val="1900"/>
              <a:buChar char="○"/>
              <a:defRPr/>
            </a:lvl8pPr>
            <a:lvl9pPr indent="-349250" lvl="8" marL="4114800" rtl="0" algn="r">
              <a:spcBef>
                <a:spcPts val="2100"/>
              </a:spcBef>
              <a:spcAft>
                <a:spcPts val="2100"/>
              </a:spcAft>
              <a:buSzPts val="1900"/>
              <a:buChar char="■"/>
              <a:defRPr/>
            </a:lvl9pPr>
          </a:lstStyle>
          <a:p/>
        </p:txBody>
      </p:sp>
      <p:sp>
        <p:nvSpPr>
          <p:cNvPr id="1695" name="Google Shape;1695;p12"/>
          <p:cNvSpPr/>
          <p:nvPr/>
        </p:nvSpPr>
        <p:spPr>
          <a:xfrm flipH="1" rot="5400000">
            <a:off x="65477" y="4904600"/>
            <a:ext cx="389700" cy="52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2"/>
          <p:cNvSpPr/>
          <p:nvPr/>
        </p:nvSpPr>
        <p:spPr>
          <a:xfrm flipH="1" rot="5400000">
            <a:off x="65477" y="4117820"/>
            <a:ext cx="389700" cy="52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2"/>
          <p:cNvSpPr/>
          <p:nvPr/>
        </p:nvSpPr>
        <p:spPr>
          <a:xfrm flipH="1" rot="5400000">
            <a:off x="65477" y="3331040"/>
            <a:ext cx="389700" cy="52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2"/>
          <p:cNvSpPr/>
          <p:nvPr/>
        </p:nvSpPr>
        <p:spPr>
          <a:xfrm flipH="1" rot="5400000">
            <a:off x="65477" y="1634835"/>
            <a:ext cx="389700" cy="52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2"/>
          <p:cNvSpPr/>
          <p:nvPr/>
        </p:nvSpPr>
        <p:spPr>
          <a:xfrm flipH="1" rot="5400000">
            <a:off x="65477" y="848055"/>
            <a:ext cx="389700" cy="52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2"/>
          <p:cNvSpPr/>
          <p:nvPr/>
        </p:nvSpPr>
        <p:spPr>
          <a:xfrm flipH="1" rot="5400000">
            <a:off x="65477" y="61275"/>
            <a:ext cx="389700" cy="52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2"/>
          <p:cNvSpPr/>
          <p:nvPr/>
        </p:nvSpPr>
        <p:spPr>
          <a:xfrm flipH="1" rot="-5400000">
            <a:off x="11736902" y="1401350"/>
            <a:ext cx="389700" cy="52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2"/>
          <p:cNvSpPr/>
          <p:nvPr/>
        </p:nvSpPr>
        <p:spPr>
          <a:xfrm flipH="1" rot="-5400000">
            <a:off x="11736902" y="2188130"/>
            <a:ext cx="389700" cy="52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2"/>
          <p:cNvSpPr/>
          <p:nvPr/>
        </p:nvSpPr>
        <p:spPr>
          <a:xfrm flipH="1" rot="-5400000">
            <a:off x="11736902" y="2974910"/>
            <a:ext cx="389700" cy="52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2"/>
          <p:cNvSpPr/>
          <p:nvPr/>
        </p:nvSpPr>
        <p:spPr>
          <a:xfrm flipH="1" rot="-5400000">
            <a:off x="11736902" y="4671115"/>
            <a:ext cx="389700" cy="52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2"/>
          <p:cNvSpPr/>
          <p:nvPr/>
        </p:nvSpPr>
        <p:spPr>
          <a:xfrm flipH="1" rot="-5400000">
            <a:off x="11736902" y="5457895"/>
            <a:ext cx="389700" cy="52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2"/>
          <p:cNvSpPr/>
          <p:nvPr/>
        </p:nvSpPr>
        <p:spPr>
          <a:xfrm flipH="1" rot="-5400000">
            <a:off x="11736902" y="6244675"/>
            <a:ext cx="389700" cy="52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1707" name="Shape 1707"/>
        <p:cNvGrpSpPr/>
        <p:nvPr/>
      </p:nvGrpSpPr>
      <p:grpSpPr>
        <a:xfrm>
          <a:off x="0" y="0"/>
          <a:ext cx="0" cy="0"/>
          <a:chOff x="0" y="0"/>
          <a:chExt cx="0" cy="0"/>
        </a:xfrm>
      </p:grpSpPr>
      <p:sp>
        <p:nvSpPr>
          <p:cNvPr id="1708" name="Google Shape;1708;p13"/>
          <p:cNvSpPr txBox="1"/>
          <p:nvPr>
            <p:ph type="title"/>
          </p:nvPr>
        </p:nvSpPr>
        <p:spPr>
          <a:xfrm>
            <a:off x="4918988" y="2122000"/>
            <a:ext cx="5581500" cy="1242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09" name="Google Shape;1709;p13"/>
          <p:cNvSpPr txBox="1"/>
          <p:nvPr>
            <p:ph idx="1" type="body"/>
          </p:nvPr>
        </p:nvSpPr>
        <p:spPr>
          <a:xfrm>
            <a:off x="4919088" y="3503650"/>
            <a:ext cx="5581500" cy="1702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10" name="Google Shape;1710;p13"/>
          <p:cNvSpPr/>
          <p:nvPr/>
        </p:nvSpPr>
        <p:spPr>
          <a:xfrm rot="5400000">
            <a:off x="65477" y="61275"/>
            <a:ext cx="389700" cy="52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3"/>
          <p:cNvSpPr/>
          <p:nvPr/>
        </p:nvSpPr>
        <p:spPr>
          <a:xfrm rot="5400000">
            <a:off x="65477" y="848055"/>
            <a:ext cx="389700" cy="52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3"/>
          <p:cNvSpPr/>
          <p:nvPr/>
        </p:nvSpPr>
        <p:spPr>
          <a:xfrm rot="5400000">
            <a:off x="65477" y="1634835"/>
            <a:ext cx="389700" cy="52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3"/>
          <p:cNvSpPr/>
          <p:nvPr/>
        </p:nvSpPr>
        <p:spPr>
          <a:xfrm rot="5400000">
            <a:off x="65477" y="3331040"/>
            <a:ext cx="389700" cy="52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3"/>
          <p:cNvSpPr/>
          <p:nvPr/>
        </p:nvSpPr>
        <p:spPr>
          <a:xfrm rot="5400000">
            <a:off x="65477" y="4117820"/>
            <a:ext cx="389700" cy="52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3"/>
          <p:cNvSpPr/>
          <p:nvPr/>
        </p:nvSpPr>
        <p:spPr>
          <a:xfrm rot="5400000">
            <a:off x="65477" y="4904600"/>
            <a:ext cx="389700" cy="52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3"/>
          <p:cNvSpPr/>
          <p:nvPr/>
        </p:nvSpPr>
        <p:spPr>
          <a:xfrm rot="-5400000">
            <a:off x="11736902" y="6244675"/>
            <a:ext cx="389700" cy="52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3"/>
          <p:cNvSpPr/>
          <p:nvPr/>
        </p:nvSpPr>
        <p:spPr>
          <a:xfrm rot="-5400000">
            <a:off x="11736902" y="5457895"/>
            <a:ext cx="389700" cy="52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3"/>
          <p:cNvSpPr/>
          <p:nvPr/>
        </p:nvSpPr>
        <p:spPr>
          <a:xfrm rot="-5400000">
            <a:off x="11736902" y="4671115"/>
            <a:ext cx="389700" cy="52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3"/>
          <p:cNvSpPr/>
          <p:nvPr/>
        </p:nvSpPr>
        <p:spPr>
          <a:xfrm rot="-5400000">
            <a:off x="11736902" y="2974910"/>
            <a:ext cx="389700" cy="52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3"/>
          <p:cNvSpPr/>
          <p:nvPr/>
        </p:nvSpPr>
        <p:spPr>
          <a:xfrm rot="-5400000">
            <a:off x="11736902" y="2188130"/>
            <a:ext cx="389700" cy="52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3"/>
          <p:cNvSpPr/>
          <p:nvPr/>
        </p:nvSpPr>
        <p:spPr>
          <a:xfrm rot="-5400000">
            <a:off x="11736902" y="1401350"/>
            <a:ext cx="389700" cy="52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1722" name="Shape 1722"/>
        <p:cNvGrpSpPr/>
        <p:nvPr/>
      </p:nvGrpSpPr>
      <p:grpSpPr>
        <a:xfrm>
          <a:off x="0" y="0"/>
          <a:ext cx="0" cy="0"/>
          <a:chOff x="0" y="0"/>
          <a:chExt cx="0" cy="0"/>
        </a:xfrm>
      </p:grpSpPr>
      <p:sp>
        <p:nvSpPr>
          <p:cNvPr id="1723" name="Google Shape;1723;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1724" name="Shape 1724"/>
        <p:cNvGrpSpPr/>
        <p:nvPr/>
      </p:nvGrpSpPr>
      <p:grpSpPr>
        <a:xfrm>
          <a:off x="0" y="0"/>
          <a:ext cx="0" cy="0"/>
          <a:chOff x="0" y="0"/>
          <a:chExt cx="0" cy="0"/>
        </a:xfrm>
      </p:grpSpPr>
      <p:sp>
        <p:nvSpPr>
          <p:cNvPr id="1725" name="Google Shape;1725;p15"/>
          <p:cNvSpPr txBox="1"/>
          <p:nvPr>
            <p:ph type="title"/>
          </p:nvPr>
        </p:nvSpPr>
        <p:spPr>
          <a:xfrm>
            <a:off x="415650" y="71271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726" name="Google Shape;1726;p15"/>
          <p:cNvSpPr txBox="1"/>
          <p:nvPr>
            <p:ph idx="1" type="subTitle"/>
          </p:nvPr>
        </p:nvSpPr>
        <p:spPr>
          <a:xfrm>
            <a:off x="2187000" y="2682863"/>
            <a:ext cx="7818000" cy="945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1727" name="Google Shape;1727;p15"/>
          <p:cNvCxnSpPr/>
          <p:nvPr/>
        </p:nvCxnSpPr>
        <p:spPr>
          <a:xfrm>
            <a:off x="1783800" y="3262113"/>
            <a:ext cx="8624400" cy="0"/>
          </a:xfrm>
          <a:prstGeom prst="straightConnector1">
            <a:avLst/>
          </a:prstGeom>
          <a:noFill/>
          <a:ln cap="flat" cmpd="sng" w="9525">
            <a:solidFill>
              <a:schemeClr val="dk2"/>
            </a:solidFill>
            <a:prstDash val="solid"/>
            <a:round/>
            <a:headEnd len="med" w="med" type="none"/>
            <a:tailEnd len="med" w="med" type="none"/>
          </a:ln>
        </p:spPr>
      </p:cxnSp>
      <p:sp>
        <p:nvSpPr>
          <p:cNvPr id="1728" name="Google Shape;1728;p1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729" name="Google Shape;1729;p15"/>
          <p:cNvSpPr txBox="1"/>
          <p:nvPr>
            <p:ph idx="3" type="title"/>
          </p:nvPr>
        </p:nvSpPr>
        <p:spPr>
          <a:xfrm>
            <a:off x="415650" y="393226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1730" name="Google Shape;1730;p1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1731" name="Google Shape;1731;p15"/>
          <p:cNvGrpSpPr/>
          <p:nvPr/>
        </p:nvGrpSpPr>
        <p:grpSpPr>
          <a:xfrm>
            <a:off x="996863" y="5847088"/>
            <a:ext cx="10198275" cy="0"/>
            <a:chOff x="1007625" y="5986750"/>
            <a:chExt cx="10198275" cy="0"/>
          </a:xfrm>
        </p:grpSpPr>
        <p:cxnSp>
          <p:nvCxnSpPr>
            <p:cNvPr id="1732" name="Google Shape;1732;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1733" name="Google Shape;1733;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1734" name="Google Shape;1734;p1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1735" name="Google Shape;1735;p1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1736" name="Google Shape;1736;p1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1737" name="Google Shape;1737;p15"/>
          <p:cNvSpPr txBox="1"/>
          <p:nvPr>
            <p:ph idx="8" type="subTitle"/>
          </p:nvPr>
        </p:nvSpPr>
        <p:spPr>
          <a:xfrm>
            <a:off x="8214050"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1738" name="Google Shape;1738;p15"/>
          <p:cNvSpPr/>
          <p:nvPr/>
        </p:nvSpPr>
        <p:spPr>
          <a:xfrm flipH="1" rot="-5400000">
            <a:off x="11802895" y="584488"/>
            <a:ext cx="389700" cy="388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5"/>
          <p:cNvSpPr/>
          <p:nvPr/>
        </p:nvSpPr>
        <p:spPr>
          <a:xfrm flipH="1" rot="-5400000">
            <a:off x="11802895" y="1371268"/>
            <a:ext cx="389700" cy="388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5"/>
          <p:cNvSpPr/>
          <p:nvPr/>
        </p:nvSpPr>
        <p:spPr>
          <a:xfrm flipH="1" rot="-5400000">
            <a:off x="11802895" y="2158048"/>
            <a:ext cx="389700" cy="388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5"/>
          <p:cNvSpPr/>
          <p:nvPr/>
        </p:nvSpPr>
        <p:spPr>
          <a:xfrm flipH="1" rot="-5400000">
            <a:off x="11802895" y="4311453"/>
            <a:ext cx="389700" cy="388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5"/>
          <p:cNvSpPr/>
          <p:nvPr/>
        </p:nvSpPr>
        <p:spPr>
          <a:xfrm flipH="1" rot="-5400000">
            <a:off x="11802895" y="5098233"/>
            <a:ext cx="389700" cy="388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5"/>
          <p:cNvSpPr/>
          <p:nvPr/>
        </p:nvSpPr>
        <p:spPr>
          <a:xfrm flipH="1" rot="-5400000">
            <a:off x="11802895" y="5885013"/>
            <a:ext cx="389700" cy="388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5"/>
          <p:cNvSpPr/>
          <p:nvPr/>
        </p:nvSpPr>
        <p:spPr>
          <a:xfrm flipH="1" rot="5400000">
            <a:off x="-605" y="5885001"/>
            <a:ext cx="389700" cy="388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5"/>
          <p:cNvSpPr/>
          <p:nvPr/>
        </p:nvSpPr>
        <p:spPr>
          <a:xfrm flipH="1" rot="5400000">
            <a:off x="-605" y="5098221"/>
            <a:ext cx="389700" cy="388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5"/>
          <p:cNvSpPr/>
          <p:nvPr/>
        </p:nvSpPr>
        <p:spPr>
          <a:xfrm flipH="1" rot="5400000">
            <a:off x="-605" y="4311441"/>
            <a:ext cx="389700" cy="388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5"/>
          <p:cNvSpPr/>
          <p:nvPr/>
        </p:nvSpPr>
        <p:spPr>
          <a:xfrm flipH="1" rot="5400000">
            <a:off x="-605" y="2158035"/>
            <a:ext cx="389700" cy="388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5"/>
          <p:cNvSpPr/>
          <p:nvPr/>
        </p:nvSpPr>
        <p:spPr>
          <a:xfrm flipH="1" rot="5400000">
            <a:off x="-605" y="1371255"/>
            <a:ext cx="389700" cy="388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5"/>
          <p:cNvSpPr/>
          <p:nvPr/>
        </p:nvSpPr>
        <p:spPr>
          <a:xfrm flipH="1" rot="5400000">
            <a:off x="-605" y="584475"/>
            <a:ext cx="389700" cy="388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5"/>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Daily Agenda">
  <p:cSld name="CUSTOM_24">
    <p:spTree>
      <p:nvGrpSpPr>
        <p:cNvPr id="1751" name="Shape 1751"/>
        <p:cNvGrpSpPr/>
        <p:nvPr/>
      </p:nvGrpSpPr>
      <p:grpSpPr>
        <a:xfrm>
          <a:off x="0" y="0"/>
          <a:ext cx="0" cy="0"/>
          <a:chOff x="0" y="0"/>
          <a:chExt cx="0" cy="0"/>
        </a:xfrm>
      </p:grpSpPr>
      <p:sp>
        <p:nvSpPr>
          <p:cNvPr id="1752" name="Google Shape;1752;p16"/>
          <p:cNvSpPr/>
          <p:nvPr/>
        </p:nvSpPr>
        <p:spPr>
          <a:xfrm>
            <a:off x="380025" y="2236450"/>
            <a:ext cx="6921900" cy="4151400"/>
          </a:xfrm>
          <a:prstGeom prst="roundRect">
            <a:avLst>
              <a:gd fmla="val 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753" name="Google Shape;1753;p16"/>
          <p:cNvSpPr/>
          <p:nvPr/>
        </p:nvSpPr>
        <p:spPr>
          <a:xfrm>
            <a:off x="7558650" y="2236450"/>
            <a:ext cx="4253400" cy="4151400"/>
          </a:xfrm>
          <a:prstGeom prst="roundRect">
            <a:avLst>
              <a:gd fmla="val 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754" name="Google Shape;1754;p16"/>
          <p:cNvSpPr txBox="1"/>
          <p:nvPr>
            <p:ph type="title"/>
          </p:nvPr>
        </p:nvSpPr>
        <p:spPr>
          <a:xfrm>
            <a:off x="380025" y="192500"/>
            <a:ext cx="114321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1755" name="Google Shape;1755;p16"/>
          <p:cNvSpPr txBox="1"/>
          <p:nvPr>
            <p:ph idx="2" type="title"/>
          </p:nvPr>
        </p:nvSpPr>
        <p:spPr>
          <a:xfrm>
            <a:off x="380025" y="1506350"/>
            <a:ext cx="6885300" cy="5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6" name="Google Shape;1756;p16"/>
          <p:cNvSpPr txBox="1"/>
          <p:nvPr>
            <p:ph idx="3" type="title"/>
          </p:nvPr>
        </p:nvSpPr>
        <p:spPr>
          <a:xfrm>
            <a:off x="8647425" y="1430150"/>
            <a:ext cx="3164700" cy="5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7" name="Google Shape;1757;p16"/>
          <p:cNvSpPr txBox="1"/>
          <p:nvPr>
            <p:ph idx="1" type="subTitle"/>
          </p:nvPr>
        </p:nvSpPr>
        <p:spPr>
          <a:xfrm>
            <a:off x="380025" y="2236450"/>
            <a:ext cx="6885300" cy="39726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None/>
              <a:defRPr sz="1700"/>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sp>
        <p:nvSpPr>
          <p:cNvPr id="1758" name="Google Shape;1758;p16"/>
          <p:cNvSpPr txBox="1"/>
          <p:nvPr>
            <p:ph idx="4" type="subTitle"/>
          </p:nvPr>
        </p:nvSpPr>
        <p:spPr>
          <a:xfrm>
            <a:off x="9191125" y="2160250"/>
            <a:ext cx="2495700" cy="3972600"/>
          </a:xfrm>
          <a:prstGeom prst="rect">
            <a:avLst/>
          </a:prstGeom>
        </p:spPr>
        <p:txBody>
          <a:bodyPr anchorCtr="0" anchor="t" bIns="121900" lIns="121900" spcFirstLastPara="1" rIns="121900" wrap="square" tIns="121900">
            <a:noAutofit/>
          </a:bodyPr>
          <a:lstStyle>
            <a:lvl1pPr lvl="0" rtl="0">
              <a:lnSpc>
                <a:spcPct val="150000"/>
              </a:lnSpc>
              <a:spcBef>
                <a:spcPts val="0"/>
              </a:spcBef>
              <a:spcAft>
                <a:spcPts val="0"/>
              </a:spcAft>
              <a:buSzPts val="1900"/>
              <a:buNone/>
              <a:defRPr sz="1700"/>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sp>
        <p:nvSpPr>
          <p:cNvPr id="1759" name="Google Shape;1759;p16"/>
          <p:cNvSpPr/>
          <p:nvPr/>
        </p:nvSpPr>
        <p:spPr>
          <a:xfrm flipH="1">
            <a:off x="5963216" y="6104400"/>
            <a:ext cx="324300" cy="753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6"/>
          <p:cNvSpPr/>
          <p:nvPr/>
        </p:nvSpPr>
        <p:spPr>
          <a:xfrm flipH="1">
            <a:off x="5309014" y="6104400"/>
            <a:ext cx="324300" cy="753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6"/>
          <p:cNvSpPr/>
          <p:nvPr/>
        </p:nvSpPr>
        <p:spPr>
          <a:xfrm flipH="1">
            <a:off x="4654812" y="6104400"/>
            <a:ext cx="324300" cy="753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6"/>
          <p:cNvSpPr/>
          <p:nvPr/>
        </p:nvSpPr>
        <p:spPr>
          <a:xfrm flipH="1">
            <a:off x="1464754" y="6104400"/>
            <a:ext cx="324300" cy="753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6"/>
          <p:cNvSpPr/>
          <p:nvPr/>
        </p:nvSpPr>
        <p:spPr>
          <a:xfrm flipH="1">
            <a:off x="810552" y="6104400"/>
            <a:ext cx="324300" cy="753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6"/>
          <p:cNvSpPr/>
          <p:nvPr/>
        </p:nvSpPr>
        <p:spPr>
          <a:xfrm flipH="1">
            <a:off x="156350" y="6104400"/>
            <a:ext cx="324300" cy="7536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765" name="Shape 1765"/>
        <p:cNvGrpSpPr/>
        <p:nvPr/>
      </p:nvGrpSpPr>
      <p:grpSpPr>
        <a:xfrm>
          <a:off x="0" y="0"/>
          <a:ext cx="0" cy="0"/>
          <a:chOff x="0" y="0"/>
          <a:chExt cx="0" cy="0"/>
        </a:xfrm>
      </p:grpSpPr>
      <p:grpSp>
        <p:nvGrpSpPr>
          <p:cNvPr id="1766" name="Google Shape;1766;p17"/>
          <p:cNvGrpSpPr/>
          <p:nvPr/>
        </p:nvGrpSpPr>
        <p:grpSpPr>
          <a:xfrm>
            <a:off x="0" y="0"/>
            <a:ext cx="12192000" cy="6858000"/>
            <a:chOff x="0" y="0"/>
            <a:chExt cx="12192000" cy="6858000"/>
          </a:xfrm>
        </p:grpSpPr>
        <p:sp>
          <p:nvSpPr>
            <p:cNvPr id="1767" name="Google Shape;1767;p17"/>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7"/>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769" name="Google Shape;1769;p17"/>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770" name="Google Shape;1770;p17">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771" name="Google Shape;1771;p17">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772" name="Google Shape;1772;p17">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773" name="Google Shape;1773;p17">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774" name="Google Shape;1774;p17"/>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775" name="Google Shape;1775;p17"/>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563" name="Shape 1563"/>
        <p:cNvGrpSpPr/>
        <p:nvPr/>
      </p:nvGrpSpPr>
      <p:grpSpPr>
        <a:xfrm>
          <a:off x="0" y="0"/>
          <a:ext cx="0" cy="0"/>
          <a:chOff x="0" y="0"/>
          <a:chExt cx="0" cy="0"/>
        </a:xfrm>
      </p:grpSpPr>
      <p:sp>
        <p:nvSpPr>
          <p:cNvPr id="1564" name="Google Shape;1564;p3"/>
          <p:cNvSpPr/>
          <p:nvPr/>
        </p:nvSpPr>
        <p:spPr>
          <a:xfrm>
            <a:off x="5900975" y="6104400"/>
            <a:ext cx="324300" cy="753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
          <p:cNvSpPr/>
          <p:nvPr/>
        </p:nvSpPr>
        <p:spPr>
          <a:xfrm>
            <a:off x="6555177" y="6104400"/>
            <a:ext cx="324300" cy="753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
          <p:cNvSpPr/>
          <p:nvPr/>
        </p:nvSpPr>
        <p:spPr>
          <a:xfrm>
            <a:off x="7209379" y="6104400"/>
            <a:ext cx="324300" cy="753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
          <p:cNvSpPr/>
          <p:nvPr/>
        </p:nvSpPr>
        <p:spPr>
          <a:xfrm>
            <a:off x="10399437" y="6104400"/>
            <a:ext cx="324300" cy="753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
          <p:cNvSpPr/>
          <p:nvPr/>
        </p:nvSpPr>
        <p:spPr>
          <a:xfrm>
            <a:off x="11053639" y="6104400"/>
            <a:ext cx="324300" cy="753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
          <p:cNvSpPr/>
          <p:nvPr/>
        </p:nvSpPr>
        <p:spPr>
          <a:xfrm>
            <a:off x="11707841" y="6104400"/>
            <a:ext cx="324300" cy="7536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
          <p:cNvSpPr txBox="1"/>
          <p:nvPr>
            <p:ph type="title"/>
          </p:nvPr>
        </p:nvSpPr>
        <p:spPr>
          <a:xfrm>
            <a:off x="6072725" y="1583975"/>
            <a:ext cx="5322600" cy="13248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571" name="Google Shape;1571;p3"/>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72" name="Google Shape;1572;p3"/>
          <p:cNvSpPr/>
          <p:nvPr>
            <p:ph idx="2" type="pic"/>
          </p:nvPr>
        </p:nvSpPr>
        <p:spPr>
          <a:xfrm>
            <a:off x="1285875" y="1119150"/>
            <a:ext cx="4619700" cy="4619700"/>
          </a:xfrm>
          <a:prstGeom prst="ellipse">
            <a:avLst/>
          </a:prstGeom>
          <a:noFill/>
          <a:ln>
            <a:noFill/>
          </a:ln>
        </p:spPr>
      </p:sp>
      <p:sp>
        <p:nvSpPr>
          <p:cNvPr id="1573" name="Google Shape;1573;p3"/>
          <p:cNvSpPr/>
          <p:nvPr/>
        </p:nvSpPr>
        <p:spPr>
          <a:xfrm rot="5400000">
            <a:off x="254800" y="-55050"/>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
          <p:cNvSpPr/>
          <p:nvPr/>
        </p:nvSpPr>
        <p:spPr>
          <a:xfrm rot="5400000">
            <a:off x="254800" y="731732"/>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
          <p:cNvSpPr/>
          <p:nvPr/>
        </p:nvSpPr>
        <p:spPr>
          <a:xfrm rot="5400000">
            <a:off x="254800" y="1518513"/>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
          <p:cNvSpPr/>
          <p:nvPr/>
        </p:nvSpPr>
        <p:spPr>
          <a:xfrm rot="5400000">
            <a:off x="254800" y="3671922"/>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
          <p:cNvSpPr/>
          <p:nvPr/>
        </p:nvSpPr>
        <p:spPr>
          <a:xfrm rot="5400000">
            <a:off x="254800" y="4458704"/>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
          <p:cNvSpPr/>
          <p:nvPr/>
        </p:nvSpPr>
        <p:spPr>
          <a:xfrm rot="5400000">
            <a:off x="254800" y="5245485"/>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1580" name="Shape 1580"/>
        <p:cNvGrpSpPr/>
        <p:nvPr/>
      </p:nvGrpSpPr>
      <p:grpSpPr>
        <a:xfrm>
          <a:off x="0" y="0"/>
          <a:ext cx="0" cy="0"/>
          <a:chOff x="0" y="0"/>
          <a:chExt cx="0" cy="0"/>
        </a:xfrm>
      </p:grpSpPr>
      <p:sp>
        <p:nvSpPr>
          <p:cNvPr id="1581" name="Google Shape;1581;p4"/>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82" name="Google Shape;1582;p4"/>
          <p:cNvSpPr txBox="1"/>
          <p:nvPr>
            <p:ph idx="1" type="body"/>
          </p:nvPr>
        </p:nvSpPr>
        <p:spPr>
          <a:xfrm>
            <a:off x="490775" y="27423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83" name="Google Shape;1583;p4"/>
          <p:cNvSpPr txBox="1"/>
          <p:nvPr>
            <p:ph idx="2" type="body"/>
          </p:nvPr>
        </p:nvSpPr>
        <p:spPr>
          <a:xfrm>
            <a:off x="4448700" y="27423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84" name="Google Shape;1584;p4"/>
          <p:cNvSpPr txBox="1"/>
          <p:nvPr>
            <p:ph idx="3" type="body"/>
          </p:nvPr>
        </p:nvSpPr>
        <p:spPr>
          <a:xfrm>
            <a:off x="490775" y="47834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85" name="Google Shape;1585;p4"/>
          <p:cNvSpPr txBox="1"/>
          <p:nvPr>
            <p:ph idx="4" type="body"/>
          </p:nvPr>
        </p:nvSpPr>
        <p:spPr>
          <a:xfrm>
            <a:off x="4448700" y="47834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86" name="Google Shape;1586;p4"/>
          <p:cNvSpPr txBox="1"/>
          <p:nvPr>
            <p:ph idx="5" type="title"/>
          </p:nvPr>
        </p:nvSpPr>
        <p:spPr>
          <a:xfrm>
            <a:off x="490775" y="2046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87" name="Google Shape;1587;p4"/>
          <p:cNvSpPr txBox="1"/>
          <p:nvPr>
            <p:ph idx="6" type="title"/>
          </p:nvPr>
        </p:nvSpPr>
        <p:spPr>
          <a:xfrm>
            <a:off x="4448700" y="2046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88" name="Google Shape;1588;p4"/>
          <p:cNvSpPr txBox="1"/>
          <p:nvPr>
            <p:ph idx="7" type="title"/>
          </p:nvPr>
        </p:nvSpPr>
        <p:spPr>
          <a:xfrm>
            <a:off x="490775" y="4087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89" name="Google Shape;1589;p4"/>
          <p:cNvSpPr txBox="1"/>
          <p:nvPr>
            <p:ph idx="8" type="title"/>
          </p:nvPr>
        </p:nvSpPr>
        <p:spPr>
          <a:xfrm>
            <a:off x="4448700" y="4087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90" name="Google Shape;1590;p4"/>
          <p:cNvSpPr txBox="1"/>
          <p:nvPr>
            <p:ph idx="9" type="body"/>
          </p:nvPr>
        </p:nvSpPr>
        <p:spPr>
          <a:xfrm>
            <a:off x="8406625" y="27423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91" name="Google Shape;1591;p4"/>
          <p:cNvSpPr txBox="1"/>
          <p:nvPr>
            <p:ph idx="13" type="body"/>
          </p:nvPr>
        </p:nvSpPr>
        <p:spPr>
          <a:xfrm>
            <a:off x="8406625" y="47834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92" name="Google Shape;1592;p4"/>
          <p:cNvSpPr txBox="1"/>
          <p:nvPr>
            <p:ph idx="14" type="title"/>
          </p:nvPr>
        </p:nvSpPr>
        <p:spPr>
          <a:xfrm>
            <a:off x="8406625" y="2046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93" name="Google Shape;1593;p4"/>
          <p:cNvSpPr txBox="1"/>
          <p:nvPr>
            <p:ph idx="15" type="title"/>
          </p:nvPr>
        </p:nvSpPr>
        <p:spPr>
          <a:xfrm>
            <a:off x="8406625" y="4087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94" name="Google Shape;1594;p4"/>
          <p:cNvSpPr/>
          <p:nvPr/>
        </p:nvSpPr>
        <p:spPr>
          <a:xfrm>
            <a:off x="5900975" y="6464475"/>
            <a:ext cx="324300" cy="393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
          <p:cNvSpPr/>
          <p:nvPr/>
        </p:nvSpPr>
        <p:spPr>
          <a:xfrm>
            <a:off x="6555178" y="6464475"/>
            <a:ext cx="324300" cy="393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
          <p:cNvSpPr/>
          <p:nvPr/>
        </p:nvSpPr>
        <p:spPr>
          <a:xfrm>
            <a:off x="7209381" y="6464475"/>
            <a:ext cx="324300" cy="393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
          <p:cNvSpPr/>
          <p:nvPr/>
        </p:nvSpPr>
        <p:spPr>
          <a:xfrm>
            <a:off x="10399444" y="6464475"/>
            <a:ext cx="324300" cy="393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
          <p:cNvSpPr/>
          <p:nvPr/>
        </p:nvSpPr>
        <p:spPr>
          <a:xfrm>
            <a:off x="11053647" y="6464475"/>
            <a:ext cx="324300" cy="393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
          <p:cNvSpPr/>
          <p:nvPr/>
        </p:nvSpPr>
        <p:spPr>
          <a:xfrm>
            <a:off x="11707850" y="6464475"/>
            <a:ext cx="324300" cy="3936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600" name="Shape 1600"/>
        <p:cNvGrpSpPr/>
        <p:nvPr/>
      </p:nvGrpSpPr>
      <p:grpSpPr>
        <a:xfrm>
          <a:off x="0" y="0"/>
          <a:ext cx="0" cy="0"/>
          <a:chOff x="0" y="0"/>
          <a:chExt cx="0" cy="0"/>
        </a:xfrm>
      </p:grpSpPr>
      <p:sp>
        <p:nvSpPr>
          <p:cNvPr id="1601" name="Google Shape;1601;p5"/>
          <p:cNvSpPr txBox="1"/>
          <p:nvPr>
            <p:ph type="title"/>
          </p:nvPr>
        </p:nvSpPr>
        <p:spPr>
          <a:xfrm>
            <a:off x="2401350" y="2774050"/>
            <a:ext cx="7389300" cy="2066100"/>
          </a:xfrm>
          <a:prstGeom prst="rect">
            <a:avLst/>
          </a:prstGeom>
        </p:spPr>
        <p:txBody>
          <a:bodyPr anchorCtr="0" anchor="ctr"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602" name="Google Shape;1602;p5"/>
          <p:cNvSpPr txBox="1"/>
          <p:nvPr>
            <p:ph idx="1" type="body"/>
          </p:nvPr>
        </p:nvSpPr>
        <p:spPr>
          <a:xfrm>
            <a:off x="2401350" y="4857700"/>
            <a:ext cx="7389300" cy="763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03" name="Google Shape;1603;p5"/>
          <p:cNvSpPr/>
          <p:nvPr/>
        </p:nvSpPr>
        <p:spPr>
          <a:xfrm rot="10800000">
            <a:off x="11452343" y="-7"/>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rot="10800000">
            <a:off x="10665561" y="-7"/>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rot="10800000">
            <a:off x="9878780" y="-7"/>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rot="10800000">
            <a:off x="7725371" y="-7"/>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rot="10800000">
            <a:off x="6938589" y="-7"/>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rot="10800000">
            <a:off x="6151808" y="-7"/>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1609" name="Shape 1609"/>
        <p:cNvGrpSpPr/>
        <p:nvPr/>
      </p:nvGrpSpPr>
      <p:grpSpPr>
        <a:xfrm>
          <a:off x="0" y="0"/>
          <a:ext cx="0" cy="0"/>
          <a:chOff x="0" y="0"/>
          <a:chExt cx="0" cy="0"/>
        </a:xfrm>
      </p:grpSpPr>
      <p:sp>
        <p:nvSpPr>
          <p:cNvPr id="1610" name="Google Shape;1610;p6"/>
          <p:cNvSpPr txBox="1"/>
          <p:nvPr>
            <p:ph type="title"/>
          </p:nvPr>
        </p:nvSpPr>
        <p:spPr>
          <a:xfrm>
            <a:off x="1254350" y="836300"/>
            <a:ext cx="105519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1" name="Google Shape;1611;p6"/>
          <p:cNvSpPr txBox="1"/>
          <p:nvPr>
            <p:ph idx="1" type="body"/>
          </p:nvPr>
        </p:nvSpPr>
        <p:spPr>
          <a:xfrm>
            <a:off x="1254350" y="2051385"/>
            <a:ext cx="4960800" cy="3817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12" name="Google Shape;1612;p6"/>
          <p:cNvSpPr txBox="1"/>
          <p:nvPr>
            <p:ph idx="2" type="body"/>
          </p:nvPr>
        </p:nvSpPr>
        <p:spPr>
          <a:xfrm>
            <a:off x="6845148" y="2037000"/>
            <a:ext cx="4961100" cy="3817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13" name="Google Shape;1613;p6"/>
          <p:cNvSpPr/>
          <p:nvPr/>
        </p:nvSpPr>
        <p:spPr>
          <a:xfrm>
            <a:off x="5900975" y="6104400"/>
            <a:ext cx="324300" cy="753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
          <p:cNvSpPr/>
          <p:nvPr/>
        </p:nvSpPr>
        <p:spPr>
          <a:xfrm>
            <a:off x="6555177" y="6104400"/>
            <a:ext cx="324300" cy="753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
          <p:cNvSpPr/>
          <p:nvPr/>
        </p:nvSpPr>
        <p:spPr>
          <a:xfrm>
            <a:off x="7209379" y="6104400"/>
            <a:ext cx="324300" cy="753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
          <p:cNvSpPr/>
          <p:nvPr/>
        </p:nvSpPr>
        <p:spPr>
          <a:xfrm>
            <a:off x="10399437" y="6104400"/>
            <a:ext cx="324300" cy="753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
          <p:cNvSpPr/>
          <p:nvPr/>
        </p:nvSpPr>
        <p:spPr>
          <a:xfrm>
            <a:off x="11053639" y="6104400"/>
            <a:ext cx="324300" cy="753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
          <p:cNvSpPr/>
          <p:nvPr/>
        </p:nvSpPr>
        <p:spPr>
          <a:xfrm>
            <a:off x="11707841" y="6104400"/>
            <a:ext cx="324300" cy="7536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
          <p:cNvSpPr/>
          <p:nvPr/>
        </p:nvSpPr>
        <p:spPr>
          <a:xfrm rot="5400000">
            <a:off x="254800" y="-55050"/>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
          <p:cNvSpPr/>
          <p:nvPr/>
        </p:nvSpPr>
        <p:spPr>
          <a:xfrm rot="5400000">
            <a:off x="254800" y="731732"/>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
          <p:cNvSpPr/>
          <p:nvPr/>
        </p:nvSpPr>
        <p:spPr>
          <a:xfrm rot="5400000">
            <a:off x="254800" y="1518513"/>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
          <p:cNvSpPr/>
          <p:nvPr/>
        </p:nvSpPr>
        <p:spPr>
          <a:xfrm rot="5400000">
            <a:off x="254800" y="3671922"/>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
          <p:cNvSpPr/>
          <p:nvPr/>
        </p:nvSpPr>
        <p:spPr>
          <a:xfrm rot="5400000">
            <a:off x="254800" y="4458704"/>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
          <p:cNvSpPr/>
          <p:nvPr/>
        </p:nvSpPr>
        <p:spPr>
          <a:xfrm rot="5400000">
            <a:off x="254800" y="5245485"/>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1626" name="Shape 1626"/>
        <p:cNvGrpSpPr/>
        <p:nvPr/>
      </p:nvGrpSpPr>
      <p:grpSpPr>
        <a:xfrm>
          <a:off x="0" y="0"/>
          <a:ext cx="0" cy="0"/>
          <a:chOff x="0" y="0"/>
          <a:chExt cx="0" cy="0"/>
        </a:xfrm>
      </p:grpSpPr>
      <p:sp>
        <p:nvSpPr>
          <p:cNvPr id="1627" name="Google Shape;1627;p7"/>
          <p:cNvSpPr/>
          <p:nvPr/>
        </p:nvSpPr>
        <p:spPr>
          <a:xfrm flipH="1">
            <a:off x="5963216" y="6104400"/>
            <a:ext cx="324300" cy="753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
          <p:cNvSpPr/>
          <p:nvPr/>
        </p:nvSpPr>
        <p:spPr>
          <a:xfrm flipH="1">
            <a:off x="5309014" y="6104400"/>
            <a:ext cx="324300" cy="753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
          <p:cNvSpPr/>
          <p:nvPr/>
        </p:nvSpPr>
        <p:spPr>
          <a:xfrm flipH="1">
            <a:off x="4654812" y="6104400"/>
            <a:ext cx="324300" cy="753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
          <p:cNvSpPr/>
          <p:nvPr/>
        </p:nvSpPr>
        <p:spPr>
          <a:xfrm flipH="1">
            <a:off x="1464754" y="6104400"/>
            <a:ext cx="324300" cy="753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
          <p:cNvSpPr/>
          <p:nvPr/>
        </p:nvSpPr>
        <p:spPr>
          <a:xfrm flipH="1">
            <a:off x="810552" y="6104400"/>
            <a:ext cx="324300" cy="753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
          <p:cNvSpPr/>
          <p:nvPr/>
        </p:nvSpPr>
        <p:spPr>
          <a:xfrm flipH="1">
            <a:off x="156350" y="6104400"/>
            <a:ext cx="324300" cy="7536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
          <p:cNvSpPr/>
          <p:nvPr/>
        </p:nvSpPr>
        <p:spPr>
          <a:xfrm flipH="1" rot="-5400000">
            <a:off x="11543991" y="-55050"/>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
          <p:cNvSpPr/>
          <p:nvPr/>
        </p:nvSpPr>
        <p:spPr>
          <a:xfrm flipH="1" rot="-5400000">
            <a:off x="11543991" y="731732"/>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
          <p:cNvSpPr/>
          <p:nvPr/>
        </p:nvSpPr>
        <p:spPr>
          <a:xfrm flipH="1" rot="-5400000">
            <a:off x="11543991" y="1518513"/>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
          <p:cNvSpPr/>
          <p:nvPr/>
        </p:nvSpPr>
        <p:spPr>
          <a:xfrm flipH="1" rot="-5400000">
            <a:off x="11543991" y="3671922"/>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
          <p:cNvSpPr/>
          <p:nvPr/>
        </p:nvSpPr>
        <p:spPr>
          <a:xfrm flipH="1" rot="-5400000">
            <a:off x="11543991" y="4458704"/>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
          <p:cNvSpPr/>
          <p:nvPr/>
        </p:nvSpPr>
        <p:spPr>
          <a:xfrm flipH="1" rot="-5400000">
            <a:off x="11543991" y="5245485"/>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
          <p:cNvSpPr txBox="1"/>
          <p:nvPr>
            <p:ph type="title"/>
          </p:nvPr>
        </p:nvSpPr>
        <p:spPr>
          <a:xfrm>
            <a:off x="920475" y="1093375"/>
            <a:ext cx="77940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40" name="Google Shape;1640;p7"/>
          <p:cNvSpPr txBox="1"/>
          <p:nvPr>
            <p:ph idx="1" type="body"/>
          </p:nvPr>
        </p:nvSpPr>
        <p:spPr>
          <a:xfrm>
            <a:off x="920475" y="1913175"/>
            <a:ext cx="7794000" cy="4191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1641" name="Shape 1641"/>
        <p:cNvGrpSpPr/>
        <p:nvPr/>
      </p:nvGrpSpPr>
      <p:grpSpPr>
        <a:xfrm>
          <a:off x="0" y="0"/>
          <a:ext cx="0" cy="0"/>
          <a:chOff x="0" y="0"/>
          <a:chExt cx="0" cy="0"/>
        </a:xfrm>
      </p:grpSpPr>
      <p:sp>
        <p:nvSpPr>
          <p:cNvPr id="1642" name="Google Shape;1642;p8"/>
          <p:cNvSpPr/>
          <p:nvPr/>
        </p:nvSpPr>
        <p:spPr>
          <a:xfrm rot="10800000">
            <a:off x="11485700" y="13"/>
            <a:ext cx="546300" cy="127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rot="10800000">
            <a:off x="10382790" y="13"/>
            <a:ext cx="546300" cy="127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rot="10800000">
            <a:off x="9279879" y="13"/>
            <a:ext cx="546300" cy="127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rot="10800000">
            <a:off x="3901804" y="13"/>
            <a:ext cx="546300" cy="127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rot="10800000">
            <a:off x="2798894" y="13"/>
            <a:ext cx="546300" cy="127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rot="10800000">
            <a:off x="1695983" y="13"/>
            <a:ext cx="546300" cy="127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226700" y="5587488"/>
            <a:ext cx="546600" cy="1270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1329821" y="5587488"/>
            <a:ext cx="546600" cy="1270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2432943" y="5587488"/>
            <a:ext cx="546600" cy="1270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7812046" y="5587488"/>
            <a:ext cx="546600" cy="1270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8915168" y="5587488"/>
            <a:ext cx="546600" cy="1270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10018289" y="5587375"/>
            <a:ext cx="546600" cy="1270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655" name="Google Shape;1655;p8"/>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1656" name="Shape 1656"/>
        <p:cNvGrpSpPr/>
        <p:nvPr/>
      </p:nvGrpSpPr>
      <p:grpSpPr>
        <a:xfrm>
          <a:off x="0" y="0"/>
          <a:ext cx="0" cy="0"/>
          <a:chOff x="0" y="0"/>
          <a:chExt cx="0" cy="0"/>
        </a:xfrm>
      </p:grpSpPr>
      <p:sp>
        <p:nvSpPr>
          <p:cNvPr id="1657" name="Google Shape;1657;p9"/>
          <p:cNvSpPr txBox="1"/>
          <p:nvPr>
            <p:ph idx="1" type="subTitle"/>
          </p:nvPr>
        </p:nvSpPr>
        <p:spPr>
          <a:xfrm>
            <a:off x="1189052" y="35634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58" name="Google Shape;1658;p9"/>
          <p:cNvSpPr txBox="1"/>
          <p:nvPr>
            <p:ph idx="2" type="subTitle"/>
          </p:nvPr>
        </p:nvSpPr>
        <p:spPr>
          <a:xfrm>
            <a:off x="4713302" y="35634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59" name="Google Shape;1659;p9"/>
          <p:cNvSpPr txBox="1"/>
          <p:nvPr>
            <p:ph idx="3" type="subTitle"/>
          </p:nvPr>
        </p:nvSpPr>
        <p:spPr>
          <a:xfrm>
            <a:off x="8237552" y="3563475"/>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60" name="Google Shape;1660;p9"/>
          <p:cNvSpPr txBox="1"/>
          <p:nvPr>
            <p:ph type="title"/>
          </p:nvPr>
        </p:nvSpPr>
        <p:spPr>
          <a:xfrm>
            <a:off x="1189050" y="669575"/>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61" name="Google Shape;1661;p9"/>
          <p:cNvSpPr txBox="1"/>
          <p:nvPr>
            <p:ph idx="4" type="body"/>
          </p:nvPr>
        </p:nvSpPr>
        <p:spPr>
          <a:xfrm>
            <a:off x="1189050" y="4129182"/>
            <a:ext cx="2658900" cy="16641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662" name="Google Shape;1662;p9"/>
          <p:cNvSpPr txBox="1"/>
          <p:nvPr>
            <p:ph idx="5" type="body"/>
          </p:nvPr>
        </p:nvSpPr>
        <p:spPr>
          <a:xfrm>
            <a:off x="4713300" y="41291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663" name="Google Shape;1663;p9"/>
          <p:cNvSpPr txBox="1"/>
          <p:nvPr>
            <p:ph idx="6" type="body"/>
          </p:nvPr>
        </p:nvSpPr>
        <p:spPr>
          <a:xfrm>
            <a:off x="8237550" y="41291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664" name="Google Shape;1664;p9"/>
          <p:cNvSpPr/>
          <p:nvPr/>
        </p:nvSpPr>
        <p:spPr>
          <a:xfrm flipH="1" rot="-5400000">
            <a:off x="11802895" y="584488"/>
            <a:ext cx="389700" cy="388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
          <p:cNvSpPr/>
          <p:nvPr/>
        </p:nvSpPr>
        <p:spPr>
          <a:xfrm flipH="1" rot="-5400000">
            <a:off x="11802895" y="1371268"/>
            <a:ext cx="389700" cy="388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
          <p:cNvSpPr/>
          <p:nvPr/>
        </p:nvSpPr>
        <p:spPr>
          <a:xfrm flipH="1" rot="-5400000">
            <a:off x="11802895" y="2158048"/>
            <a:ext cx="389700" cy="388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
          <p:cNvSpPr/>
          <p:nvPr/>
        </p:nvSpPr>
        <p:spPr>
          <a:xfrm flipH="1" rot="-5400000">
            <a:off x="11802895" y="4311453"/>
            <a:ext cx="389700" cy="3885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
          <p:cNvSpPr/>
          <p:nvPr/>
        </p:nvSpPr>
        <p:spPr>
          <a:xfrm flipH="1" rot="-5400000">
            <a:off x="11802895" y="5098233"/>
            <a:ext cx="389700" cy="388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
          <p:cNvSpPr/>
          <p:nvPr/>
        </p:nvSpPr>
        <p:spPr>
          <a:xfrm flipH="1" rot="-5400000">
            <a:off x="11802895" y="5885013"/>
            <a:ext cx="389700" cy="3885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1670" name="Shape 1670"/>
        <p:cNvGrpSpPr/>
        <p:nvPr/>
      </p:nvGrpSpPr>
      <p:grpSpPr>
        <a:xfrm>
          <a:off x="0" y="0"/>
          <a:ext cx="0" cy="0"/>
          <a:chOff x="0" y="0"/>
          <a:chExt cx="0" cy="0"/>
        </a:xfrm>
      </p:grpSpPr>
      <p:sp>
        <p:nvSpPr>
          <p:cNvPr id="1671" name="Google Shape;1671;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1672" name="Google Shape;1672;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1673" name="Google Shape;1673;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134550" y="96450"/>
            <a:ext cx="11922900" cy="6665100"/>
            <a:chOff x="91440" y="67613"/>
            <a:chExt cx="11922900" cy="6665100"/>
          </a:xfrm>
        </p:grpSpPr>
        <p:grpSp>
          <p:nvGrpSpPr>
            <p:cNvPr id="7" name="Google Shape;7;p1"/>
            <p:cNvGrpSpPr/>
            <p:nvPr/>
          </p:nvGrpSpPr>
          <p:grpSpPr>
            <a:xfrm>
              <a:off x="91440" y="67613"/>
              <a:ext cx="35700" cy="6665100"/>
              <a:chOff x="8194100" y="60975"/>
              <a:chExt cx="35700" cy="6665100"/>
            </a:xfrm>
          </p:grpSpPr>
          <p:sp>
            <p:nvSpPr>
              <p:cNvPr id="8" name="Google Shape;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320040" y="67613"/>
              <a:ext cx="35700" cy="6665100"/>
              <a:chOff x="8194100" y="60975"/>
              <a:chExt cx="35700" cy="6665100"/>
            </a:xfrm>
          </p:grpSpPr>
          <p:sp>
            <p:nvSpPr>
              <p:cNvPr id="37" name="Google Shape;3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
            <p:cNvGrpSpPr/>
            <p:nvPr/>
          </p:nvGrpSpPr>
          <p:grpSpPr>
            <a:xfrm>
              <a:off x="548640" y="67613"/>
              <a:ext cx="35700" cy="6665100"/>
              <a:chOff x="8194100" y="60975"/>
              <a:chExt cx="35700" cy="6665100"/>
            </a:xfrm>
          </p:grpSpPr>
          <p:sp>
            <p:nvSpPr>
              <p:cNvPr id="66" name="Google Shape;6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
            <p:cNvGrpSpPr/>
            <p:nvPr/>
          </p:nvGrpSpPr>
          <p:grpSpPr>
            <a:xfrm>
              <a:off x="777240" y="67613"/>
              <a:ext cx="35700" cy="6665100"/>
              <a:chOff x="8194100" y="60975"/>
              <a:chExt cx="35700" cy="6665100"/>
            </a:xfrm>
          </p:grpSpPr>
          <p:sp>
            <p:nvSpPr>
              <p:cNvPr id="95" name="Google Shape;95;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
            <p:cNvGrpSpPr/>
            <p:nvPr/>
          </p:nvGrpSpPr>
          <p:grpSpPr>
            <a:xfrm>
              <a:off x="1005840" y="67613"/>
              <a:ext cx="35700" cy="6665100"/>
              <a:chOff x="8194100" y="60975"/>
              <a:chExt cx="35700" cy="6665100"/>
            </a:xfrm>
          </p:grpSpPr>
          <p:sp>
            <p:nvSpPr>
              <p:cNvPr id="124" name="Google Shape;124;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
            <p:cNvGrpSpPr/>
            <p:nvPr/>
          </p:nvGrpSpPr>
          <p:grpSpPr>
            <a:xfrm>
              <a:off x="1234440" y="67613"/>
              <a:ext cx="35700" cy="6665100"/>
              <a:chOff x="8194100" y="60975"/>
              <a:chExt cx="35700" cy="6665100"/>
            </a:xfrm>
          </p:grpSpPr>
          <p:sp>
            <p:nvSpPr>
              <p:cNvPr id="153" name="Google Shape;153;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
            <p:cNvGrpSpPr/>
            <p:nvPr/>
          </p:nvGrpSpPr>
          <p:grpSpPr>
            <a:xfrm>
              <a:off x="1463040" y="67613"/>
              <a:ext cx="35700" cy="6665100"/>
              <a:chOff x="8194100" y="60975"/>
              <a:chExt cx="35700" cy="6665100"/>
            </a:xfrm>
          </p:grpSpPr>
          <p:sp>
            <p:nvSpPr>
              <p:cNvPr id="182" name="Google Shape;182;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
            <p:cNvGrpSpPr/>
            <p:nvPr/>
          </p:nvGrpSpPr>
          <p:grpSpPr>
            <a:xfrm>
              <a:off x="1691640" y="67613"/>
              <a:ext cx="35700" cy="6665100"/>
              <a:chOff x="8194100" y="60975"/>
              <a:chExt cx="35700" cy="6665100"/>
            </a:xfrm>
          </p:grpSpPr>
          <p:sp>
            <p:nvSpPr>
              <p:cNvPr id="211" name="Google Shape;211;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
            <p:cNvGrpSpPr/>
            <p:nvPr/>
          </p:nvGrpSpPr>
          <p:grpSpPr>
            <a:xfrm>
              <a:off x="1920240" y="67613"/>
              <a:ext cx="35700" cy="6665100"/>
              <a:chOff x="8194100" y="60975"/>
              <a:chExt cx="35700" cy="6665100"/>
            </a:xfrm>
          </p:grpSpPr>
          <p:sp>
            <p:nvSpPr>
              <p:cNvPr id="240" name="Google Shape;240;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
            <p:cNvGrpSpPr/>
            <p:nvPr/>
          </p:nvGrpSpPr>
          <p:grpSpPr>
            <a:xfrm>
              <a:off x="2148840" y="67613"/>
              <a:ext cx="35700" cy="6665100"/>
              <a:chOff x="8194100" y="60975"/>
              <a:chExt cx="35700" cy="6665100"/>
            </a:xfrm>
          </p:grpSpPr>
          <p:sp>
            <p:nvSpPr>
              <p:cNvPr id="269" name="Google Shape;269;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
            <p:cNvGrpSpPr/>
            <p:nvPr/>
          </p:nvGrpSpPr>
          <p:grpSpPr>
            <a:xfrm>
              <a:off x="2377440" y="67613"/>
              <a:ext cx="35700" cy="6665100"/>
              <a:chOff x="8194100" y="60975"/>
              <a:chExt cx="35700" cy="6665100"/>
            </a:xfrm>
          </p:grpSpPr>
          <p:sp>
            <p:nvSpPr>
              <p:cNvPr id="298" name="Google Shape;29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
            <p:cNvGrpSpPr/>
            <p:nvPr/>
          </p:nvGrpSpPr>
          <p:grpSpPr>
            <a:xfrm>
              <a:off x="2606040" y="67613"/>
              <a:ext cx="35700" cy="6665100"/>
              <a:chOff x="8194100" y="60975"/>
              <a:chExt cx="35700" cy="6665100"/>
            </a:xfrm>
          </p:grpSpPr>
          <p:sp>
            <p:nvSpPr>
              <p:cNvPr id="327" name="Google Shape;32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
            <p:cNvGrpSpPr/>
            <p:nvPr/>
          </p:nvGrpSpPr>
          <p:grpSpPr>
            <a:xfrm>
              <a:off x="2834640" y="67613"/>
              <a:ext cx="35700" cy="6665100"/>
              <a:chOff x="8194100" y="60975"/>
              <a:chExt cx="35700" cy="6665100"/>
            </a:xfrm>
          </p:grpSpPr>
          <p:sp>
            <p:nvSpPr>
              <p:cNvPr id="356" name="Google Shape;35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
            <p:cNvGrpSpPr/>
            <p:nvPr/>
          </p:nvGrpSpPr>
          <p:grpSpPr>
            <a:xfrm>
              <a:off x="3063240" y="67613"/>
              <a:ext cx="35700" cy="6665100"/>
              <a:chOff x="8194100" y="60975"/>
              <a:chExt cx="35700" cy="6665100"/>
            </a:xfrm>
          </p:grpSpPr>
          <p:sp>
            <p:nvSpPr>
              <p:cNvPr id="385" name="Google Shape;385;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1"/>
            <p:cNvGrpSpPr/>
            <p:nvPr/>
          </p:nvGrpSpPr>
          <p:grpSpPr>
            <a:xfrm>
              <a:off x="3291840" y="67613"/>
              <a:ext cx="35700" cy="6665100"/>
              <a:chOff x="8194100" y="60975"/>
              <a:chExt cx="35700" cy="6665100"/>
            </a:xfrm>
          </p:grpSpPr>
          <p:sp>
            <p:nvSpPr>
              <p:cNvPr id="414" name="Google Shape;414;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
            <p:cNvGrpSpPr/>
            <p:nvPr/>
          </p:nvGrpSpPr>
          <p:grpSpPr>
            <a:xfrm>
              <a:off x="3520440" y="67613"/>
              <a:ext cx="35700" cy="6665100"/>
              <a:chOff x="8194100" y="60975"/>
              <a:chExt cx="35700" cy="6665100"/>
            </a:xfrm>
          </p:grpSpPr>
          <p:sp>
            <p:nvSpPr>
              <p:cNvPr id="443" name="Google Shape;443;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
            <p:cNvGrpSpPr/>
            <p:nvPr/>
          </p:nvGrpSpPr>
          <p:grpSpPr>
            <a:xfrm>
              <a:off x="3749040" y="67613"/>
              <a:ext cx="35700" cy="6665100"/>
              <a:chOff x="8194100" y="60975"/>
              <a:chExt cx="35700" cy="6665100"/>
            </a:xfrm>
          </p:grpSpPr>
          <p:sp>
            <p:nvSpPr>
              <p:cNvPr id="472" name="Google Shape;472;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
            <p:cNvGrpSpPr/>
            <p:nvPr/>
          </p:nvGrpSpPr>
          <p:grpSpPr>
            <a:xfrm>
              <a:off x="3977640" y="67613"/>
              <a:ext cx="35700" cy="6665100"/>
              <a:chOff x="8194100" y="60975"/>
              <a:chExt cx="35700" cy="6665100"/>
            </a:xfrm>
          </p:grpSpPr>
          <p:sp>
            <p:nvSpPr>
              <p:cNvPr id="501" name="Google Shape;501;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
            <p:cNvGrpSpPr/>
            <p:nvPr/>
          </p:nvGrpSpPr>
          <p:grpSpPr>
            <a:xfrm>
              <a:off x="4206240" y="67613"/>
              <a:ext cx="35700" cy="6665100"/>
              <a:chOff x="8194100" y="60975"/>
              <a:chExt cx="35700" cy="6665100"/>
            </a:xfrm>
          </p:grpSpPr>
          <p:sp>
            <p:nvSpPr>
              <p:cNvPr id="530" name="Google Shape;530;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1"/>
            <p:cNvGrpSpPr/>
            <p:nvPr/>
          </p:nvGrpSpPr>
          <p:grpSpPr>
            <a:xfrm>
              <a:off x="4434840" y="67613"/>
              <a:ext cx="35700" cy="6665100"/>
              <a:chOff x="8194100" y="60975"/>
              <a:chExt cx="35700" cy="6665100"/>
            </a:xfrm>
          </p:grpSpPr>
          <p:sp>
            <p:nvSpPr>
              <p:cNvPr id="559" name="Google Shape;559;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
            <p:cNvGrpSpPr/>
            <p:nvPr/>
          </p:nvGrpSpPr>
          <p:grpSpPr>
            <a:xfrm>
              <a:off x="4663440" y="67613"/>
              <a:ext cx="35700" cy="6665100"/>
              <a:chOff x="8194100" y="60975"/>
              <a:chExt cx="35700" cy="6665100"/>
            </a:xfrm>
          </p:grpSpPr>
          <p:sp>
            <p:nvSpPr>
              <p:cNvPr id="588" name="Google Shape;58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
            <p:cNvGrpSpPr/>
            <p:nvPr/>
          </p:nvGrpSpPr>
          <p:grpSpPr>
            <a:xfrm>
              <a:off x="4892040" y="67613"/>
              <a:ext cx="35700" cy="6665100"/>
              <a:chOff x="8194100" y="60975"/>
              <a:chExt cx="35700" cy="6665100"/>
            </a:xfrm>
          </p:grpSpPr>
          <p:sp>
            <p:nvSpPr>
              <p:cNvPr id="617" name="Google Shape;61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
            <p:cNvGrpSpPr/>
            <p:nvPr/>
          </p:nvGrpSpPr>
          <p:grpSpPr>
            <a:xfrm>
              <a:off x="5120640" y="67613"/>
              <a:ext cx="35700" cy="6665100"/>
              <a:chOff x="8194100" y="60975"/>
              <a:chExt cx="35700" cy="6665100"/>
            </a:xfrm>
          </p:grpSpPr>
          <p:sp>
            <p:nvSpPr>
              <p:cNvPr id="646" name="Google Shape;64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1"/>
            <p:cNvGrpSpPr/>
            <p:nvPr/>
          </p:nvGrpSpPr>
          <p:grpSpPr>
            <a:xfrm>
              <a:off x="5349240" y="67613"/>
              <a:ext cx="35700" cy="6665100"/>
              <a:chOff x="8194100" y="60975"/>
              <a:chExt cx="35700" cy="6665100"/>
            </a:xfrm>
          </p:grpSpPr>
          <p:sp>
            <p:nvSpPr>
              <p:cNvPr id="675" name="Google Shape;675;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
            <p:cNvGrpSpPr/>
            <p:nvPr/>
          </p:nvGrpSpPr>
          <p:grpSpPr>
            <a:xfrm>
              <a:off x="5577840" y="67613"/>
              <a:ext cx="35700" cy="6665100"/>
              <a:chOff x="8194100" y="60975"/>
              <a:chExt cx="35700" cy="6665100"/>
            </a:xfrm>
          </p:grpSpPr>
          <p:sp>
            <p:nvSpPr>
              <p:cNvPr id="704" name="Google Shape;704;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
            <p:cNvGrpSpPr/>
            <p:nvPr/>
          </p:nvGrpSpPr>
          <p:grpSpPr>
            <a:xfrm>
              <a:off x="5806440" y="67613"/>
              <a:ext cx="35700" cy="6665100"/>
              <a:chOff x="8194100" y="60975"/>
              <a:chExt cx="35700" cy="6665100"/>
            </a:xfrm>
          </p:grpSpPr>
          <p:sp>
            <p:nvSpPr>
              <p:cNvPr id="733" name="Google Shape;733;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
            <p:cNvGrpSpPr/>
            <p:nvPr/>
          </p:nvGrpSpPr>
          <p:grpSpPr>
            <a:xfrm>
              <a:off x="6035040" y="67613"/>
              <a:ext cx="35700" cy="6665100"/>
              <a:chOff x="8194100" y="60975"/>
              <a:chExt cx="35700" cy="6665100"/>
            </a:xfrm>
          </p:grpSpPr>
          <p:sp>
            <p:nvSpPr>
              <p:cNvPr id="762" name="Google Shape;762;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
            <p:cNvGrpSpPr/>
            <p:nvPr/>
          </p:nvGrpSpPr>
          <p:grpSpPr>
            <a:xfrm>
              <a:off x="6263640" y="67613"/>
              <a:ext cx="35700" cy="6665100"/>
              <a:chOff x="8194100" y="60975"/>
              <a:chExt cx="35700" cy="6665100"/>
            </a:xfrm>
          </p:grpSpPr>
          <p:sp>
            <p:nvSpPr>
              <p:cNvPr id="791" name="Google Shape;791;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1"/>
            <p:cNvGrpSpPr/>
            <p:nvPr/>
          </p:nvGrpSpPr>
          <p:grpSpPr>
            <a:xfrm>
              <a:off x="6492240" y="67613"/>
              <a:ext cx="35700" cy="6665100"/>
              <a:chOff x="8194100" y="60975"/>
              <a:chExt cx="35700" cy="6665100"/>
            </a:xfrm>
          </p:grpSpPr>
          <p:sp>
            <p:nvSpPr>
              <p:cNvPr id="820" name="Google Shape;820;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1"/>
            <p:cNvGrpSpPr/>
            <p:nvPr/>
          </p:nvGrpSpPr>
          <p:grpSpPr>
            <a:xfrm>
              <a:off x="6720840" y="67613"/>
              <a:ext cx="35700" cy="6665100"/>
              <a:chOff x="8194100" y="60975"/>
              <a:chExt cx="35700" cy="6665100"/>
            </a:xfrm>
          </p:grpSpPr>
          <p:sp>
            <p:nvSpPr>
              <p:cNvPr id="849" name="Google Shape;849;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1"/>
            <p:cNvGrpSpPr/>
            <p:nvPr/>
          </p:nvGrpSpPr>
          <p:grpSpPr>
            <a:xfrm>
              <a:off x="6949440" y="67613"/>
              <a:ext cx="35700" cy="6665100"/>
              <a:chOff x="8194100" y="60975"/>
              <a:chExt cx="35700" cy="6665100"/>
            </a:xfrm>
          </p:grpSpPr>
          <p:sp>
            <p:nvSpPr>
              <p:cNvPr id="878" name="Google Shape;87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
            <p:cNvGrpSpPr/>
            <p:nvPr/>
          </p:nvGrpSpPr>
          <p:grpSpPr>
            <a:xfrm>
              <a:off x="7178040" y="67613"/>
              <a:ext cx="35700" cy="6665100"/>
              <a:chOff x="8194100" y="60975"/>
              <a:chExt cx="35700" cy="6665100"/>
            </a:xfrm>
          </p:grpSpPr>
          <p:sp>
            <p:nvSpPr>
              <p:cNvPr id="907" name="Google Shape;90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
            <p:cNvGrpSpPr/>
            <p:nvPr/>
          </p:nvGrpSpPr>
          <p:grpSpPr>
            <a:xfrm>
              <a:off x="7406640" y="67613"/>
              <a:ext cx="35700" cy="6665100"/>
              <a:chOff x="8194100" y="60975"/>
              <a:chExt cx="35700" cy="6665100"/>
            </a:xfrm>
          </p:grpSpPr>
          <p:sp>
            <p:nvSpPr>
              <p:cNvPr id="936" name="Google Shape;93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1"/>
            <p:cNvGrpSpPr/>
            <p:nvPr/>
          </p:nvGrpSpPr>
          <p:grpSpPr>
            <a:xfrm>
              <a:off x="7635240" y="67613"/>
              <a:ext cx="35700" cy="6665100"/>
              <a:chOff x="8194100" y="60975"/>
              <a:chExt cx="35700" cy="6665100"/>
            </a:xfrm>
          </p:grpSpPr>
          <p:sp>
            <p:nvSpPr>
              <p:cNvPr id="965" name="Google Shape;965;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1"/>
            <p:cNvGrpSpPr/>
            <p:nvPr/>
          </p:nvGrpSpPr>
          <p:grpSpPr>
            <a:xfrm>
              <a:off x="7863840" y="67613"/>
              <a:ext cx="35700" cy="6665100"/>
              <a:chOff x="8194100" y="60975"/>
              <a:chExt cx="35700" cy="6665100"/>
            </a:xfrm>
          </p:grpSpPr>
          <p:sp>
            <p:nvSpPr>
              <p:cNvPr id="994" name="Google Shape;994;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1"/>
            <p:cNvGrpSpPr/>
            <p:nvPr/>
          </p:nvGrpSpPr>
          <p:grpSpPr>
            <a:xfrm>
              <a:off x="8092440" y="67613"/>
              <a:ext cx="35700" cy="6665100"/>
              <a:chOff x="8194100" y="60975"/>
              <a:chExt cx="35700" cy="6665100"/>
            </a:xfrm>
          </p:grpSpPr>
          <p:sp>
            <p:nvSpPr>
              <p:cNvPr id="1023" name="Google Shape;1023;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1"/>
            <p:cNvGrpSpPr/>
            <p:nvPr/>
          </p:nvGrpSpPr>
          <p:grpSpPr>
            <a:xfrm>
              <a:off x="8321040" y="67613"/>
              <a:ext cx="35700" cy="6665100"/>
              <a:chOff x="8194100" y="60975"/>
              <a:chExt cx="35700" cy="6665100"/>
            </a:xfrm>
          </p:grpSpPr>
          <p:sp>
            <p:nvSpPr>
              <p:cNvPr id="1052" name="Google Shape;1052;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1"/>
            <p:cNvGrpSpPr/>
            <p:nvPr/>
          </p:nvGrpSpPr>
          <p:grpSpPr>
            <a:xfrm>
              <a:off x="8549640" y="67613"/>
              <a:ext cx="35700" cy="6665100"/>
              <a:chOff x="8194100" y="60975"/>
              <a:chExt cx="35700" cy="6665100"/>
            </a:xfrm>
          </p:grpSpPr>
          <p:sp>
            <p:nvSpPr>
              <p:cNvPr id="1081" name="Google Shape;1081;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1"/>
            <p:cNvGrpSpPr/>
            <p:nvPr/>
          </p:nvGrpSpPr>
          <p:grpSpPr>
            <a:xfrm>
              <a:off x="8778240" y="67613"/>
              <a:ext cx="35700" cy="6665100"/>
              <a:chOff x="8194100" y="60975"/>
              <a:chExt cx="35700" cy="6665100"/>
            </a:xfrm>
          </p:grpSpPr>
          <p:sp>
            <p:nvSpPr>
              <p:cNvPr id="1110" name="Google Shape;1110;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
            <p:cNvGrpSpPr/>
            <p:nvPr/>
          </p:nvGrpSpPr>
          <p:grpSpPr>
            <a:xfrm>
              <a:off x="9006840" y="67613"/>
              <a:ext cx="35700" cy="6665100"/>
              <a:chOff x="8194100" y="60975"/>
              <a:chExt cx="35700" cy="6665100"/>
            </a:xfrm>
          </p:grpSpPr>
          <p:sp>
            <p:nvSpPr>
              <p:cNvPr id="1139" name="Google Shape;1139;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1"/>
            <p:cNvGrpSpPr/>
            <p:nvPr/>
          </p:nvGrpSpPr>
          <p:grpSpPr>
            <a:xfrm>
              <a:off x="9235440" y="67613"/>
              <a:ext cx="35700" cy="6665100"/>
              <a:chOff x="8194100" y="60975"/>
              <a:chExt cx="35700" cy="6665100"/>
            </a:xfrm>
          </p:grpSpPr>
          <p:sp>
            <p:nvSpPr>
              <p:cNvPr id="1168" name="Google Shape;116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1"/>
            <p:cNvGrpSpPr/>
            <p:nvPr/>
          </p:nvGrpSpPr>
          <p:grpSpPr>
            <a:xfrm>
              <a:off x="9464040" y="67613"/>
              <a:ext cx="35700" cy="6665100"/>
              <a:chOff x="8194100" y="60975"/>
              <a:chExt cx="35700" cy="6665100"/>
            </a:xfrm>
          </p:grpSpPr>
          <p:sp>
            <p:nvSpPr>
              <p:cNvPr id="1197" name="Google Shape;119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1"/>
            <p:cNvGrpSpPr/>
            <p:nvPr/>
          </p:nvGrpSpPr>
          <p:grpSpPr>
            <a:xfrm>
              <a:off x="9692640" y="67613"/>
              <a:ext cx="35700" cy="6665100"/>
              <a:chOff x="8194100" y="60975"/>
              <a:chExt cx="35700" cy="6665100"/>
            </a:xfrm>
          </p:grpSpPr>
          <p:sp>
            <p:nvSpPr>
              <p:cNvPr id="1226" name="Google Shape;122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1"/>
            <p:cNvGrpSpPr/>
            <p:nvPr/>
          </p:nvGrpSpPr>
          <p:grpSpPr>
            <a:xfrm>
              <a:off x="9921240" y="67613"/>
              <a:ext cx="35700" cy="6665100"/>
              <a:chOff x="8194100" y="60975"/>
              <a:chExt cx="35700" cy="6665100"/>
            </a:xfrm>
          </p:grpSpPr>
          <p:sp>
            <p:nvSpPr>
              <p:cNvPr id="1255" name="Google Shape;1255;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1"/>
            <p:cNvGrpSpPr/>
            <p:nvPr/>
          </p:nvGrpSpPr>
          <p:grpSpPr>
            <a:xfrm>
              <a:off x="10149840" y="67613"/>
              <a:ext cx="35700" cy="6665100"/>
              <a:chOff x="8194100" y="60975"/>
              <a:chExt cx="35700" cy="6665100"/>
            </a:xfrm>
          </p:grpSpPr>
          <p:sp>
            <p:nvSpPr>
              <p:cNvPr id="1284" name="Google Shape;1284;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1"/>
            <p:cNvGrpSpPr/>
            <p:nvPr/>
          </p:nvGrpSpPr>
          <p:grpSpPr>
            <a:xfrm>
              <a:off x="10378440" y="67613"/>
              <a:ext cx="35700" cy="6665100"/>
              <a:chOff x="8194100" y="60975"/>
              <a:chExt cx="35700" cy="6665100"/>
            </a:xfrm>
          </p:grpSpPr>
          <p:sp>
            <p:nvSpPr>
              <p:cNvPr id="1313" name="Google Shape;1313;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1"/>
            <p:cNvGrpSpPr/>
            <p:nvPr/>
          </p:nvGrpSpPr>
          <p:grpSpPr>
            <a:xfrm>
              <a:off x="10607040" y="67613"/>
              <a:ext cx="35700" cy="6665100"/>
              <a:chOff x="8194100" y="60975"/>
              <a:chExt cx="35700" cy="6665100"/>
            </a:xfrm>
          </p:grpSpPr>
          <p:sp>
            <p:nvSpPr>
              <p:cNvPr id="1342" name="Google Shape;1342;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1"/>
            <p:cNvGrpSpPr/>
            <p:nvPr/>
          </p:nvGrpSpPr>
          <p:grpSpPr>
            <a:xfrm>
              <a:off x="10835640" y="67613"/>
              <a:ext cx="35700" cy="6665100"/>
              <a:chOff x="8194100" y="60975"/>
              <a:chExt cx="35700" cy="6665100"/>
            </a:xfrm>
          </p:grpSpPr>
          <p:sp>
            <p:nvSpPr>
              <p:cNvPr id="1371" name="Google Shape;1371;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1"/>
            <p:cNvGrpSpPr/>
            <p:nvPr/>
          </p:nvGrpSpPr>
          <p:grpSpPr>
            <a:xfrm>
              <a:off x="11064240" y="67613"/>
              <a:ext cx="35700" cy="6665100"/>
              <a:chOff x="8194100" y="60975"/>
              <a:chExt cx="35700" cy="6665100"/>
            </a:xfrm>
          </p:grpSpPr>
          <p:sp>
            <p:nvSpPr>
              <p:cNvPr id="1400" name="Google Shape;1400;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1"/>
            <p:cNvGrpSpPr/>
            <p:nvPr/>
          </p:nvGrpSpPr>
          <p:grpSpPr>
            <a:xfrm>
              <a:off x="11292840" y="67613"/>
              <a:ext cx="35700" cy="6665100"/>
              <a:chOff x="8194100" y="60975"/>
              <a:chExt cx="35700" cy="6665100"/>
            </a:xfrm>
          </p:grpSpPr>
          <p:sp>
            <p:nvSpPr>
              <p:cNvPr id="1429" name="Google Shape;1429;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1"/>
            <p:cNvGrpSpPr/>
            <p:nvPr/>
          </p:nvGrpSpPr>
          <p:grpSpPr>
            <a:xfrm>
              <a:off x="11521440" y="67613"/>
              <a:ext cx="35700" cy="6665100"/>
              <a:chOff x="8194100" y="60975"/>
              <a:chExt cx="35700" cy="6665100"/>
            </a:xfrm>
          </p:grpSpPr>
          <p:sp>
            <p:nvSpPr>
              <p:cNvPr id="1458" name="Google Shape;1458;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1"/>
            <p:cNvGrpSpPr/>
            <p:nvPr/>
          </p:nvGrpSpPr>
          <p:grpSpPr>
            <a:xfrm>
              <a:off x="11750040" y="67613"/>
              <a:ext cx="35700" cy="6665100"/>
              <a:chOff x="8194100" y="60975"/>
              <a:chExt cx="35700" cy="6665100"/>
            </a:xfrm>
          </p:grpSpPr>
          <p:sp>
            <p:nvSpPr>
              <p:cNvPr id="1487" name="Google Shape;1487;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1"/>
            <p:cNvGrpSpPr/>
            <p:nvPr/>
          </p:nvGrpSpPr>
          <p:grpSpPr>
            <a:xfrm>
              <a:off x="11978640" y="67613"/>
              <a:ext cx="35700" cy="6665100"/>
              <a:chOff x="8194100" y="60975"/>
              <a:chExt cx="35700" cy="6665100"/>
            </a:xfrm>
          </p:grpSpPr>
          <p:sp>
            <p:nvSpPr>
              <p:cNvPr id="1516" name="Google Shape;1516;p1"/>
              <p:cNvSpPr/>
              <p:nvPr/>
            </p:nvSpPr>
            <p:spPr>
              <a:xfrm>
                <a:off x="8194100" y="60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
              <p:cNvSpPr/>
              <p:nvPr/>
            </p:nvSpPr>
            <p:spPr>
              <a:xfrm>
                <a:off x="8194100" y="306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
              <p:cNvSpPr/>
              <p:nvPr/>
            </p:nvSpPr>
            <p:spPr>
              <a:xfrm>
                <a:off x="8194100" y="552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
              <p:cNvSpPr/>
              <p:nvPr/>
            </p:nvSpPr>
            <p:spPr>
              <a:xfrm>
                <a:off x="8194100" y="797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
              <p:cNvSpPr/>
              <p:nvPr/>
            </p:nvSpPr>
            <p:spPr>
              <a:xfrm>
                <a:off x="8194100" y="1043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
              <p:cNvSpPr/>
              <p:nvPr/>
            </p:nvSpPr>
            <p:spPr>
              <a:xfrm>
                <a:off x="8194100" y="1288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
              <p:cNvSpPr/>
              <p:nvPr/>
            </p:nvSpPr>
            <p:spPr>
              <a:xfrm>
                <a:off x="8194100" y="1534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
              <p:cNvSpPr/>
              <p:nvPr/>
            </p:nvSpPr>
            <p:spPr>
              <a:xfrm>
                <a:off x="8194100" y="1779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
              <p:cNvSpPr/>
              <p:nvPr/>
            </p:nvSpPr>
            <p:spPr>
              <a:xfrm>
                <a:off x="8194100" y="2025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
              <p:cNvSpPr/>
              <p:nvPr/>
            </p:nvSpPr>
            <p:spPr>
              <a:xfrm>
                <a:off x="8194100" y="2270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
              <p:cNvSpPr/>
              <p:nvPr/>
            </p:nvSpPr>
            <p:spPr>
              <a:xfrm>
                <a:off x="8194100" y="2516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
              <p:cNvSpPr/>
              <p:nvPr/>
            </p:nvSpPr>
            <p:spPr>
              <a:xfrm>
                <a:off x="8194100" y="2761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
              <p:cNvSpPr/>
              <p:nvPr/>
            </p:nvSpPr>
            <p:spPr>
              <a:xfrm>
                <a:off x="8194100" y="3007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
              <p:cNvSpPr/>
              <p:nvPr/>
            </p:nvSpPr>
            <p:spPr>
              <a:xfrm>
                <a:off x="8194100" y="32529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
              <p:cNvSpPr/>
              <p:nvPr/>
            </p:nvSpPr>
            <p:spPr>
              <a:xfrm>
                <a:off x="8194100" y="34984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
              <p:cNvSpPr/>
              <p:nvPr/>
            </p:nvSpPr>
            <p:spPr>
              <a:xfrm>
                <a:off x="8194100" y="37439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
              <p:cNvSpPr/>
              <p:nvPr/>
            </p:nvSpPr>
            <p:spPr>
              <a:xfrm>
                <a:off x="8194100" y="39895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
              <p:cNvSpPr/>
              <p:nvPr/>
            </p:nvSpPr>
            <p:spPr>
              <a:xfrm>
                <a:off x="8194100" y="42350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
              <p:cNvSpPr/>
              <p:nvPr/>
            </p:nvSpPr>
            <p:spPr>
              <a:xfrm>
                <a:off x="8194100" y="44805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
              <p:cNvSpPr/>
              <p:nvPr/>
            </p:nvSpPr>
            <p:spPr>
              <a:xfrm>
                <a:off x="8194100" y="47261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
              <p:cNvSpPr/>
              <p:nvPr/>
            </p:nvSpPr>
            <p:spPr>
              <a:xfrm>
                <a:off x="8194100" y="49716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
              <p:cNvSpPr/>
              <p:nvPr/>
            </p:nvSpPr>
            <p:spPr>
              <a:xfrm>
                <a:off x="8194100" y="52171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
              <p:cNvSpPr/>
              <p:nvPr/>
            </p:nvSpPr>
            <p:spPr>
              <a:xfrm>
                <a:off x="8194100" y="54627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
              <p:cNvSpPr/>
              <p:nvPr/>
            </p:nvSpPr>
            <p:spPr>
              <a:xfrm>
                <a:off x="8194100" y="57082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
              <p:cNvSpPr/>
              <p:nvPr/>
            </p:nvSpPr>
            <p:spPr>
              <a:xfrm>
                <a:off x="8194100" y="59537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
              <p:cNvSpPr/>
              <p:nvPr/>
            </p:nvSpPr>
            <p:spPr>
              <a:xfrm>
                <a:off x="8194100" y="6199308"/>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
              <p:cNvSpPr/>
              <p:nvPr/>
            </p:nvSpPr>
            <p:spPr>
              <a:xfrm>
                <a:off x="8194100" y="6444842"/>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
              <p:cNvSpPr/>
              <p:nvPr/>
            </p:nvSpPr>
            <p:spPr>
              <a:xfrm>
                <a:off x="8194100" y="6690375"/>
                <a:ext cx="35700" cy="3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4" name="Google Shape;1544;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1pPr>
            <a:lvl2pPr lvl="1">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2pPr>
            <a:lvl3pPr lvl="2">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3pPr>
            <a:lvl4pPr lvl="3">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4pPr>
            <a:lvl5pPr lvl="4">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5pPr>
            <a:lvl6pPr lvl="5">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6pPr>
            <a:lvl7pPr lvl="6">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7pPr>
            <a:lvl8pPr lvl="7">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8pPr>
            <a:lvl9pPr lvl="8">
              <a:spcBef>
                <a:spcPts val="0"/>
              </a:spcBef>
              <a:spcAft>
                <a:spcPts val="0"/>
              </a:spcAft>
              <a:buClr>
                <a:schemeClr val="dk1"/>
              </a:buClr>
              <a:buSzPts val="4000"/>
              <a:buFont typeface="Nerko One"/>
              <a:buNone/>
              <a:defRPr sz="4000">
                <a:solidFill>
                  <a:schemeClr val="dk1"/>
                </a:solidFill>
                <a:latin typeface="Nerko One"/>
                <a:ea typeface="Nerko One"/>
                <a:cs typeface="Nerko One"/>
                <a:sym typeface="Nerko One"/>
              </a:defRPr>
            </a:lvl9pPr>
          </a:lstStyle>
          <a:p/>
        </p:txBody>
      </p:sp>
      <p:sp>
        <p:nvSpPr>
          <p:cNvPr id="1545" name="Google Shape;1545;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1pPr>
            <a:lvl2pPr indent="-349250" lvl="1" marL="9144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2pPr>
            <a:lvl3pPr indent="-349250" lvl="2" marL="13716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3pPr>
            <a:lvl4pPr indent="-349250" lvl="3" marL="18288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4pPr>
            <a:lvl5pPr indent="-349250" lvl="4" marL="22860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5pPr>
            <a:lvl6pPr indent="-349250" lvl="5" marL="27432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6pPr>
            <a:lvl7pPr indent="-349250" lvl="6" marL="32004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7pPr>
            <a:lvl8pPr indent="-349250" lvl="7" marL="3657600">
              <a:lnSpc>
                <a:spcPct val="115000"/>
              </a:lnSpc>
              <a:spcBef>
                <a:spcPts val="2100"/>
              </a:spcBef>
              <a:spcAft>
                <a:spcPts val="0"/>
              </a:spcAft>
              <a:buClr>
                <a:schemeClr val="dk1"/>
              </a:buClr>
              <a:buSzPts val="1900"/>
              <a:buFont typeface="Happy Monkey"/>
              <a:buChar char="○"/>
              <a:defRPr b="1" sz="1900">
                <a:solidFill>
                  <a:schemeClr val="dk1"/>
                </a:solidFill>
                <a:latin typeface="Happy Monkey"/>
                <a:ea typeface="Happy Monkey"/>
                <a:cs typeface="Happy Monkey"/>
                <a:sym typeface="Happy Monkey"/>
              </a:defRPr>
            </a:lvl8pPr>
            <a:lvl9pPr indent="-349250" lvl="8" marL="4114800">
              <a:lnSpc>
                <a:spcPct val="115000"/>
              </a:lnSpc>
              <a:spcBef>
                <a:spcPts val="2100"/>
              </a:spcBef>
              <a:spcAft>
                <a:spcPts val="2100"/>
              </a:spcAft>
              <a:buClr>
                <a:schemeClr val="dk1"/>
              </a:buClr>
              <a:buSzPts val="1900"/>
              <a:buFont typeface="Happy Monkey"/>
              <a:buChar char="■"/>
              <a:defRPr b="1" sz="1900">
                <a:solidFill>
                  <a:schemeClr val="dk1"/>
                </a:solidFill>
                <a:latin typeface="Happy Monkey"/>
                <a:ea typeface="Happy Monkey"/>
                <a:cs typeface="Happy Monkey"/>
                <a:sym typeface="Happy Monkey"/>
              </a:defRPr>
            </a:lvl9pPr>
          </a:lstStyle>
          <a:p/>
        </p:txBody>
      </p:sp>
      <p:sp>
        <p:nvSpPr>
          <p:cNvPr id="1546" name="Google Shape;154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547" name="Google Shape;1547;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18"/>
          <p:cNvSpPr/>
          <p:nvPr/>
        </p:nvSpPr>
        <p:spPr>
          <a:xfrm>
            <a:off x="967400" y="2226409"/>
            <a:ext cx="10257196" cy="868622"/>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Your Presentation</a:t>
            </a:r>
          </a:p>
        </p:txBody>
      </p:sp>
      <p:sp>
        <p:nvSpPr>
          <p:cNvPr id="1781" name="Google Shape;1781;p18"/>
          <p:cNvSpPr/>
          <p:nvPr/>
        </p:nvSpPr>
        <p:spPr>
          <a:xfrm>
            <a:off x="1873288" y="3260834"/>
            <a:ext cx="8445416" cy="1218364"/>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title goes here</a:t>
            </a:r>
          </a:p>
        </p:txBody>
      </p:sp>
      <p:sp>
        <p:nvSpPr>
          <p:cNvPr id="1782" name="Google Shape;1782;p18"/>
          <p:cNvSpPr txBox="1"/>
          <p:nvPr>
            <p:ph idx="1" type="subTitle"/>
          </p:nvPr>
        </p:nvSpPr>
        <p:spPr>
          <a:xfrm>
            <a:off x="733350" y="4603300"/>
            <a:ext cx="10725300" cy="58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And here goes your subtitle.</a:t>
            </a:r>
            <a:endParaRPr/>
          </a:p>
        </p:txBody>
      </p:sp>
      <p:sp>
        <p:nvSpPr>
          <p:cNvPr id="1783" name="Google Shape;1783;p18"/>
          <p:cNvSpPr/>
          <p:nvPr/>
        </p:nvSpPr>
        <p:spPr>
          <a:xfrm>
            <a:off x="967400" y="2210109"/>
            <a:ext cx="10257196" cy="868622"/>
          </a:xfrm>
          <a:prstGeom prst="rect">
            <a:avLst/>
          </a:prstGeom>
        </p:spPr>
        <p:txBody>
          <a:bodyPr>
            <a:prstTxWarp prst="textPlain"/>
          </a:bodyPr>
          <a:lstStyle/>
          <a:p>
            <a:pPr lvl="0" algn="ctr"/>
            <a:r>
              <a:rPr b="0" i="0">
                <a:ln>
                  <a:noFill/>
                </a:ln>
                <a:solidFill>
                  <a:schemeClr val="dk1"/>
                </a:solidFill>
                <a:latin typeface="Nerko One"/>
              </a:rPr>
              <a:t>Your Presentation</a:t>
            </a:r>
          </a:p>
        </p:txBody>
      </p:sp>
      <p:sp>
        <p:nvSpPr>
          <p:cNvPr id="1784" name="Google Shape;1784;p18"/>
          <p:cNvSpPr/>
          <p:nvPr/>
        </p:nvSpPr>
        <p:spPr>
          <a:xfrm>
            <a:off x="1873288" y="3244534"/>
            <a:ext cx="8445416" cy="1218364"/>
          </a:xfrm>
          <a:prstGeom prst="rect">
            <a:avLst/>
          </a:prstGeom>
        </p:spPr>
        <p:txBody>
          <a:bodyPr>
            <a:prstTxWarp prst="textPlain"/>
          </a:bodyPr>
          <a:lstStyle/>
          <a:p>
            <a:pPr lvl="0" algn="ctr"/>
            <a:r>
              <a:rPr b="0" i="0">
                <a:ln>
                  <a:noFill/>
                </a:ln>
                <a:solidFill>
                  <a:schemeClr val="dk1"/>
                </a:solidFill>
                <a:latin typeface="Nerko One"/>
              </a:rPr>
              <a:t>title goes here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27"/>
          <p:cNvSpPr txBox="1"/>
          <p:nvPr>
            <p:ph idx="1" type="subTitle"/>
          </p:nvPr>
        </p:nvSpPr>
        <p:spPr>
          <a:xfrm>
            <a:off x="256150" y="5123975"/>
            <a:ext cx="11787300" cy="381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t>This is where you section ends. Duplicate this set of slides as many times you need to go over all your sections.</a:t>
            </a:r>
            <a:endParaRPr sz="1200"/>
          </a:p>
        </p:txBody>
      </p:sp>
      <p:sp>
        <p:nvSpPr>
          <p:cNvPr id="1975" name="Google Shape;1975;p27"/>
          <p:cNvSpPr/>
          <p:nvPr/>
        </p:nvSpPr>
        <p:spPr>
          <a:xfrm>
            <a:off x="827025" y="1975626"/>
            <a:ext cx="10537950" cy="1352314"/>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Very interesting</a:t>
            </a:r>
          </a:p>
        </p:txBody>
      </p:sp>
      <p:sp>
        <p:nvSpPr>
          <p:cNvPr id="1976" name="Google Shape;1976;p27"/>
          <p:cNvSpPr/>
          <p:nvPr/>
        </p:nvSpPr>
        <p:spPr>
          <a:xfrm>
            <a:off x="4203735" y="3460995"/>
            <a:ext cx="3784517" cy="982617"/>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facts!</a:t>
            </a:r>
          </a:p>
        </p:txBody>
      </p:sp>
      <p:sp>
        <p:nvSpPr>
          <p:cNvPr id="1977" name="Google Shape;1977;p27"/>
          <p:cNvSpPr/>
          <p:nvPr/>
        </p:nvSpPr>
        <p:spPr>
          <a:xfrm>
            <a:off x="827025" y="1957186"/>
            <a:ext cx="10537950" cy="1352314"/>
          </a:xfrm>
          <a:prstGeom prst="rect">
            <a:avLst/>
          </a:prstGeom>
        </p:spPr>
        <p:txBody>
          <a:bodyPr>
            <a:prstTxWarp prst="textPlain"/>
          </a:bodyPr>
          <a:lstStyle/>
          <a:p>
            <a:pPr lvl="0" algn="ctr"/>
            <a:r>
              <a:rPr b="0" i="0">
                <a:ln>
                  <a:noFill/>
                </a:ln>
                <a:solidFill>
                  <a:schemeClr val="dk1"/>
                </a:solidFill>
                <a:latin typeface="Nerko One"/>
              </a:rPr>
              <a:t>Very interesting</a:t>
            </a:r>
          </a:p>
        </p:txBody>
      </p:sp>
      <p:sp>
        <p:nvSpPr>
          <p:cNvPr id="1978" name="Google Shape;1978;p27"/>
          <p:cNvSpPr/>
          <p:nvPr/>
        </p:nvSpPr>
        <p:spPr>
          <a:xfrm>
            <a:off x="4203735" y="3442556"/>
            <a:ext cx="3784517" cy="982617"/>
          </a:xfrm>
          <a:prstGeom prst="rect">
            <a:avLst/>
          </a:prstGeom>
        </p:spPr>
        <p:txBody>
          <a:bodyPr>
            <a:prstTxWarp prst="textPlain"/>
          </a:bodyPr>
          <a:lstStyle/>
          <a:p>
            <a:pPr lvl="0" algn="ctr"/>
            <a:r>
              <a:rPr b="0" i="0">
                <a:ln>
                  <a:noFill/>
                </a:ln>
                <a:solidFill>
                  <a:schemeClr val="dk1"/>
                </a:solidFill>
                <a:latin typeface="Nerko One"/>
              </a:rPr>
              <a:t>facts!</a:t>
            </a:r>
          </a:p>
        </p:txBody>
      </p:sp>
      <p:grpSp>
        <p:nvGrpSpPr>
          <p:cNvPr id="1979" name="Google Shape;1979;p27"/>
          <p:cNvGrpSpPr/>
          <p:nvPr/>
        </p:nvGrpSpPr>
        <p:grpSpPr>
          <a:xfrm>
            <a:off x="10574606" y="5151722"/>
            <a:ext cx="1353549" cy="1353549"/>
            <a:chOff x="8255309" y="6784332"/>
            <a:chExt cx="981900" cy="981900"/>
          </a:xfrm>
        </p:grpSpPr>
        <p:sp>
          <p:nvSpPr>
            <p:cNvPr id="1980" name="Google Shape;1980;p27"/>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981" name="Google Shape;1981;p27"/>
            <p:cNvGrpSpPr/>
            <p:nvPr/>
          </p:nvGrpSpPr>
          <p:grpSpPr>
            <a:xfrm>
              <a:off x="8255329" y="6784352"/>
              <a:ext cx="981843" cy="981843"/>
              <a:chOff x="1387100" y="17486"/>
              <a:chExt cx="1321102" cy="1321102"/>
            </a:xfrm>
          </p:grpSpPr>
          <p:grpSp>
            <p:nvGrpSpPr>
              <p:cNvPr id="1982" name="Google Shape;1982;p27"/>
              <p:cNvGrpSpPr/>
              <p:nvPr/>
            </p:nvGrpSpPr>
            <p:grpSpPr>
              <a:xfrm>
                <a:off x="1387100" y="17486"/>
                <a:ext cx="1321102" cy="1321102"/>
                <a:chOff x="1387100" y="17486"/>
                <a:chExt cx="1321102" cy="1321102"/>
              </a:xfrm>
            </p:grpSpPr>
            <p:sp>
              <p:nvSpPr>
                <p:cNvPr id="1983" name="Google Shape;1983;p27"/>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84" name="Google Shape;1984;p27"/>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85" name="Google Shape;1985;p27"/>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986" name="Google Shape;1986;p27"/>
              <p:cNvGrpSpPr/>
              <p:nvPr/>
            </p:nvGrpSpPr>
            <p:grpSpPr>
              <a:xfrm>
                <a:off x="1875282" y="466741"/>
                <a:ext cx="404681" cy="204704"/>
                <a:chOff x="1875282" y="466741"/>
                <a:chExt cx="404681" cy="204704"/>
              </a:xfrm>
            </p:grpSpPr>
            <p:sp>
              <p:nvSpPr>
                <p:cNvPr id="1987" name="Google Shape;1987;p27"/>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88" name="Google Shape;1988;p27"/>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989" name="Google Shape;1989;p27"/>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90" name="Google Shape;1990;p27"/>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1991" name="Google Shape;1991;p27"/>
          <p:cNvGrpSpPr/>
          <p:nvPr/>
        </p:nvGrpSpPr>
        <p:grpSpPr>
          <a:xfrm rot="-1563482">
            <a:off x="144809" y="181586"/>
            <a:ext cx="1499341" cy="1499603"/>
            <a:chOff x="6012379" y="8300904"/>
            <a:chExt cx="1167996" cy="1167996"/>
          </a:xfrm>
        </p:grpSpPr>
        <p:sp>
          <p:nvSpPr>
            <p:cNvPr id="1992" name="Google Shape;1992;p27"/>
            <p:cNvSpPr/>
            <p:nvPr/>
          </p:nvSpPr>
          <p:spPr>
            <a:xfrm rot="757580">
              <a:off x="6185443" y="8475567"/>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993" name="Google Shape;1993;p27"/>
            <p:cNvGrpSpPr/>
            <p:nvPr/>
          </p:nvGrpSpPr>
          <p:grpSpPr>
            <a:xfrm rot="758102">
              <a:off x="6107481" y="8396006"/>
              <a:ext cx="977792" cy="977792"/>
              <a:chOff x="1085147" y="2720748"/>
              <a:chExt cx="1416439" cy="1416439"/>
            </a:xfrm>
          </p:grpSpPr>
          <p:grpSp>
            <p:nvGrpSpPr>
              <p:cNvPr id="1994" name="Google Shape;1994;p27"/>
              <p:cNvGrpSpPr/>
              <p:nvPr/>
            </p:nvGrpSpPr>
            <p:grpSpPr>
              <a:xfrm>
                <a:off x="1085147" y="2720748"/>
                <a:ext cx="1416439" cy="1416439"/>
                <a:chOff x="1085147" y="2720748"/>
                <a:chExt cx="1416439" cy="1416439"/>
              </a:xfrm>
            </p:grpSpPr>
            <p:grpSp>
              <p:nvGrpSpPr>
                <p:cNvPr id="1995" name="Google Shape;1995;p27"/>
                <p:cNvGrpSpPr/>
                <p:nvPr/>
              </p:nvGrpSpPr>
              <p:grpSpPr>
                <a:xfrm>
                  <a:off x="1085147" y="2720748"/>
                  <a:ext cx="1416439" cy="1416439"/>
                  <a:chOff x="1085147" y="2720748"/>
                  <a:chExt cx="1416439" cy="1416439"/>
                </a:xfrm>
              </p:grpSpPr>
              <p:sp>
                <p:nvSpPr>
                  <p:cNvPr id="1996" name="Google Shape;1996;p27"/>
                  <p:cNvSpPr/>
                  <p:nvPr/>
                </p:nvSpPr>
                <p:spPr>
                  <a:xfrm rot="-2700000">
                    <a:off x="1292579" y="2928181"/>
                    <a:ext cx="1001574" cy="1001574"/>
                  </a:xfrm>
                  <a:custGeom>
                    <a:rect b="b" l="l" r="r" t="t"/>
                    <a:pathLst>
                      <a:path extrusionOk="0" h="1001017" w="1001017">
                        <a:moveTo>
                          <a:pt x="1001018" y="500509"/>
                        </a:moveTo>
                        <a:cubicBezTo>
                          <a:pt x="1001018" y="776932"/>
                          <a:pt x="776932" y="1001018"/>
                          <a:pt x="500509" y="1001018"/>
                        </a:cubicBezTo>
                        <a:cubicBezTo>
                          <a:pt x="224085" y="1001018"/>
                          <a:pt x="0" y="776932"/>
                          <a:pt x="0" y="500509"/>
                        </a:cubicBezTo>
                        <a:cubicBezTo>
                          <a:pt x="0" y="224086"/>
                          <a:pt x="224085" y="0"/>
                          <a:pt x="500509" y="0"/>
                        </a:cubicBezTo>
                        <a:cubicBezTo>
                          <a:pt x="776932" y="0"/>
                          <a:pt x="1001018" y="224086"/>
                          <a:pt x="1001018" y="500509"/>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97" name="Google Shape;1997;p27"/>
                  <p:cNvSpPr/>
                  <p:nvPr/>
                </p:nvSpPr>
                <p:spPr>
                  <a:xfrm>
                    <a:off x="1348940" y="3027145"/>
                    <a:ext cx="944603" cy="901993"/>
                  </a:xfrm>
                  <a:custGeom>
                    <a:rect b="b" l="l" r="r" t="t"/>
                    <a:pathLst>
                      <a:path extrusionOk="0" h="901993" w="944603">
                        <a:moveTo>
                          <a:pt x="742950" y="0"/>
                        </a:moveTo>
                        <a:cubicBezTo>
                          <a:pt x="785662" y="81815"/>
                          <a:pt x="806116" y="176864"/>
                          <a:pt x="797092" y="275523"/>
                        </a:cubicBezTo>
                        <a:cubicBezTo>
                          <a:pt x="772427" y="551046"/>
                          <a:pt x="528788" y="753778"/>
                          <a:pt x="253866" y="729114"/>
                        </a:cubicBezTo>
                        <a:cubicBezTo>
                          <a:pt x="158215" y="720692"/>
                          <a:pt x="71588" y="685800"/>
                          <a:pt x="0" y="632259"/>
                        </a:cubicBezTo>
                        <a:cubicBezTo>
                          <a:pt x="76401" y="778443"/>
                          <a:pt x="222584" y="884321"/>
                          <a:pt x="399448" y="899962"/>
                        </a:cubicBezTo>
                        <a:cubicBezTo>
                          <a:pt x="674972" y="924627"/>
                          <a:pt x="918009" y="721895"/>
                          <a:pt x="942674" y="446372"/>
                        </a:cubicBezTo>
                        <a:cubicBezTo>
                          <a:pt x="958315" y="266499"/>
                          <a:pt x="877704" y="100464"/>
                          <a:pt x="742950"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98" name="Google Shape;1998;p27"/>
                  <p:cNvSpPr/>
                  <p:nvPr/>
                </p:nvSpPr>
                <p:spPr>
                  <a:xfrm>
                    <a:off x="1325966" y="2965107"/>
                    <a:ext cx="886239" cy="713547"/>
                  </a:xfrm>
                  <a:custGeom>
                    <a:rect b="b" l="l" r="r" t="t"/>
                    <a:pathLst>
                      <a:path extrusionOk="0" h="713547" w="886239">
                        <a:moveTo>
                          <a:pt x="31396" y="477728"/>
                        </a:moveTo>
                        <a:cubicBezTo>
                          <a:pt x="54256" y="222057"/>
                          <a:pt x="280450" y="33763"/>
                          <a:pt x="535519" y="56623"/>
                        </a:cubicBezTo>
                        <a:cubicBezTo>
                          <a:pt x="684711" y="69858"/>
                          <a:pt x="811042" y="152876"/>
                          <a:pt x="886240" y="270184"/>
                        </a:cubicBezTo>
                        <a:cubicBezTo>
                          <a:pt x="818863" y="124000"/>
                          <a:pt x="677492" y="17521"/>
                          <a:pt x="506042" y="1880"/>
                        </a:cubicBezTo>
                        <a:cubicBezTo>
                          <a:pt x="250371" y="-20980"/>
                          <a:pt x="24779" y="167314"/>
                          <a:pt x="1919" y="422985"/>
                        </a:cubicBezTo>
                        <a:cubicBezTo>
                          <a:pt x="-7707" y="528863"/>
                          <a:pt x="19364" y="629928"/>
                          <a:pt x="72303" y="713547"/>
                        </a:cubicBezTo>
                        <a:cubicBezTo>
                          <a:pt x="39217" y="642561"/>
                          <a:pt x="24177" y="561348"/>
                          <a:pt x="31396" y="477728"/>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999" name="Google Shape;1999;p27"/>
                <p:cNvGrpSpPr/>
                <p:nvPr/>
              </p:nvGrpSpPr>
              <p:grpSpPr>
                <a:xfrm>
                  <a:off x="1503639" y="3235565"/>
                  <a:ext cx="597443" cy="225431"/>
                  <a:chOff x="1503639" y="3235565"/>
                  <a:chExt cx="597443" cy="225431"/>
                </a:xfrm>
              </p:grpSpPr>
              <p:sp>
                <p:nvSpPr>
                  <p:cNvPr id="2000" name="Google Shape;2000;p27"/>
                  <p:cNvSpPr/>
                  <p:nvPr/>
                </p:nvSpPr>
                <p:spPr>
                  <a:xfrm>
                    <a:off x="1503639" y="3235565"/>
                    <a:ext cx="146090" cy="177344"/>
                  </a:xfrm>
                  <a:custGeom>
                    <a:rect b="b" l="l" r="r" t="t"/>
                    <a:pathLst>
                      <a:path extrusionOk="0" h="177344" w="146090">
                        <a:moveTo>
                          <a:pt x="19759" y="177191"/>
                        </a:moveTo>
                        <a:cubicBezTo>
                          <a:pt x="13744" y="176590"/>
                          <a:pt x="7728" y="172980"/>
                          <a:pt x="3517" y="167566"/>
                        </a:cubicBezTo>
                        <a:cubicBezTo>
                          <a:pt x="-3101" y="157941"/>
                          <a:pt x="-93" y="144706"/>
                          <a:pt x="10134" y="138089"/>
                        </a:cubicBezTo>
                        <a:lnTo>
                          <a:pt x="87136" y="88759"/>
                        </a:lnTo>
                        <a:lnTo>
                          <a:pt x="16751" y="38227"/>
                        </a:lnTo>
                        <a:cubicBezTo>
                          <a:pt x="7126" y="31609"/>
                          <a:pt x="5321" y="18375"/>
                          <a:pt x="11939" y="8749"/>
                        </a:cubicBezTo>
                        <a:cubicBezTo>
                          <a:pt x="18556" y="-876"/>
                          <a:pt x="31791" y="-2681"/>
                          <a:pt x="41416" y="3937"/>
                        </a:cubicBezTo>
                        <a:lnTo>
                          <a:pt x="137067" y="72517"/>
                        </a:lnTo>
                        <a:cubicBezTo>
                          <a:pt x="142481" y="76728"/>
                          <a:pt x="146091" y="83345"/>
                          <a:pt x="146091" y="90564"/>
                        </a:cubicBezTo>
                        <a:cubicBezTo>
                          <a:pt x="146091" y="97783"/>
                          <a:pt x="142481" y="103799"/>
                          <a:pt x="136466" y="108010"/>
                        </a:cubicBezTo>
                        <a:lnTo>
                          <a:pt x="32994" y="174183"/>
                        </a:lnTo>
                        <a:cubicBezTo>
                          <a:pt x="28783" y="176590"/>
                          <a:pt x="24572" y="177793"/>
                          <a:pt x="19759" y="177191"/>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001" name="Google Shape;2001;p27"/>
                  <p:cNvSpPr/>
                  <p:nvPr/>
                </p:nvSpPr>
                <p:spPr>
                  <a:xfrm>
                    <a:off x="1952020" y="3285054"/>
                    <a:ext cx="149062" cy="175942"/>
                  </a:xfrm>
                  <a:custGeom>
                    <a:rect b="b" l="l" r="r" t="t"/>
                    <a:pathLst>
                      <a:path extrusionOk="0" h="175942" w="149062">
                        <a:moveTo>
                          <a:pt x="109189" y="175830"/>
                        </a:moveTo>
                        <a:cubicBezTo>
                          <a:pt x="104377" y="175228"/>
                          <a:pt x="100166" y="173423"/>
                          <a:pt x="96556" y="170416"/>
                        </a:cubicBezTo>
                        <a:lnTo>
                          <a:pt x="6921" y="86796"/>
                        </a:lnTo>
                        <a:cubicBezTo>
                          <a:pt x="1507" y="81983"/>
                          <a:pt x="-900" y="74764"/>
                          <a:pt x="304" y="68147"/>
                        </a:cubicBezTo>
                        <a:cubicBezTo>
                          <a:pt x="1507" y="60928"/>
                          <a:pt x="5718" y="55514"/>
                          <a:pt x="12335" y="52506"/>
                        </a:cubicBezTo>
                        <a:lnTo>
                          <a:pt x="118815" y="1973"/>
                        </a:lnTo>
                        <a:cubicBezTo>
                          <a:pt x="129643" y="-2839"/>
                          <a:pt x="142276" y="1372"/>
                          <a:pt x="147089" y="12200"/>
                        </a:cubicBezTo>
                        <a:cubicBezTo>
                          <a:pt x="151902" y="23029"/>
                          <a:pt x="147690" y="35662"/>
                          <a:pt x="136862" y="40474"/>
                        </a:cubicBezTo>
                        <a:lnTo>
                          <a:pt x="58657" y="77772"/>
                        </a:lnTo>
                        <a:lnTo>
                          <a:pt x="125432" y="140337"/>
                        </a:lnTo>
                        <a:cubicBezTo>
                          <a:pt x="133854" y="148157"/>
                          <a:pt x="134456" y="161993"/>
                          <a:pt x="126635" y="170416"/>
                        </a:cubicBezTo>
                        <a:cubicBezTo>
                          <a:pt x="121823" y="174626"/>
                          <a:pt x="115205" y="176431"/>
                          <a:pt x="109189" y="17583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2002" name="Google Shape;2002;p27"/>
              <p:cNvGrpSpPr/>
              <p:nvPr/>
            </p:nvGrpSpPr>
            <p:grpSpPr>
              <a:xfrm>
                <a:off x="1537234" y="3483142"/>
                <a:ext cx="498107" cy="365756"/>
                <a:chOff x="1537234" y="3483142"/>
                <a:chExt cx="498107" cy="365756"/>
              </a:xfrm>
            </p:grpSpPr>
            <p:sp>
              <p:nvSpPr>
                <p:cNvPr id="2003" name="Google Shape;2003;p27"/>
                <p:cNvSpPr/>
                <p:nvPr/>
              </p:nvSpPr>
              <p:spPr>
                <a:xfrm>
                  <a:off x="1537234" y="3483142"/>
                  <a:ext cx="498107" cy="195010"/>
                </a:xfrm>
                <a:custGeom>
                  <a:rect b="b" l="l" r="r" t="t"/>
                  <a:pathLst>
                    <a:path extrusionOk="0" h="195010" w="498107">
                      <a:moveTo>
                        <a:pt x="0" y="0"/>
                      </a:moveTo>
                      <a:cubicBezTo>
                        <a:pt x="5414" y="98057"/>
                        <a:pt x="104675" y="182278"/>
                        <a:pt x="233413" y="193709"/>
                      </a:cubicBezTo>
                      <a:cubicBezTo>
                        <a:pt x="362151" y="205138"/>
                        <a:pt x="475247" y="140168"/>
                        <a:pt x="498107" y="44517"/>
                      </a:cubicBezTo>
                      <a:lnTo>
                        <a:pt x="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004" name="Google Shape;2004;p27"/>
                <p:cNvGrpSpPr/>
                <p:nvPr/>
              </p:nvGrpSpPr>
              <p:grpSpPr>
                <a:xfrm>
                  <a:off x="1619670" y="3492165"/>
                  <a:ext cx="315207" cy="356733"/>
                  <a:chOff x="1619670" y="3492165"/>
                  <a:chExt cx="315207" cy="356733"/>
                </a:xfrm>
              </p:grpSpPr>
              <p:sp>
                <p:nvSpPr>
                  <p:cNvPr id="2005" name="Google Shape;2005;p27"/>
                  <p:cNvSpPr/>
                  <p:nvPr/>
                </p:nvSpPr>
                <p:spPr>
                  <a:xfrm>
                    <a:off x="1619670" y="3492165"/>
                    <a:ext cx="315207" cy="356717"/>
                  </a:xfrm>
                  <a:custGeom>
                    <a:rect b="b" l="l" r="r" t="t"/>
                    <a:pathLst>
                      <a:path extrusionOk="0" h="356717" w="315207">
                        <a:moveTo>
                          <a:pt x="18028" y="0"/>
                        </a:moveTo>
                        <a:lnTo>
                          <a:pt x="582" y="194310"/>
                        </a:lnTo>
                        <a:cubicBezTo>
                          <a:pt x="-6637" y="276125"/>
                          <a:pt x="54123" y="348916"/>
                          <a:pt x="135937" y="356135"/>
                        </a:cubicBezTo>
                        <a:cubicBezTo>
                          <a:pt x="217752" y="363354"/>
                          <a:pt x="290543" y="302594"/>
                          <a:pt x="297762" y="220780"/>
                        </a:cubicBezTo>
                        <a:lnTo>
                          <a:pt x="315208" y="26470"/>
                        </a:lnTo>
                        <a:lnTo>
                          <a:pt x="18028" y="0"/>
                        </a:ln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006" name="Google Shape;2006;p27"/>
                  <p:cNvSpPr/>
                  <p:nvPr/>
                </p:nvSpPr>
                <p:spPr>
                  <a:xfrm>
                    <a:off x="1753757" y="3504197"/>
                    <a:ext cx="45164" cy="222629"/>
                  </a:xfrm>
                  <a:custGeom>
                    <a:rect b="b" l="l" r="r" t="t"/>
                    <a:pathLst>
                      <a:path extrusionOk="0" h="222629" w="45164">
                        <a:moveTo>
                          <a:pt x="12077" y="222584"/>
                        </a:moveTo>
                        <a:lnTo>
                          <a:pt x="12077" y="222584"/>
                        </a:lnTo>
                        <a:cubicBezTo>
                          <a:pt x="4858" y="221983"/>
                          <a:pt x="-556" y="215365"/>
                          <a:pt x="46" y="208146"/>
                        </a:cubicBezTo>
                        <a:lnTo>
                          <a:pt x="18695" y="0"/>
                        </a:lnTo>
                        <a:lnTo>
                          <a:pt x="45164" y="2406"/>
                        </a:lnTo>
                        <a:lnTo>
                          <a:pt x="26515" y="210553"/>
                        </a:lnTo>
                        <a:cubicBezTo>
                          <a:pt x="25914" y="217772"/>
                          <a:pt x="19898" y="223186"/>
                          <a:pt x="12077" y="222584"/>
                        </a:cubicBezTo>
                        <a:close/>
                      </a:path>
                    </a:pathLst>
                  </a:custGeom>
                  <a:solidFill>
                    <a:srgbClr val="C64F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007" name="Google Shape;2007;p27"/>
                  <p:cNvSpPr/>
                  <p:nvPr/>
                </p:nvSpPr>
                <p:spPr>
                  <a:xfrm>
                    <a:off x="1653339" y="3715953"/>
                    <a:ext cx="263491" cy="132945"/>
                  </a:xfrm>
                  <a:custGeom>
                    <a:rect b="b" l="l" r="r" t="t"/>
                    <a:pathLst>
                      <a:path extrusionOk="0" h="132945" w="263491">
                        <a:moveTo>
                          <a:pt x="101667" y="132347"/>
                        </a:moveTo>
                        <a:cubicBezTo>
                          <a:pt x="182278" y="139566"/>
                          <a:pt x="254468" y="80611"/>
                          <a:pt x="263492" y="0"/>
                        </a:cubicBezTo>
                        <a:cubicBezTo>
                          <a:pt x="160622" y="83619"/>
                          <a:pt x="58353" y="86627"/>
                          <a:pt x="0" y="78205"/>
                        </a:cubicBezTo>
                        <a:cubicBezTo>
                          <a:pt x="24665" y="108284"/>
                          <a:pt x="60759" y="128738"/>
                          <a:pt x="101667" y="132347"/>
                        </a:cubicBezTo>
                        <a:close/>
                      </a:path>
                    </a:pathLst>
                  </a:custGeom>
                  <a:solidFill>
                    <a:srgbClr val="E05F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28"/>
          <p:cNvSpPr/>
          <p:nvPr/>
        </p:nvSpPr>
        <p:spPr>
          <a:xfrm>
            <a:off x="1130225" y="841250"/>
            <a:ext cx="8069400" cy="474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a:off x="1020300" y="709645"/>
            <a:ext cx="6333453" cy="607522"/>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This is our team</a:t>
            </a:r>
          </a:p>
        </p:txBody>
      </p:sp>
      <p:sp>
        <p:nvSpPr>
          <p:cNvPr id="2014" name="Google Shape;2014;p28"/>
          <p:cNvSpPr/>
          <p:nvPr/>
        </p:nvSpPr>
        <p:spPr>
          <a:xfrm>
            <a:off x="1020300" y="698765"/>
            <a:ext cx="6333453" cy="607522"/>
          </a:xfrm>
          <a:prstGeom prst="rect">
            <a:avLst/>
          </a:prstGeom>
        </p:spPr>
        <p:txBody>
          <a:bodyPr>
            <a:prstTxWarp prst="textPlain"/>
          </a:bodyPr>
          <a:lstStyle/>
          <a:p>
            <a:pPr lvl="0" algn="ctr"/>
            <a:r>
              <a:rPr b="0" i="0">
                <a:ln>
                  <a:noFill/>
                </a:ln>
                <a:solidFill>
                  <a:schemeClr val="dk1"/>
                </a:solidFill>
                <a:latin typeface="Nerko One"/>
              </a:rPr>
              <a:t>This is our team</a:t>
            </a:r>
          </a:p>
        </p:txBody>
      </p:sp>
      <p:sp>
        <p:nvSpPr>
          <p:cNvPr id="2015" name="Google Shape;2015;p28"/>
          <p:cNvSpPr txBox="1"/>
          <p:nvPr>
            <p:ph idx="1" type="subTitle"/>
          </p:nvPr>
        </p:nvSpPr>
        <p:spPr>
          <a:xfrm>
            <a:off x="1189052" y="3868275"/>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Erika V.</a:t>
            </a:r>
            <a:endParaRPr/>
          </a:p>
        </p:txBody>
      </p:sp>
      <p:sp>
        <p:nvSpPr>
          <p:cNvPr id="2016" name="Google Shape;2016;p28"/>
          <p:cNvSpPr txBox="1"/>
          <p:nvPr>
            <p:ph idx="2" type="subTitle"/>
          </p:nvPr>
        </p:nvSpPr>
        <p:spPr>
          <a:xfrm>
            <a:off x="4713302" y="3868275"/>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John S.</a:t>
            </a:r>
            <a:endParaRPr/>
          </a:p>
        </p:txBody>
      </p:sp>
      <p:sp>
        <p:nvSpPr>
          <p:cNvPr id="2017" name="Google Shape;2017;p28"/>
          <p:cNvSpPr txBox="1"/>
          <p:nvPr>
            <p:ph idx="3" type="subTitle"/>
          </p:nvPr>
        </p:nvSpPr>
        <p:spPr>
          <a:xfrm>
            <a:off x="8237552" y="3868275"/>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Marie M.</a:t>
            </a:r>
            <a:endParaRPr/>
          </a:p>
        </p:txBody>
      </p:sp>
      <p:sp>
        <p:nvSpPr>
          <p:cNvPr id="2018" name="Google Shape;2018;p28"/>
          <p:cNvSpPr txBox="1"/>
          <p:nvPr>
            <p:ph idx="4" type="body"/>
          </p:nvPr>
        </p:nvSpPr>
        <p:spPr>
          <a:xfrm>
            <a:off x="1189050" y="4433982"/>
            <a:ext cx="2658900" cy="166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2019" name="Google Shape;2019;p28"/>
          <p:cNvSpPr txBox="1"/>
          <p:nvPr>
            <p:ph idx="5" type="body"/>
          </p:nvPr>
        </p:nvSpPr>
        <p:spPr>
          <a:xfrm>
            <a:off x="4713300" y="4433982"/>
            <a:ext cx="2658900" cy="166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2020" name="Google Shape;2020;p28"/>
          <p:cNvSpPr txBox="1"/>
          <p:nvPr>
            <p:ph idx="6" type="body"/>
          </p:nvPr>
        </p:nvSpPr>
        <p:spPr>
          <a:xfrm>
            <a:off x="8237550" y="4433982"/>
            <a:ext cx="2658900" cy="166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2021" name="Google Shape;2021;p28"/>
          <p:cNvSpPr/>
          <p:nvPr/>
        </p:nvSpPr>
        <p:spPr>
          <a:xfrm>
            <a:off x="1798652" y="1974882"/>
            <a:ext cx="1722000" cy="1722000"/>
          </a:xfrm>
          <a:prstGeom prst="ellipse">
            <a:avLst/>
          </a:prstGeom>
          <a:solidFill>
            <a:schemeClr val="accent4"/>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2" name="Google Shape;2022;p28"/>
          <p:cNvSpPr/>
          <p:nvPr/>
        </p:nvSpPr>
        <p:spPr>
          <a:xfrm>
            <a:off x="5235006" y="1974882"/>
            <a:ext cx="1722000" cy="1722000"/>
          </a:xfrm>
          <a:prstGeom prst="ellipse">
            <a:avLst/>
          </a:prstGeom>
          <a:solidFill>
            <a:schemeClr val="accent3"/>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3" name="Google Shape;2023;p28"/>
          <p:cNvSpPr/>
          <p:nvPr/>
        </p:nvSpPr>
        <p:spPr>
          <a:xfrm>
            <a:off x="8705996" y="1974882"/>
            <a:ext cx="1722000" cy="1722000"/>
          </a:xfrm>
          <a:prstGeom prst="ellipse">
            <a:avLst/>
          </a:prstGeom>
          <a:solidFill>
            <a:schemeClr val="accent2"/>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2024" name="Google Shape;2024;p28"/>
          <p:cNvPicPr preferRelativeResize="0"/>
          <p:nvPr/>
        </p:nvPicPr>
        <p:blipFill rotWithShape="1">
          <a:blip r:embed="rId3">
            <a:alphaModFix/>
          </a:blip>
          <a:srcRect b="61743" l="33004" r="25212" t="8689"/>
          <a:stretch/>
        </p:blipFill>
        <p:spPr>
          <a:xfrm>
            <a:off x="1903223" y="2049132"/>
            <a:ext cx="1512900" cy="1573500"/>
          </a:xfrm>
          <a:prstGeom prst="ellipse">
            <a:avLst/>
          </a:prstGeom>
          <a:noFill/>
          <a:ln>
            <a:noFill/>
          </a:ln>
        </p:spPr>
      </p:pic>
      <p:pic>
        <p:nvPicPr>
          <p:cNvPr id="2025" name="Google Shape;2025;p28"/>
          <p:cNvPicPr preferRelativeResize="0"/>
          <p:nvPr/>
        </p:nvPicPr>
        <p:blipFill rotWithShape="1">
          <a:blip r:embed="rId4">
            <a:alphaModFix/>
          </a:blip>
          <a:srcRect b="14540" l="32897" r="25727" t="19488"/>
          <a:stretch/>
        </p:blipFill>
        <p:spPr>
          <a:xfrm>
            <a:off x="5338557" y="2049132"/>
            <a:ext cx="1512900" cy="1573500"/>
          </a:xfrm>
          <a:prstGeom prst="ellipse">
            <a:avLst/>
          </a:prstGeom>
          <a:noFill/>
          <a:ln>
            <a:noFill/>
          </a:ln>
        </p:spPr>
      </p:pic>
      <p:pic>
        <p:nvPicPr>
          <p:cNvPr id="2026" name="Google Shape;2026;p28"/>
          <p:cNvPicPr preferRelativeResize="0"/>
          <p:nvPr/>
        </p:nvPicPr>
        <p:blipFill rotWithShape="1">
          <a:blip r:embed="rId5">
            <a:alphaModFix/>
          </a:blip>
          <a:srcRect b="50920" l="24173" r="0" t="0"/>
          <a:stretch/>
        </p:blipFill>
        <p:spPr>
          <a:xfrm>
            <a:off x="8812606" y="2049132"/>
            <a:ext cx="1492500" cy="15735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29"/>
          <p:cNvSpPr/>
          <p:nvPr/>
        </p:nvSpPr>
        <p:spPr>
          <a:xfrm>
            <a:off x="1130225" y="841250"/>
            <a:ext cx="2760000" cy="4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9"/>
          <p:cNvSpPr txBox="1"/>
          <p:nvPr>
            <p:ph idx="1" type="body"/>
          </p:nvPr>
        </p:nvSpPr>
        <p:spPr>
          <a:xfrm>
            <a:off x="1782975" y="2167800"/>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33" name="Google Shape;2033;p29"/>
          <p:cNvSpPr/>
          <p:nvPr/>
        </p:nvSpPr>
        <p:spPr>
          <a:xfrm>
            <a:off x="920475" y="2081550"/>
            <a:ext cx="688200" cy="688200"/>
          </a:xfrm>
          <a:prstGeom prst="ellipse">
            <a:avLst/>
          </a:prstGeom>
          <a:solidFill>
            <a:schemeClr val="accent1"/>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9"/>
          <p:cNvSpPr/>
          <p:nvPr/>
        </p:nvSpPr>
        <p:spPr>
          <a:xfrm>
            <a:off x="1055813" y="2262928"/>
            <a:ext cx="417628" cy="317985"/>
          </a:xfrm>
          <a:prstGeom prst="rect">
            <a:avLst/>
          </a:prstGeom>
        </p:spPr>
        <p:txBody>
          <a:bodyPr>
            <a:prstTxWarp prst="textPlain"/>
          </a:bodyPr>
          <a:lstStyle/>
          <a:p>
            <a:pPr lvl="0" algn="ctr"/>
            <a:r>
              <a:rPr b="0" i="0">
                <a:ln>
                  <a:noFill/>
                </a:ln>
                <a:solidFill>
                  <a:srgbClr val="FFFFFF"/>
                </a:solidFill>
                <a:latin typeface="Nerko One"/>
              </a:rPr>
              <a:t>01</a:t>
            </a:r>
          </a:p>
        </p:txBody>
      </p:sp>
      <p:sp>
        <p:nvSpPr>
          <p:cNvPr id="2035" name="Google Shape;2035;p29"/>
          <p:cNvSpPr txBox="1"/>
          <p:nvPr>
            <p:ph idx="1" type="body"/>
          </p:nvPr>
        </p:nvSpPr>
        <p:spPr>
          <a:xfrm>
            <a:off x="1782975" y="3102250"/>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36" name="Google Shape;2036;p29"/>
          <p:cNvSpPr/>
          <p:nvPr/>
        </p:nvSpPr>
        <p:spPr>
          <a:xfrm>
            <a:off x="920475" y="3016000"/>
            <a:ext cx="688200" cy="688200"/>
          </a:xfrm>
          <a:prstGeom prst="ellipse">
            <a:avLst/>
          </a:prstGeom>
          <a:solidFill>
            <a:schemeClr val="accen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9"/>
          <p:cNvSpPr/>
          <p:nvPr/>
        </p:nvSpPr>
        <p:spPr>
          <a:xfrm>
            <a:off x="1026075" y="3200565"/>
            <a:ext cx="476978" cy="319074"/>
          </a:xfrm>
          <a:prstGeom prst="rect">
            <a:avLst/>
          </a:prstGeom>
        </p:spPr>
        <p:txBody>
          <a:bodyPr>
            <a:prstTxWarp prst="textPlain"/>
          </a:bodyPr>
          <a:lstStyle/>
          <a:p>
            <a:pPr lvl="0" algn="ctr"/>
            <a:r>
              <a:rPr b="0" i="0">
                <a:ln>
                  <a:noFill/>
                </a:ln>
                <a:solidFill>
                  <a:srgbClr val="FFFFFF"/>
                </a:solidFill>
                <a:latin typeface="Nerko One"/>
              </a:rPr>
              <a:t>02</a:t>
            </a:r>
          </a:p>
        </p:txBody>
      </p:sp>
      <p:sp>
        <p:nvSpPr>
          <p:cNvPr id="2038" name="Google Shape;2038;p29"/>
          <p:cNvSpPr txBox="1"/>
          <p:nvPr>
            <p:ph idx="1" type="body"/>
          </p:nvPr>
        </p:nvSpPr>
        <p:spPr>
          <a:xfrm>
            <a:off x="1782975" y="4036700"/>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39" name="Google Shape;2039;p29"/>
          <p:cNvSpPr/>
          <p:nvPr/>
        </p:nvSpPr>
        <p:spPr>
          <a:xfrm>
            <a:off x="920475" y="3950450"/>
            <a:ext cx="688200" cy="688200"/>
          </a:xfrm>
          <a:prstGeom prst="ellipse">
            <a:avLst/>
          </a:prstGeom>
          <a:solidFill>
            <a:schemeClr val="accent3"/>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9"/>
          <p:cNvSpPr/>
          <p:nvPr/>
        </p:nvSpPr>
        <p:spPr>
          <a:xfrm>
            <a:off x="1026063" y="4139278"/>
            <a:ext cx="476978" cy="317985"/>
          </a:xfrm>
          <a:prstGeom prst="rect">
            <a:avLst/>
          </a:prstGeom>
        </p:spPr>
        <p:txBody>
          <a:bodyPr>
            <a:prstTxWarp prst="textPlain"/>
          </a:bodyPr>
          <a:lstStyle/>
          <a:p>
            <a:pPr lvl="0" algn="ctr"/>
            <a:r>
              <a:rPr b="0" i="0">
                <a:ln>
                  <a:noFill/>
                </a:ln>
                <a:solidFill>
                  <a:srgbClr val="FFFFFF"/>
                </a:solidFill>
                <a:latin typeface="Nerko One"/>
              </a:rPr>
              <a:t>03</a:t>
            </a:r>
          </a:p>
        </p:txBody>
      </p:sp>
      <p:sp>
        <p:nvSpPr>
          <p:cNvPr id="2041" name="Google Shape;2041;p29"/>
          <p:cNvSpPr txBox="1"/>
          <p:nvPr>
            <p:ph idx="1" type="body"/>
          </p:nvPr>
        </p:nvSpPr>
        <p:spPr>
          <a:xfrm>
            <a:off x="6622375" y="2164075"/>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42" name="Google Shape;2042;p29"/>
          <p:cNvSpPr/>
          <p:nvPr/>
        </p:nvSpPr>
        <p:spPr>
          <a:xfrm>
            <a:off x="5759875" y="2077825"/>
            <a:ext cx="688200" cy="688200"/>
          </a:xfrm>
          <a:prstGeom prst="ellipse">
            <a:avLst/>
          </a:prstGeom>
          <a:solidFill>
            <a:schemeClr val="accent4"/>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9"/>
          <p:cNvSpPr/>
          <p:nvPr/>
        </p:nvSpPr>
        <p:spPr>
          <a:xfrm>
            <a:off x="5862663" y="2259203"/>
            <a:ext cx="474800" cy="314174"/>
          </a:xfrm>
          <a:prstGeom prst="rect">
            <a:avLst/>
          </a:prstGeom>
        </p:spPr>
        <p:txBody>
          <a:bodyPr>
            <a:prstTxWarp prst="textPlain"/>
          </a:bodyPr>
          <a:lstStyle/>
          <a:p>
            <a:pPr lvl="0" algn="ctr"/>
            <a:r>
              <a:rPr b="0" i="0">
                <a:ln>
                  <a:noFill/>
                </a:ln>
                <a:solidFill>
                  <a:srgbClr val="FFFFFF"/>
                </a:solidFill>
                <a:latin typeface="Nerko One"/>
              </a:rPr>
              <a:t>04</a:t>
            </a:r>
          </a:p>
        </p:txBody>
      </p:sp>
      <p:sp>
        <p:nvSpPr>
          <p:cNvPr id="2044" name="Google Shape;2044;p29"/>
          <p:cNvSpPr txBox="1"/>
          <p:nvPr>
            <p:ph idx="1" type="body"/>
          </p:nvPr>
        </p:nvSpPr>
        <p:spPr>
          <a:xfrm>
            <a:off x="6622375" y="3098525"/>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45" name="Google Shape;2045;p29"/>
          <p:cNvSpPr/>
          <p:nvPr/>
        </p:nvSpPr>
        <p:spPr>
          <a:xfrm>
            <a:off x="5759875" y="3012275"/>
            <a:ext cx="688200" cy="688200"/>
          </a:xfrm>
          <a:prstGeom prst="ellipse">
            <a:avLst/>
          </a:prstGeom>
          <a:solidFill>
            <a:schemeClr val="accent5"/>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9"/>
          <p:cNvSpPr/>
          <p:nvPr/>
        </p:nvSpPr>
        <p:spPr>
          <a:xfrm>
            <a:off x="5862663" y="3199290"/>
            <a:ext cx="475889" cy="314174"/>
          </a:xfrm>
          <a:prstGeom prst="rect">
            <a:avLst/>
          </a:prstGeom>
        </p:spPr>
        <p:txBody>
          <a:bodyPr>
            <a:prstTxWarp prst="textPlain"/>
          </a:bodyPr>
          <a:lstStyle/>
          <a:p>
            <a:pPr lvl="0" algn="ctr"/>
            <a:r>
              <a:rPr b="0" i="0">
                <a:ln>
                  <a:noFill/>
                </a:ln>
                <a:solidFill>
                  <a:srgbClr val="FFFFFF"/>
                </a:solidFill>
                <a:latin typeface="Nerko One"/>
              </a:rPr>
              <a:t>05</a:t>
            </a:r>
          </a:p>
        </p:txBody>
      </p:sp>
      <p:sp>
        <p:nvSpPr>
          <p:cNvPr id="2047" name="Google Shape;2047;p29"/>
          <p:cNvSpPr txBox="1"/>
          <p:nvPr>
            <p:ph idx="1" type="body"/>
          </p:nvPr>
        </p:nvSpPr>
        <p:spPr>
          <a:xfrm>
            <a:off x="6622375" y="4032975"/>
            <a:ext cx="3905400" cy="51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t>
            </a:r>
            <a:endParaRPr/>
          </a:p>
        </p:txBody>
      </p:sp>
      <p:sp>
        <p:nvSpPr>
          <p:cNvPr id="2048" name="Google Shape;2048;p29"/>
          <p:cNvSpPr/>
          <p:nvPr/>
        </p:nvSpPr>
        <p:spPr>
          <a:xfrm>
            <a:off x="5759875" y="3946725"/>
            <a:ext cx="688200" cy="688200"/>
          </a:xfrm>
          <a:prstGeom prst="ellipse">
            <a:avLst/>
          </a:prstGeom>
          <a:solidFill>
            <a:schemeClr val="accent6"/>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9"/>
          <p:cNvSpPr/>
          <p:nvPr/>
        </p:nvSpPr>
        <p:spPr>
          <a:xfrm>
            <a:off x="5862663" y="4139378"/>
            <a:ext cx="480789" cy="317985"/>
          </a:xfrm>
          <a:prstGeom prst="rect">
            <a:avLst/>
          </a:prstGeom>
        </p:spPr>
        <p:txBody>
          <a:bodyPr>
            <a:prstTxWarp prst="textPlain"/>
          </a:bodyPr>
          <a:lstStyle/>
          <a:p>
            <a:pPr lvl="0" algn="ctr"/>
            <a:r>
              <a:rPr b="0" i="0">
                <a:ln>
                  <a:noFill/>
                </a:ln>
                <a:solidFill>
                  <a:srgbClr val="FFFFFF"/>
                </a:solidFill>
                <a:latin typeface="Nerko One"/>
              </a:rPr>
              <a:t>06</a:t>
            </a:r>
          </a:p>
        </p:txBody>
      </p:sp>
      <p:sp>
        <p:nvSpPr>
          <p:cNvPr id="2050" name="Google Shape;2050;p29"/>
          <p:cNvSpPr/>
          <p:nvPr/>
        </p:nvSpPr>
        <p:spPr>
          <a:xfrm>
            <a:off x="1020300" y="709645"/>
            <a:ext cx="2316207" cy="761555"/>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Recap</a:t>
            </a:r>
          </a:p>
        </p:txBody>
      </p:sp>
      <p:sp>
        <p:nvSpPr>
          <p:cNvPr id="2051" name="Google Shape;2051;p29"/>
          <p:cNvSpPr/>
          <p:nvPr/>
        </p:nvSpPr>
        <p:spPr>
          <a:xfrm>
            <a:off x="1020300" y="698765"/>
            <a:ext cx="2316207" cy="761555"/>
          </a:xfrm>
          <a:prstGeom prst="rect">
            <a:avLst/>
          </a:prstGeom>
        </p:spPr>
        <p:txBody>
          <a:bodyPr>
            <a:prstTxWarp prst="textPlain"/>
          </a:bodyPr>
          <a:lstStyle/>
          <a:p>
            <a:pPr lvl="0" algn="ctr"/>
            <a:r>
              <a:rPr b="0" i="0">
                <a:ln>
                  <a:noFill/>
                </a:ln>
                <a:solidFill>
                  <a:schemeClr val="dk1"/>
                </a:solidFill>
                <a:latin typeface="Nerko One"/>
              </a:rPr>
              <a:t>Recap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30"/>
          <p:cNvSpPr/>
          <p:nvPr/>
        </p:nvSpPr>
        <p:spPr>
          <a:xfrm>
            <a:off x="1130225" y="612650"/>
            <a:ext cx="3960600" cy="474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410700" y="481045"/>
            <a:ext cx="3817293" cy="607522"/>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Chart title</a:t>
            </a:r>
          </a:p>
        </p:txBody>
      </p:sp>
      <p:sp>
        <p:nvSpPr>
          <p:cNvPr id="2058" name="Google Shape;2058;p30"/>
          <p:cNvSpPr/>
          <p:nvPr/>
        </p:nvSpPr>
        <p:spPr>
          <a:xfrm>
            <a:off x="410700" y="470165"/>
            <a:ext cx="3817293" cy="607522"/>
          </a:xfrm>
          <a:prstGeom prst="rect">
            <a:avLst/>
          </a:prstGeom>
        </p:spPr>
        <p:txBody>
          <a:bodyPr>
            <a:prstTxWarp prst="textPlain"/>
          </a:bodyPr>
          <a:lstStyle/>
          <a:p>
            <a:pPr lvl="0" algn="ctr"/>
            <a:r>
              <a:rPr b="0" i="0">
                <a:ln>
                  <a:noFill/>
                </a:ln>
                <a:solidFill>
                  <a:schemeClr val="dk1"/>
                </a:solidFill>
                <a:latin typeface="Nerko One"/>
              </a:rPr>
              <a:t>Chart title</a:t>
            </a:r>
          </a:p>
        </p:txBody>
      </p:sp>
      <p:grpSp>
        <p:nvGrpSpPr>
          <p:cNvPr id="2059" name="Google Shape;2059;p30"/>
          <p:cNvGrpSpPr/>
          <p:nvPr/>
        </p:nvGrpSpPr>
        <p:grpSpPr>
          <a:xfrm>
            <a:off x="2214286" y="1835373"/>
            <a:ext cx="8126097" cy="2747933"/>
            <a:chOff x="2667200" y="2716275"/>
            <a:chExt cx="7036800" cy="2379575"/>
          </a:xfrm>
        </p:grpSpPr>
        <p:cxnSp>
          <p:nvCxnSpPr>
            <p:cNvPr id="2060" name="Google Shape;2060;p30"/>
            <p:cNvCxnSpPr/>
            <p:nvPr/>
          </p:nvCxnSpPr>
          <p:spPr>
            <a:xfrm>
              <a:off x="2667200" y="5095850"/>
              <a:ext cx="7036800" cy="0"/>
            </a:xfrm>
            <a:prstGeom prst="straightConnector1">
              <a:avLst/>
            </a:prstGeom>
            <a:noFill/>
            <a:ln cap="flat" cmpd="sng" w="9525">
              <a:solidFill>
                <a:srgbClr val="B7B7B7"/>
              </a:solidFill>
              <a:prstDash val="solid"/>
              <a:round/>
              <a:headEnd len="med" w="med" type="none"/>
              <a:tailEnd len="med" w="med" type="none"/>
            </a:ln>
          </p:spPr>
        </p:cxnSp>
        <p:cxnSp>
          <p:nvCxnSpPr>
            <p:cNvPr id="2061" name="Google Shape;2061;p30"/>
            <p:cNvCxnSpPr/>
            <p:nvPr/>
          </p:nvCxnSpPr>
          <p:spPr>
            <a:xfrm>
              <a:off x="2667200" y="4619935"/>
              <a:ext cx="7036800" cy="0"/>
            </a:xfrm>
            <a:prstGeom prst="straightConnector1">
              <a:avLst/>
            </a:prstGeom>
            <a:noFill/>
            <a:ln cap="flat" cmpd="sng" w="9525">
              <a:solidFill>
                <a:srgbClr val="B7B7B7"/>
              </a:solidFill>
              <a:prstDash val="solid"/>
              <a:round/>
              <a:headEnd len="med" w="med" type="none"/>
              <a:tailEnd len="med" w="med" type="none"/>
            </a:ln>
          </p:spPr>
        </p:cxnSp>
        <p:cxnSp>
          <p:nvCxnSpPr>
            <p:cNvPr id="2062" name="Google Shape;2062;p30"/>
            <p:cNvCxnSpPr/>
            <p:nvPr/>
          </p:nvCxnSpPr>
          <p:spPr>
            <a:xfrm>
              <a:off x="2667200" y="4144020"/>
              <a:ext cx="7036800" cy="0"/>
            </a:xfrm>
            <a:prstGeom prst="straightConnector1">
              <a:avLst/>
            </a:prstGeom>
            <a:noFill/>
            <a:ln cap="flat" cmpd="sng" w="9525">
              <a:solidFill>
                <a:srgbClr val="B7B7B7"/>
              </a:solidFill>
              <a:prstDash val="solid"/>
              <a:round/>
              <a:headEnd len="med" w="med" type="none"/>
              <a:tailEnd len="med" w="med" type="none"/>
            </a:ln>
          </p:spPr>
        </p:cxnSp>
        <p:cxnSp>
          <p:nvCxnSpPr>
            <p:cNvPr id="2063" name="Google Shape;2063;p30"/>
            <p:cNvCxnSpPr/>
            <p:nvPr/>
          </p:nvCxnSpPr>
          <p:spPr>
            <a:xfrm>
              <a:off x="2667200" y="3668105"/>
              <a:ext cx="7036800" cy="0"/>
            </a:xfrm>
            <a:prstGeom prst="straightConnector1">
              <a:avLst/>
            </a:prstGeom>
            <a:noFill/>
            <a:ln cap="flat" cmpd="sng" w="9525">
              <a:solidFill>
                <a:srgbClr val="B7B7B7"/>
              </a:solidFill>
              <a:prstDash val="solid"/>
              <a:round/>
              <a:headEnd len="med" w="med" type="none"/>
              <a:tailEnd len="med" w="med" type="none"/>
            </a:ln>
          </p:spPr>
        </p:cxnSp>
        <p:cxnSp>
          <p:nvCxnSpPr>
            <p:cNvPr id="2064" name="Google Shape;2064;p30"/>
            <p:cNvCxnSpPr/>
            <p:nvPr/>
          </p:nvCxnSpPr>
          <p:spPr>
            <a:xfrm>
              <a:off x="2667200" y="3192190"/>
              <a:ext cx="7036800" cy="0"/>
            </a:xfrm>
            <a:prstGeom prst="straightConnector1">
              <a:avLst/>
            </a:prstGeom>
            <a:noFill/>
            <a:ln cap="flat" cmpd="sng" w="9525">
              <a:solidFill>
                <a:srgbClr val="B7B7B7"/>
              </a:solidFill>
              <a:prstDash val="solid"/>
              <a:round/>
              <a:headEnd len="med" w="med" type="none"/>
              <a:tailEnd len="med" w="med" type="none"/>
            </a:ln>
          </p:spPr>
        </p:cxnSp>
        <p:cxnSp>
          <p:nvCxnSpPr>
            <p:cNvPr id="2065" name="Google Shape;2065;p30"/>
            <p:cNvCxnSpPr/>
            <p:nvPr/>
          </p:nvCxnSpPr>
          <p:spPr>
            <a:xfrm>
              <a:off x="2667200" y="2716275"/>
              <a:ext cx="7036800" cy="0"/>
            </a:xfrm>
            <a:prstGeom prst="straightConnector1">
              <a:avLst/>
            </a:prstGeom>
            <a:noFill/>
            <a:ln cap="flat" cmpd="sng" w="9525">
              <a:solidFill>
                <a:srgbClr val="B7B7B7"/>
              </a:solidFill>
              <a:prstDash val="solid"/>
              <a:round/>
              <a:headEnd len="med" w="med" type="none"/>
              <a:tailEnd len="med" w="med" type="none"/>
            </a:ln>
          </p:spPr>
        </p:cxnSp>
      </p:grpSp>
      <p:sp>
        <p:nvSpPr>
          <p:cNvPr id="2066" name="Google Shape;2066;p30"/>
          <p:cNvSpPr/>
          <p:nvPr/>
        </p:nvSpPr>
        <p:spPr>
          <a:xfrm flipH="1" rot="10800000">
            <a:off x="6024284" y="2098244"/>
            <a:ext cx="545700" cy="2480100"/>
          </a:xfrm>
          <a:prstGeom prst="round2Same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flipH="1" rot="10800000">
            <a:off x="7601115" y="1840528"/>
            <a:ext cx="545700" cy="2737800"/>
          </a:xfrm>
          <a:prstGeom prst="round2Same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flipH="1" rot="10800000">
            <a:off x="2870624" y="2144441"/>
            <a:ext cx="545700" cy="2433900"/>
          </a:xfrm>
          <a:prstGeom prst="round2SameRect">
            <a:avLst>
              <a:gd fmla="val 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flipH="1" rot="10800000">
            <a:off x="4447454" y="2538628"/>
            <a:ext cx="545700" cy="2039700"/>
          </a:xfrm>
          <a:prstGeom prst="round2Same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txBox="1"/>
          <p:nvPr/>
        </p:nvSpPr>
        <p:spPr>
          <a:xfrm>
            <a:off x="1546826" y="4463478"/>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0 %</a:t>
            </a:r>
            <a:endParaRPr>
              <a:solidFill>
                <a:schemeClr val="dk1"/>
              </a:solidFill>
              <a:latin typeface="Nerko One"/>
              <a:ea typeface="Nerko One"/>
              <a:cs typeface="Nerko One"/>
              <a:sym typeface="Nerko One"/>
            </a:endParaRPr>
          </a:p>
        </p:txBody>
      </p:sp>
      <p:sp>
        <p:nvSpPr>
          <p:cNvPr id="2071" name="Google Shape;2071;p30"/>
          <p:cNvSpPr txBox="1"/>
          <p:nvPr/>
        </p:nvSpPr>
        <p:spPr>
          <a:xfrm>
            <a:off x="1546826" y="2822430"/>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60 %</a:t>
            </a:r>
            <a:endParaRPr>
              <a:solidFill>
                <a:schemeClr val="dk1"/>
              </a:solidFill>
              <a:latin typeface="Nerko One"/>
              <a:ea typeface="Nerko One"/>
              <a:cs typeface="Nerko One"/>
              <a:sym typeface="Nerko One"/>
            </a:endParaRPr>
          </a:p>
        </p:txBody>
      </p:sp>
      <p:sp>
        <p:nvSpPr>
          <p:cNvPr id="2072" name="Google Shape;2072;p30"/>
          <p:cNvSpPr txBox="1"/>
          <p:nvPr/>
        </p:nvSpPr>
        <p:spPr>
          <a:xfrm>
            <a:off x="1546826" y="3369446"/>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40 %</a:t>
            </a:r>
            <a:endParaRPr>
              <a:solidFill>
                <a:schemeClr val="dk1"/>
              </a:solidFill>
              <a:latin typeface="Nerko One"/>
              <a:ea typeface="Nerko One"/>
              <a:cs typeface="Nerko One"/>
              <a:sym typeface="Nerko One"/>
            </a:endParaRPr>
          </a:p>
        </p:txBody>
      </p:sp>
      <p:sp>
        <p:nvSpPr>
          <p:cNvPr id="2073" name="Google Shape;2073;p30"/>
          <p:cNvSpPr txBox="1"/>
          <p:nvPr/>
        </p:nvSpPr>
        <p:spPr>
          <a:xfrm>
            <a:off x="1546826" y="3916462"/>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20 %</a:t>
            </a:r>
            <a:endParaRPr>
              <a:solidFill>
                <a:schemeClr val="dk1"/>
              </a:solidFill>
              <a:latin typeface="Nerko One"/>
              <a:ea typeface="Nerko One"/>
              <a:cs typeface="Nerko One"/>
              <a:sym typeface="Nerko One"/>
            </a:endParaRPr>
          </a:p>
        </p:txBody>
      </p:sp>
      <p:sp>
        <p:nvSpPr>
          <p:cNvPr id="2074" name="Google Shape;2074;p30"/>
          <p:cNvSpPr txBox="1"/>
          <p:nvPr/>
        </p:nvSpPr>
        <p:spPr>
          <a:xfrm>
            <a:off x="1546826" y="2275416"/>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80 %</a:t>
            </a:r>
            <a:endParaRPr>
              <a:solidFill>
                <a:schemeClr val="dk1"/>
              </a:solidFill>
              <a:latin typeface="Nerko One"/>
              <a:ea typeface="Nerko One"/>
              <a:cs typeface="Nerko One"/>
              <a:sym typeface="Nerko One"/>
            </a:endParaRPr>
          </a:p>
        </p:txBody>
      </p:sp>
      <p:sp>
        <p:nvSpPr>
          <p:cNvPr id="2075" name="Google Shape;2075;p30"/>
          <p:cNvSpPr/>
          <p:nvPr/>
        </p:nvSpPr>
        <p:spPr>
          <a:xfrm flipH="1" rot="10800000">
            <a:off x="9177945" y="3194137"/>
            <a:ext cx="545700" cy="1384200"/>
          </a:xfrm>
          <a:prstGeom prst="round2Same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txBox="1"/>
          <p:nvPr>
            <p:ph idx="1" type="body"/>
          </p:nvPr>
        </p:nvSpPr>
        <p:spPr>
          <a:xfrm>
            <a:off x="2287778" y="5108328"/>
            <a:ext cx="1595100" cy="9621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1000"/>
              <a:t>Lorem ipsum dolor sit amet, consectetuer adipiscing elit.</a:t>
            </a:r>
            <a:endParaRPr sz="1000"/>
          </a:p>
        </p:txBody>
      </p:sp>
      <p:sp>
        <p:nvSpPr>
          <p:cNvPr id="2077" name="Google Shape;2077;p30"/>
          <p:cNvSpPr txBox="1"/>
          <p:nvPr>
            <p:ph idx="5" type="title"/>
          </p:nvPr>
        </p:nvSpPr>
        <p:spPr>
          <a:xfrm>
            <a:off x="2287778" y="4640213"/>
            <a:ext cx="1595100" cy="3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Title One</a:t>
            </a:r>
            <a:endParaRPr sz="1500"/>
          </a:p>
        </p:txBody>
      </p:sp>
      <p:sp>
        <p:nvSpPr>
          <p:cNvPr id="2078" name="Google Shape;2078;p30"/>
          <p:cNvSpPr txBox="1"/>
          <p:nvPr>
            <p:ph idx="1" type="body"/>
          </p:nvPr>
        </p:nvSpPr>
        <p:spPr>
          <a:xfrm>
            <a:off x="3882782" y="5108328"/>
            <a:ext cx="1595100" cy="9621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1000"/>
              <a:t>Lorem ipsum dolor sit amet, consectetuer adipiscing elit.</a:t>
            </a:r>
            <a:endParaRPr sz="1000"/>
          </a:p>
        </p:txBody>
      </p:sp>
      <p:sp>
        <p:nvSpPr>
          <p:cNvPr id="2079" name="Google Shape;2079;p30"/>
          <p:cNvSpPr txBox="1"/>
          <p:nvPr>
            <p:ph idx="5" type="title"/>
          </p:nvPr>
        </p:nvSpPr>
        <p:spPr>
          <a:xfrm>
            <a:off x="3882782" y="4640213"/>
            <a:ext cx="1595100" cy="3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Title Two</a:t>
            </a:r>
            <a:endParaRPr sz="1500"/>
          </a:p>
        </p:txBody>
      </p:sp>
      <p:sp>
        <p:nvSpPr>
          <p:cNvPr id="2080" name="Google Shape;2080;p30"/>
          <p:cNvSpPr txBox="1"/>
          <p:nvPr>
            <p:ph idx="1" type="body"/>
          </p:nvPr>
        </p:nvSpPr>
        <p:spPr>
          <a:xfrm>
            <a:off x="5499584" y="5108328"/>
            <a:ext cx="1595100" cy="9621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1000"/>
              <a:t>Lorem ipsum dolor sit amet, consectetuer adipiscing elit.</a:t>
            </a:r>
            <a:endParaRPr sz="1000"/>
          </a:p>
        </p:txBody>
      </p:sp>
      <p:sp>
        <p:nvSpPr>
          <p:cNvPr id="2081" name="Google Shape;2081;p30"/>
          <p:cNvSpPr txBox="1"/>
          <p:nvPr>
            <p:ph idx="5" type="title"/>
          </p:nvPr>
        </p:nvSpPr>
        <p:spPr>
          <a:xfrm>
            <a:off x="5499584" y="4640213"/>
            <a:ext cx="1595100" cy="3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Title Three</a:t>
            </a:r>
            <a:endParaRPr sz="1500"/>
          </a:p>
        </p:txBody>
      </p:sp>
      <p:sp>
        <p:nvSpPr>
          <p:cNvPr id="2082" name="Google Shape;2082;p30"/>
          <p:cNvSpPr txBox="1"/>
          <p:nvPr>
            <p:ph idx="1" type="body"/>
          </p:nvPr>
        </p:nvSpPr>
        <p:spPr>
          <a:xfrm>
            <a:off x="7094588" y="5108328"/>
            <a:ext cx="1595100" cy="9621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1000"/>
              <a:t>Lorem ipsum dolor sit amet, consectetuer adipiscing elit.</a:t>
            </a:r>
            <a:endParaRPr sz="1000"/>
          </a:p>
        </p:txBody>
      </p:sp>
      <p:sp>
        <p:nvSpPr>
          <p:cNvPr id="2083" name="Google Shape;2083;p30"/>
          <p:cNvSpPr txBox="1"/>
          <p:nvPr>
            <p:ph idx="5" type="title"/>
          </p:nvPr>
        </p:nvSpPr>
        <p:spPr>
          <a:xfrm>
            <a:off x="7094588" y="4640213"/>
            <a:ext cx="1595100" cy="3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Title Four</a:t>
            </a:r>
            <a:endParaRPr sz="1500"/>
          </a:p>
        </p:txBody>
      </p:sp>
      <p:sp>
        <p:nvSpPr>
          <p:cNvPr id="2084" name="Google Shape;2084;p30"/>
          <p:cNvSpPr txBox="1"/>
          <p:nvPr>
            <p:ph idx="1" type="body"/>
          </p:nvPr>
        </p:nvSpPr>
        <p:spPr>
          <a:xfrm>
            <a:off x="8711390" y="5108328"/>
            <a:ext cx="1595100" cy="9621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1000"/>
              <a:t>Lorem ipsum dolor sit amet, consectetuer adipiscing elit.</a:t>
            </a:r>
            <a:endParaRPr sz="1000"/>
          </a:p>
        </p:txBody>
      </p:sp>
      <p:sp>
        <p:nvSpPr>
          <p:cNvPr id="2085" name="Google Shape;2085;p30"/>
          <p:cNvSpPr txBox="1"/>
          <p:nvPr>
            <p:ph idx="5" type="title"/>
          </p:nvPr>
        </p:nvSpPr>
        <p:spPr>
          <a:xfrm>
            <a:off x="8711390" y="4640213"/>
            <a:ext cx="1595100" cy="3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Title Five</a:t>
            </a:r>
            <a:endParaRPr sz="1500"/>
          </a:p>
        </p:txBody>
      </p:sp>
      <p:sp>
        <p:nvSpPr>
          <p:cNvPr id="2086" name="Google Shape;2086;p30"/>
          <p:cNvSpPr txBox="1"/>
          <p:nvPr/>
        </p:nvSpPr>
        <p:spPr>
          <a:xfrm>
            <a:off x="1546826" y="1728400"/>
            <a:ext cx="595200" cy="2847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a:solidFill>
                  <a:schemeClr val="dk1"/>
                </a:solidFill>
                <a:latin typeface="Nerko One"/>
                <a:ea typeface="Nerko One"/>
                <a:cs typeface="Nerko One"/>
                <a:sym typeface="Nerko One"/>
              </a:rPr>
              <a:t>100 %</a:t>
            </a:r>
            <a:endParaRPr>
              <a:solidFill>
                <a:schemeClr val="dk1"/>
              </a:solidFill>
              <a:latin typeface="Nerko One"/>
              <a:ea typeface="Nerko One"/>
              <a:cs typeface="Nerko One"/>
              <a:sym typeface="Nerko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31"/>
          <p:cNvSpPr/>
          <p:nvPr/>
        </p:nvSpPr>
        <p:spPr>
          <a:xfrm>
            <a:off x="1130225" y="612650"/>
            <a:ext cx="7181700" cy="4740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1"/>
          <p:cNvSpPr/>
          <p:nvPr/>
        </p:nvSpPr>
        <p:spPr>
          <a:xfrm>
            <a:off x="410700" y="481045"/>
            <a:ext cx="6716139" cy="607522"/>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This is a timeline</a:t>
            </a:r>
          </a:p>
        </p:txBody>
      </p:sp>
      <p:sp>
        <p:nvSpPr>
          <p:cNvPr id="2093" name="Google Shape;2093;p31"/>
          <p:cNvSpPr/>
          <p:nvPr/>
        </p:nvSpPr>
        <p:spPr>
          <a:xfrm>
            <a:off x="410700" y="470165"/>
            <a:ext cx="6716139" cy="607522"/>
          </a:xfrm>
          <a:prstGeom prst="rect">
            <a:avLst/>
          </a:prstGeom>
        </p:spPr>
        <p:txBody>
          <a:bodyPr>
            <a:prstTxWarp prst="textPlain"/>
          </a:bodyPr>
          <a:lstStyle/>
          <a:p>
            <a:pPr lvl="0" algn="ctr"/>
            <a:r>
              <a:rPr b="0" i="0">
                <a:ln>
                  <a:noFill/>
                </a:ln>
                <a:solidFill>
                  <a:schemeClr val="dk1"/>
                </a:solidFill>
                <a:latin typeface="Nerko One"/>
              </a:rPr>
              <a:t>This is a timeline</a:t>
            </a:r>
          </a:p>
        </p:txBody>
      </p:sp>
      <p:cxnSp>
        <p:nvCxnSpPr>
          <p:cNvPr id="2094" name="Google Shape;2094;p31"/>
          <p:cNvCxnSpPr/>
          <p:nvPr/>
        </p:nvCxnSpPr>
        <p:spPr>
          <a:xfrm>
            <a:off x="1313186" y="2662498"/>
            <a:ext cx="10038300" cy="0"/>
          </a:xfrm>
          <a:prstGeom prst="straightConnector1">
            <a:avLst/>
          </a:prstGeom>
          <a:noFill/>
          <a:ln cap="flat" cmpd="sng" w="9525">
            <a:solidFill>
              <a:srgbClr val="B7B7B7"/>
            </a:solidFill>
            <a:prstDash val="solid"/>
            <a:round/>
            <a:headEnd len="med" w="med" type="none"/>
            <a:tailEnd len="med" w="med" type="none"/>
          </a:ln>
        </p:spPr>
      </p:cxnSp>
      <p:sp>
        <p:nvSpPr>
          <p:cNvPr id="2095" name="Google Shape;2095;p31"/>
          <p:cNvSpPr txBox="1"/>
          <p:nvPr>
            <p:ph idx="2" type="body"/>
          </p:nvPr>
        </p:nvSpPr>
        <p:spPr>
          <a:xfrm>
            <a:off x="2775375" y="32386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096" name="Google Shape;2096;p31"/>
          <p:cNvSpPr txBox="1"/>
          <p:nvPr>
            <p:ph idx="3" type="body"/>
          </p:nvPr>
        </p:nvSpPr>
        <p:spPr>
          <a:xfrm>
            <a:off x="5135150" y="32386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097" name="Google Shape;2097;p31"/>
          <p:cNvSpPr txBox="1"/>
          <p:nvPr>
            <p:ph idx="4" type="body"/>
          </p:nvPr>
        </p:nvSpPr>
        <p:spPr>
          <a:xfrm>
            <a:off x="7494925" y="32386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098" name="Google Shape;2098;p31"/>
          <p:cNvSpPr txBox="1"/>
          <p:nvPr>
            <p:ph idx="1" type="body"/>
          </p:nvPr>
        </p:nvSpPr>
        <p:spPr>
          <a:xfrm>
            <a:off x="415600" y="32386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099" name="Google Shape;2099;p31"/>
          <p:cNvSpPr txBox="1"/>
          <p:nvPr>
            <p:ph idx="5" type="body"/>
          </p:nvPr>
        </p:nvSpPr>
        <p:spPr>
          <a:xfrm>
            <a:off x="9854700" y="32386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100" name="Google Shape;2100;p31"/>
          <p:cNvSpPr/>
          <p:nvPr/>
        </p:nvSpPr>
        <p:spPr>
          <a:xfrm>
            <a:off x="609214" y="2517005"/>
            <a:ext cx="1641300" cy="373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1"/>
          <p:cNvSpPr/>
          <p:nvPr/>
        </p:nvSpPr>
        <p:spPr>
          <a:xfrm>
            <a:off x="522650" y="2409837"/>
            <a:ext cx="1319203" cy="439993"/>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1999</a:t>
            </a:r>
          </a:p>
        </p:txBody>
      </p:sp>
      <p:sp>
        <p:nvSpPr>
          <p:cNvPr id="2102" name="Google Shape;2102;p31"/>
          <p:cNvSpPr/>
          <p:nvPr/>
        </p:nvSpPr>
        <p:spPr>
          <a:xfrm>
            <a:off x="522650" y="2409837"/>
            <a:ext cx="1319203" cy="439993"/>
          </a:xfrm>
          <a:prstGeom prst="rect">
            <a:avLst/>
          </a:prstGeom>
        </p:spPr>
        <p:txBody>
          <a:bodyPr>
            <a:prstTxWarp prst="textPlain"/>
          </a:bodyPr>
          <a:lstStyle/>
          <a:p>
            <a:pPr lvl="0" algn="ctr"/>
            <a:r>
              <a:rPr b="0" i="0">
                <a:ln>
                  <a:noFill/>
                </a:ln>
                <a:solidFill>
                  <a:schemeClr val="dk1"/>
                </a:solidFill>
                <a:latin typeface="Nerko One"/>
              </a:rPr>
              <a:t>1999</a:t>
            </a:r>
          </a:p>
        </p:txBody>
      </p:sp>
      <p:sp>
        <p:nvSpPr>
          <p:cNvPr id="2103" name="Google Shape;2103;p31"/>
          <p:cNvSpPr/>
          <p:nvPr/>
        </p:nvSpPr>
        <p:spPr>
          <a:xfrm>
            <a:off x="2915464" y="2517005"/>
            <a:ext cx="1641300" cy="373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4" name="Google Shape;2104;p31"/>
          <p:cNvSpPr/>
          <p:nvPr/>
        </p:nvSpPr>
        <p:spPr>
          <a:xfrm>
            <a:off x="2828900" y="2409084"/>
            <a:ext cx="1346326" cy="441500"/>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2003</a:t>
            </a:r>
          </a:p>
        </p:txBody>
      </p:sp>
      <p:sp>
        <p:nvSpPr>
          <p:cNvPr id="2105" name="Google Shape;2105;p31"/>
          <p:cNvSpPr/>
          <p:nvPr/>
        </p:nvSpPr>
        <p:spPr>
          <a:xfrm>
            <a:off x="2828900" y="2409084"/>
            <a:ext cx="1346326" cy="441500"/>
          </a:xfrm>
          <a:prstGeom prst="rect">
            <a:avLst/>
          </a:prstGeom>
        </p:spPr>
        <p:txBody>
          <a:bodyPr>
            <a:prstTxWarp prst="textPlain"/>
          </a:bodyPr>
          <a:lstStyle/>
          <a:p>
            <a:pPr lvl="0" algn="ctr"/>
            <a:r>
              <a:rPr b="0" i="0">
                <a:ln>
                  <a:noFill/>
                </a:ln>
                <a:solidFill>
                  <a:schemeClr val="dk1"/>
                </a:solidFill>
                <a:latin typeface="Nerko One"/>
              </a:rPr>
              <a:t>2003</a:t>
            </a:r>
          </a:p>
        </p:txBody>
      </p:sp>
      <p:sp>
        <p:nvSpPr>
          <p:cNvPr id="2106" name="Google Shape;2106;p31"/>
          <p:cNvSpPr/>
          <p:nvPr/>
        </p:nvSpPr>
        <p:spPr>
          <a:xfrm>
            <a:off x="5300814" y="2517005"/>
            <a:ext cx="1641300" cy="373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1"/>
          <p:cNvSpPr/>
          <p:nvPr/>
        </p:nvSpPr>
        <p:spPr>
          <a:xfrm>
            <a:off x="5214250" y="2409084"/>
            <a:ext cx="1261192" cy="441500"/>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2015</a:t>
            </a:r>
          </a:p>
        </p:txBody>
      </p:sp>
      <p:sp>
        <p:nvSpPr>
          <p:cNvPr id="2108" name="Google Shape;2108;p31"/>
          <p:cNvSpPr/>
          <p:nvPr/>
        </p:nvSpPr>
        <p:spPr>
          <a:xfrm>
            <a:off x="5214250" y="2409084"/>
            <a:ext cx="1261192" cy="441500"/>
          </a:xfrm>
          <a:prstGeom prst="rect">
            <a:avLst/>
          </a:prstGeom>
        </p:spPr>
        <p:txBody>
          <a:bodyPr>
            <a:prstTxWarp prst="textPlain"/>
          </a:bodyPr>
          <a:lstStyle/>
          <a:p>
            <a:pPr lvl="0" algn="ctr"/>
            <a:r>
              <a:rPr b="0" i="0">
                <a:ln>
                  <a:noFill/>
                </a:ln>
                <a:solidFill>
                  <a:schemeClr val="dk1"/>
                </a:solidFill>
                <a:latin typeface="Nerko One"/>
              </a:rPr>
              <a:t>2015</a:t>
            </a:r>
          </a:p>
        </p:txBody>
      </p:sp>
      <p:sp>
        <p:nvSpPr>
          <p:cNvPr id="2109" name="Google Shape;2109;p31"/>
          <p:cNvSpPr/>
          <p:nvPr/>
        </p:nvSpPr>
        <p:spPr>
          <a:xfrm>
            <a:off x="7607064" y="2517005"/>
            <a:ext cx="1641300" cy="373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0" name="Google Shape;2110;p31"/>
          <p:cNvSpPr/>
          <p:nvPr/>
        </p:nvSpPr>
        <p:spPr>
          <a:xfrm>
            <a:off x="7520500" y="2409084"/>
            <a:ext cx="1283794" cy="441500"/>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2019</a:t>
            </a:r>
          </a:p>
        </p:txBody>
      </p:sp>
      <p:sp>
        <p:nvSpPr>
          <p:cNvPr id="2111" name="Google Shape;2111;p31"/>
          <p:cNvSpPr/>
          <p:nvPr/>
        </p:nvSpPr>
        <p:spPr>
          <a:xfrm>
            <a:off x="7520500" y="2409084"/>
            <a:ext cx="1283794" cy="441500"/>
          </a:xfrm>
          <a:prstGeom prst="rect">
            <a:avLst/>
          </a:prstGeom>
        </p:spPr>
        <p:txBody>
          <a:bodyPr>
            <a:prstTxWarp prst="textPlain"/>
          </a:bodyPr>
          <a:lstStyle/>
          <a:p>
            <a:pPr lvl="0" algn="ctr"/>
            <a:r>
              <a:rPr b="0" i="0">
                <a:ln>
                  <a:noFill/>
                </a:ln>
                <a:solidFill>
                  <a:schemeClr val="dk1"/>
                </a:solidFill>
                <a:latin typeface="Nerko One"/>
              </a:rPr>
              <a:t>2019</a:t>
            </a:r>
          </a:p>
        </p:txBody>
      </p:sp>
      <p:sp>
        <p:nvSpPr>
          <p:cNvPr id="2112" name="Google Shape;2112;p31"/>
          <p:cNvSpPr/>
          <p:nvPr/>
        </p:nvSpPr>
        <p:spPr>
          <a:xfrm>
            <a:off x="9864314" y="2517005"/>
            <a:ext cx="1641300" cy="373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3" name="Google Shape;2113;p31"/>
          <p:cNvSpPr/>
          <p:nvPr/>
        </p:nvSpPr>
        <p:spPr>
          <a:xfrm>
            <a:off x="9777750" y="2409084"/>
            <a:ext cx="1343312" cy="441500"/>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2023</a:t>
            </a:r>
          </a:p>
        </p:txBody>
      </p:sp>
      <p:sp>
        <p:nvSpPr>
          <p:cNvPr id="2114" name="Google Shape;2114;p31"/>
          <p:cNvSpPr/>
          <p:nvPr/>
        </p:nvSpPr>
        <p:spPr>
          <a:xfrm>
            <a:off x="9777750" y="2409084"/>
            <a:ext cx="1343312" cy="441500"/>
          </a:xfrm>
          <a:prstGeom prst="rect">
            <a:avLst/>
          </a:prstGeom>
        </p:spPr>
        <p:txBody>
          <a:bodyPr>
            <a:prstTxWarp prst="textPlain"/>
          </a:bodyPr>
          <a:lstStyle/>
          <a:p>
            <a:pPr lvl="0" algn="ctr"/>
            <a:r>
              <a:rPr b="0" i="0">
                <a:ln>
                  <a:noFill/>
                </a:ln>
                <a:solidFill>
                  <a:schemeClr val="dk1"/>
                </a:solidFill>
                <a:latin typeface="Nerko One"/>
              </a:rPr>
              <a:t>2023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grpSp>
        <p:nvGrpSpPr>
          <p:cNvPr id="2119" name="Google Shape;2119;p32"/>
          <p:cNvGrpSpPr/>
          <p:nvPr/>
        </p:nvGrpSpPr>
        <p:grpSpPr>
          <a:xfrm>
            <a:off x="1691402" y="656999"/>
            <a:ext cx="2721600" cy="5544000"/>
            <a:chOff x="1020040" y="533174"/>
            <a:chExt cx="2721600" cy="5544000"/>
          </a:xfrm>
        </p:grpSpPr>
        <p:sp>
          <p:nvSpPr>
            <p:cNvPr id="2120" name="Google Shape;2120;p32"/>
            <p:cNvSpPr/>
            <p:nvPr/>
          </p:nvSpPr>
          <p:spPr>
            <a:xfrm rot="5322">
              <a:off x="1024388" y="535271"/>
              <a:ext cx="2712903" cy="5539807"/>
            </a:xfrm>
            <a:prstGeom prst="roundRect">
              <a:avLst>
                <a:gd fmla="val 13728" name="adj"/>
              </a:avLst>
            </a:pr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21" name="Google Shape;2121;p32"/>
            <p:cNvSpPr/>
            <p:nvPr/>
          </p:nvSpPr>
          <p:spPr>
            <a:xfrm rot="5339">
              <a:off x="1117826" y="634766"/>
              <a:ext cx="2511303" cy="5315706"/>
            </a:xfrm>
            <a:prstGeom prst="roundRect">
              <a:avLst>
                <a:gd fmla="val 11202"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22" name="Google Shape;2122;p32"/>
            <p:cNvSpPr/>
            <p:nvPr/>
          </p:nvSpPr>
          <p:spPr>
            <a:xfrm rot="-10793156">
              <a:off x="1702602" y="592275"/>
              <a:ext cx="1356303" cy="243601"/>
            </a:xfrm>
            <a:prstGeom prst="round2SameRect">
              <a:avLst>
                <a:gd fmla="val 50000" name="adj1"/>
                <a:gd fmla="val 0" name="adj2"/>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23" name="Google Shape;2123;p32"/>
            <p:cNvSpPr/>
            <p:nvPr/>
          </p:nvSpPr>
          <p:spPr>
            <a:xfrm>
              <a:off x="1848856" y="5858818"/>
              <a:ext cx="1063200" cy="37800"/>
            </a:xfrm>
            <a:prstGeom prst="roundRect">
              <a:avLst>
                <a:gd fmla="val 50000" name="adj"/>
              </a:avLst>
            </a:pr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2"/>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2"/>
            <p:cNvSpPr/>
            <p:nvPr/>
          </p:nvSpPr>
          <p:spPr>
            <a:xfrm>
              <a:off x="2176639" y="720996"/>
              <a:ext cx="408300" cy="37800"/>
            </a:xfrm>
            <a:prstGeom prst="roundRect">
              <a:avLst>
                <a:gd fmla="val 50000" name="adj"/>
              </a:avLst>
            </a:prstGeom>
            <a:gradFill>
              <a:gsLst>
                <a:gs pos="0">
                  <a:srgbClr val="424242"/>
                </a:gs>
                <a:gs pos="100000">
                  <a:srgbClr val="01010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6" name="Google Shape;2126;p32"/>
          <p:cNvSpPr txBox="1"/>
          <p:nvPr>
            <p:ph type="title"/>
          </p:nvPr>
        </p:nvSpPr>
        <p:spPr>
          <a:xfrm>
            <a:off x="4918988" y="2122000"/>
            <a:ext cx="5581500" cy="1242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Presenting a website or an app?</a:t>
            </a:r>
            <a:endParaRPr/>
          </a:p>
        </p:txBody>
      </p:sp>
      <p:sp>
        <p:nvSpPr>
          <p:cNvPr id="2127" name="Google Shape;2127;p32"/>
          <p:cNvSpPr txBox="1"/>
          <p:nvPr>
            <p:ph idx="1" type="body"/>
          </p:nvPr>
        </p:nvSpPr>
        <p:spPr>
          <a:xfrm>
            <a:off x="4919088" y="3503650"/>
            <a:ext cx="5581500" cy="170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If you are presenting a website, an internet product or an app, you can place a screenshot of it here.</a:t>
            </a:r>
            <a:endParaRPr/>
          </a:p>
        </p:txBody>
      </p:sp>
      <p:grpSp>
        <p:nvGrpSpPr>
          <p:cNvPr id="2128" name="Google Shape;2128;p32"/>
          <p:cNvGrpSpPr/>
          <p:nvPr/>
        </p:nvGrpSpPr>
        <p:grpSpPr>
          <a:xfrm>
            <a:off x="4413006" y="5064297"/>
            <a:ext cx="1353549" cy="1353549"/>
            <a:chOff x="8255309" y="6784332"/>
            <a:chExt cx="981900" cy="981900"/>
          </a:xfrm>
        </p:grpSpPr>
        <p:sp>
          <p:nvSpPr>
            <p:cNvPr id="2129" name="Google Shape;2129;p32"/>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30" name="Google Shape;2130;p32"/>
            <p:cNvGrpSpPr/>
            <p:nvPr/>
          </p:nvGrpSpPr>
          <p:grpSpPr>
            <a:xfrm>
              <a:off x="8255329" y="6784352"/>
              <a:ext cx="981843" cy="981843"/>
              <a:chOff x="1387100" y="17486"/>
              <a:chExt cx="1321102" cy="1321102"/>
            </a:xfrm>
          </p:grpSpPr>
          <p:grpSp>
            <p:nvGrpSpPr>
              <p:cNvPr id="2131" name="Google Shape;2131;p32"/>
              <p:cNvGrpSpPr/>
              <p:nvPr/>
            </p:nvGrpSpPr>
            <p:grpSpPr>
              <a:xfrm>
                <a:off x="1387100" y="17486"/>
                <a:ext cx="1321102" cy="1321102"/>
                <a:chOff x="1387100" y="17486"/>
                <a:chExt cx="1321102" cy="1321102"/>
              </a:xfrm>
            </p:grpSpPr>
            <p:sp>
              <p:nvSpPr>
                <p:cNvPr id="2132" name="Google Shape;2132;p32"/>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33" name="Google Shape;2133;p32"/>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34" name="Google Shape;2134;p32"/>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135" name="Google Shape;2135;p32"/>
              <p:cNvGrpSpPr/>
              <p:nvPr/>
            </p:nvGrpSpPr>
            <p:grpSpPr>
              <a:xfrm>
                <a:off x="1875282" y="466741"/>
                <a:ext cx="404681" cy="204704"/>
                <a:chOff x="1875282" y="466741"/>
                <a:chExt cx="404681" cy="204704"/>
              </a:xfrm>
            </p:grpSpPr>
            <p:sp>
              <p:nvSpPr>
                <p:cNvPr id="2136" name="Google Shape;2136;p32"/>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37" name="Google Shape;2137;p32"/>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2138" name="Google Shape;2138;p32"/>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39" name="Google Shape;2139;p32"/>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2140" name="Google Shape;2140;p32"/>
          <p:cNvGrpSpPr/>
          <p:nvPr/>
        </p:nvGrpSpPr>
        <p:grpSpPr>
          <a:xfrm rot="-1563482">
            <a:off x="850909" y="228511"/>
            <a:ext cx="1499341" cy="1499603"/>
            <a:chOff x="6012379" y="8300904"/>
            <a:chExt cx="1167996" cy="1167996"/>
          </a:xfrm>
        </p:grpSpPr>
        <p:sp>
          <p:nvSpPr>
            <p:cNvPr id="2141" name="Google Shape;2141;p32"/>
            <p:cNvSpPr/>
            <p:nvPr/>
          </p:nvSpPr>
          <p:spPr>
            <a:xfrm rot="757580">
              <a:off x="6185443" y="8475567"/>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42" name="Google Shape;2142;p32"/>
            <p:cNvGrpSpPr/>
            <p:nvPr/>
          </p:nvGrpSpPr>
          <p:grpSpPr>
            <a:xfrm rot="758102">
              <a:off x="6107481" y="8396006"/>
              <a:ext cx="977792" cy="977792"/>
              <a:chOff x="1085147" y="2720748"/>
              <a:chExt cx="1416439" cy="1416439"/>
            </a:xfrm>
          </p:grpSpPr>
          <p:grpSp>
            <p:nvGrpSpPr>
              <p:cNvPr id="2143" name="Google Shape;2143;p32"/>
              <p:cNvGrpSpPr/>
              <p:nvPr/>
            </p:nvGrpSpPr>
            <p:grpSpPr>
              <a:xfrm>
                <a:off x="1085147" y="2720748"/>
                <a:ext cx="1416439" cy="1416439"/>
                <a:chOff x="1085147" y="2720748"/>
                <a:chExt cx="1416439" cy="1416439"/>
              </a:xfrm>
            </p:grpSpPr>
            <p:grpSp>
              <p:nvGrpSpPr>
                <p:cNvPr id="2144" name="Google Shape;2144;p32"/>
                <p:cNvGrpSpPr/>
                <p:nvPr/>
              </p:nvGrpSpPr>
              <p:grpSpPr>
                <a:xfrm>
                  <a:off x="1085147" y="2720748"/>
                  <a:ext cx="1416439" cy="1416439"/>
                  <a:chOff x="1085147" y="2720748"/>
                  <a:chExt cx="1416439" cy="1416439"/>
                </a:xfrm>
              </p:grpSpPr>
              <p:sp>
                <p:nvSpPr>
                  <p:cNvPr id="2145" name="Google Shape;2145;p32"/>
                  <p:cNvSpPr/>
                  <p:nvPr/>
                </p:nvSpPr>
                <p:spPr>
                  <a:xfrm rot="-2700000">
                    <a:off x="1292579" y="2928181"/>
                    <a:ext cx="1001574" cy="1001574"/>
                  </a:xfrm>
                  <a:custGeom>
                    <a:rect b="b" l="l" r="r" t="t"/>
                    <a:pathLst>
                      <a:path extrusionOk="0" h="1001017" w="1001017">
                        <a:moveTo>
                          <a:pt x="1001018" y="500509"/>
                        </a:moveTo>
                        <a:cubicBezTo>
                          <a:pt x="1001018" y="776932"/>
                          <a:pt x="776932" y="1001018"/>
                          <a:pt x="500509" y="1001018"/>
                        </a:cubicBezTo>
                        <a:cubicBezTo>
                          <a:pt x="224085" y="1001018"/>
                          <a:pt x="0" y="776932"/>
                          <a:pt x="0" y="500509"/>
                        </a:cubicBezTo>
                        <a:cubicBezTo>
                          <a:pt x="0" y="224086"/>
                          <a:pt x="224085" y="0"/>
                          <a:pt x="500509" y="0"/>
                        </a:cubicBezTo>
                        <a:cubicBezTo>
                          <a:pt x="776932" y="0"/>
                          <a:pt x="1001018" y="224086"/>
                          <a:pt x="1001018" y="500509"/>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46" name="Google Shape;2146;p32"/>
                  <p:cNvSpPr/>
                  <p:nvPr/>
                </p:nvSpPr>
                <p:spPr>
                  <a:xfrm>
                    <a:off x="1348940" y="3027145"/>
                    <a:ext cx="944603" cy="901993"/>
                  </a:xfrm>
                  <a:custGeom>
                    <a:rect b="b" l="l" r="r" t="t"/>
                    <a:pathLst>
                      <a:path extrusionOk="0" h="901993" w="944603">
                        <a:moveTo>
                          <a:pt x="742950" y="0"/>
                        </a:moveTo>
                        <a:cubicBezTo>
                          <a:pt x="785662" y="81815"/>
                          <a:pt x="806116" y="176864"/>
                          <a:pt x="797092" y="275523"/>
                        </a:cubicBezTo>
                        <a:cubicBezTo>
                          <a:pt x="772427" y="551046"/>
                          <a:pt x="528788" y="753778"/>
                          <a:pt x="253866" y="729114"/>
                        </a:cubicBezTo>
                        <a:cubicBezTo>
                          <a:pt x="158215" y="720692"/>
                          <a:pt x="71588" y="685800"/>
                          <a:pt x="0" y="632259"/>
                        </a:cubicBezTo>
                        <a:cubicBezTo>
                          <a:pt x="76401" y="778443"/>
                          <a:pt x="222584" y="884321"/>
                          <a:pt x="399448" y="899962"/>
                        </a:cubicBezTo>
                        <a:cubicBezTo>
                          <a:pt x="674972" y="924627"/>
                          <a:pt x="918009" y="721895"/>
                          <a:pt x="942674" y="446372"/>
                        </a:cubicBezTo>
                        <a:cubicBezTo>
                          <a:pt x="958315" y="266499"/>
                          <a:pt x="877704" y="100464"/>
                          <a:pt x="742950"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47" name="Google Shape;2147;p32"/>
                  <p:cNvSpPr/>
                  <p:nvPr/>
                </p:nvSpPr>
                <p:spPr>
                  <a:xfrm>
                    <a:off x="1325966" y="2965107"/>
                    <a:ext cx="886239" cy="713547"/>
                  </a:xfrm>
                  <a:custGeom>
                    <a:rect b="b" l="l" r="r" t="t"/>
                    <a:pathLst>
                      <a:path extrusionOk="0" h="713547" w="886239">
                        <a:moveTo>
                          <a:pt x="31396" y="477728"/>
                        </a:moveTo>
                        <a:cubicBezTo>
                          <a:pt x="54256" y="222057"/>
                          <a:pt x="280450" y="33763"/>
                          <a:pt x="535519" y="56623"/>
                        </a:cubicBezTo>
                        <a:cubicBezTo>
                          <a:pt x="684711" y="69858"/>
                          <a:pt x="811042" y="152876"/>
                          <a:pt x="886240" y="270184"/>
                        </a:cubicBezTo>
                        <a:cubicBezTo>
                          <a:pt x="818863" y="124000"/>
                          <a:pt x="677492" y="17521"/>
                          <a:pt x="506042" y="1880"/>
                        </a:cubicBezTo>
                        <a:cubicBezTo>
                          <a:pt x="250371" y="-20980"/>
                          <a:pt x="24779" y="167314"/>
                          <a:pt x="1919" y="422985"/>
                        </a:cubicBezTo>
                        <a:cubicBezTo>
                          <a:pt x="-7707" y="528863"/>
                          <a:pt x="19364" y="629928"/>
                          <a:pt x="72303" y="713547"/>
                        </a:cubicBezTo>
                        <a:cubicBezTo>
                          <a:pt x="39217" y="642561"/>
                          <a:pt x="24177" y="561348"/>
                          <a:pt x="31396" y="477728"/>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148" name="Google Shape;2148;p32"/>
                <p:cNvGrpSpPr/>
                <p:nvPr/>
              </p:nvGrpSpPr>
              <p:grpSpPr>
                <a:xfrm>
                  <a:off x="1503639" y="3235565"/>
                  <a:ext cx="597443" cy="225431"/>
                  <a:chOff x="1503639" y="3235565"/>
                  <a:chExt cx="597443" cy="225431"/>
                </a:xfrm>
              </p:grpSpPr>
              <p:sp>
                <p:nvSpPr>
                  <p:cNvPr id="2149" name="Google Shape;2149;p32"/>
                  <p:cNvSpPr/>
                  <p:nvPr/>
                </p:nvSpPr>
                <p:spPr>
                  <a:xfrm>
                    <a:off x="1503639" y="3235565"/>
                    <a:ext cx="146090" cy="177344"/>
                  </a:xfrm>
                  <a:custGeom>
                    <a:rect b="b" l="l" r="r" t="t"/>
                    <a:pathLst>
                      <a:path extrusionOk="0" h="177344" w="146090">
                        <a:moveTo>
                          <a:pt x="19759" y="177191"/>
                        </a:moveTo>
                        <a:cubicBezTo>
                          <a:pt x="13744" y="176590"/>
                          <a:pt x="7728" y="172980"/>
                          <a:pt x="3517" y="167566"/>
                        </a:cubicBezTo>
                        <a:cubicBezTo>
                          <a:pt x="-3101" y="157941"/>
                          <a:pt x="-93" y="144706"/>
                          <a:pt x="10134" y="138089"/>
                        </a:cubicBezTo>
                        <a:lnTo>
                          <a:pt x="87136" y="88759"/>
                        </a:lnTo>
                        <a:lnTo>
                          <a:pt x="16751" y="38227"/>
                        </a:lnTo>
                        <a:cubicBezTo>
                          <a:pt x="7126" y="31609"/>
                          <a:pt x="5321" y="18375"/>
                          <a:pt x="11939" y="8749"/>
                        </a:cubicBezTo>
                        <a:cubicBezTo>
                          <a:pt x="18556" y="-876"/>
                          <a:pt x="31791" y="-2681"/>
                          <a:pt x="41416" y="3937"/>
                        </a:cubicBezTo>
                        <a:lnTo>
                          <a:pt x="137067" y="72517"/>
                        </a:lnTo>
                        <a:cubicBezTo>
                          <a:pt x="142481" y="76728"/>
                          <a:pt x="146091" y="83345"/>
                          <a:pt x="146091" y="90564"/>
                        </a:cubicBezTo>
                        <a:cubicBezTo>
                          <a:pt x="146091" y="97783"/>
                          <a:pt x="142481" y="103799"/>
                          <a:pt x="136466" y="108010"/>
                        </a:cubicBezTo>
                        <a:lnTo>
                          <a:pt x="32994" y="174183"/>
                        </a:lnTo>
                        <a:cubicBezTo>
                          <a:pt x="28783" y="176590"/>
                          <a:pt x="24572" y="177793"/>
                          <a:pt x="19759" y="177191"/>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50" name="Google Shape;2150;p32"/>
                  <p:cNvSpPr/>
                  <p:nvPr/>
                </p:nvSpPr>
                <p:spPr>
                  <a:xfrm>
                    <a:off x="1952020" y="3285054"/>
                    <a:ext cx="149062" cy="175942"/>
                  </a:xfrm>
                  <a:custGeom>
                    <a:rect b="b" l="l" r="r" t="t"/>
                    <a:pathLst>
                      <a:path extrusionOk="0" h="175942" w="149062">
                        <a:moveTo>
                          <a:pt x="109189" y="175830"/>
                        </a:moveTo>
                        <a:cubicBezTo>
                          <a:pt x="104377" y="175228"/>
                          <a:pt x="100166" y="173423"/>
                          <a:pt x="96556" y="170416"/>
                        </a:cubicBezTo>
                        <a:lnTo>
                          <a:pt x="6921" y="86796"/>
                        </a:lnTo>
                        <a:cubicBezTo>
                          <a:pt x="1507" y="81983"/>
                          <a:pt x="-900" y="74764"/>
                          <a:pt x="304" y="68147"/>
                        </a:cubicBezTo>
                        <a:cubicBezTo>
                          <a:pt x="1507" y="60928"/>
                          <a:pt x="5718" y="55514"/>
                          <a:pt x="12335" y="52506"/>
                        </a:cubicBezTo>
                        <a:lnTo>
                          <a:pt x="118815" y="1973"/>
                        </a:lnTo>
                        <a:cubicBezTo>
                          <a:pt x="129643" y="-2839"/>
                          <a:pt x="142276" y="1372"/>
                          <a:pt x="147089" y="12200"/>
                        </a:cubicBezTo>
                        <a:cubicBezTo>
                          <a:pt x="151902" y="23029"/>
                          <a:pt x="147690" y="35662"/>
                          <a:pt x="136862" y="40474"/>
                        </a:cubicBezTo>
                        <a:lnTo>
                          <a:pt x="58657" y="77772"/>
                        </a:lnTo>
                        <a:lnTo>
                          <a:pt x="125432" y="140337"/>
                        </a:lnTo>
                        <a:cubicBezTo>
                          <a:pt x="133854" y="148157"/>
                          <a:pt x="134456" y="161993"/>
                          <a:pt x="126635" y="170416"/>
                        </a:cubicBezTo>
                        <a:cubicBezTo>
                          <a:pt x="121823" y="174626"/>
                          <a:pt x="115205" y="176431"/>
                          <a:pt x="109189" y="17583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2151" name="Google Shape;2151;p32"/>
              <p:cNvGrpSpPr/>
              <p:nvPr/>
            </p:nvGrpSpPr>
            <p:grpSpPr>
              <a:xfrm>
                <a:off x="1537234" y="3483142"/>
                <a:ext cx="498107" cy="365756"/>
                <a:chOff x="1537234" y="3483142"/>
                <a:chExt cx="498107" cy="365756"/>
              </a:xfrm>
            </p:grpSpPr>
            <p:sp>
              <p:nvSpPr>
                <p:cNvPr id="2152" name="Google Shape;2152;p32"/>
                <p:cNvSpPr/>
                <p:nvPr/>
              </p:nvSpPr>
              <p:spPr>
                <a:xfrm>
                  <a:off x="1537234" y="3483142"/>
                  <a:ext cx="498107" cy="195010"/>
                </a:xfrm>
                <a:custGeom>
                  <a:rect b="b" l="l" r="r" t="t"/>
                  <a:pathLst>
                    <a:path extrusionOk="0" h="195010" w="498107">
                      <a:moveTo>
                        <a:pt x="0" y="0"/>
                      </a:moveTo>
                      <a:cubicBezTo>
                        <a:pt x="5414" y="98057"/>
                        <a:pt x="104675" y="182278"/>
                        <a:pt x="233413" y="193709"/>
                      </a:cubicBezTo>
                      <a:cubicBezTo>
                        <a:pt x="362151" y="205138"/>
                        <a:pt x="475247" y="140168"/>
                        <a:pt x="498107" y="44517"/>
                      </a:cubicBezTo>
                      <a:lnTo>
                        <a:pt x="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153" name="Google Shape;2153;p32"/>
                <p:cNvGrpSpPr/>
                <p:nvPr/>
              </p:nvGrpSpPr>
              <p:grpSpPr>
                <a:xfrm>
                  <a:off x="1619670" y="3492165"/>
                  <a:ext cx="315207" cy="356733"/>
                  <a:chOff x="1619670" y="3492165"/>
                  <a:chExt cx="315207" cy="356733"/>
                </a:xfrm>
              </p:grpSpPr>
              <p:sp>
                <p:nvSpPr>
                  <p:cNvPr id="2154" name="Google Shape;2154;p32"/>
                  <p:cNvSpPr/>
                  <p:nvPr/>
                </p:nvSpPr>
                <p:spPr>
                  <a:xfrm>
                    <a:off x="1619670" y="3492165"/>
                    <a:ext cx="315207" cy="356717"/>
                  </a:xfrm>
                  <a:custGeom>
                    <a:rect b="b" l="l" r="r" t="t"/>
                    <a:pathLst>
                      <a:path extrusionOk="0" h="356717" w="315207">
                        <a:moveTo>
                          <a:pt x="18028" y="0"/>
                        </a:moveTo>
                        <a:lnTo>
                          <a:pt x="582" y="194310"/>
                        </a:lnTo>
                        <a:cubicBezTo>
                          <a:pt x="-6637" y="276125"/>
                          <a:pt x="54123" y="348916"/>
                          <a:pt x="135937" y="356135"/>
                        </a:cubicBezTo>
                        <a:cubicBezTo>
                          <a:pt x="217752" y="363354"/>
                          <a:pt x="290543" y="302594"/>
                          <a:pt x="297762" y="220780"/>
                        </a:cubicBezTo>
                        <a:lnTo>
                          <a:pt x="315208" y="26470"/>
                        </a:lnTo>
                        <a:lnTo>
                          <a:pt x="18028" y="0"/>
                        </a:ln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55" name="Google Shape;2155;p32"/>
                  <p:cNvSpPr/>
                  <p:nvPr/>
                </p:nvSpPr>
                <p:spPr>
                  <a:xfrm>
                    <a:off x="1753757" y="3504197"/>
                    <a:ext cx="45164" cy="222629"/>
                  </a:xfrm>
                  <a:custGeom>
                    <a:rect b="b" l="l" r="r" t="t"/>
                    <a:pathLst>
                      <a:path extrusionOk="0" h="222629" w="45164">
                        <a:moveTo>
                          <a:pt x="12077" y="222584"/>
                        </a:moveTo>
                        <a:lnTo>
                          <a:pt x="12077" y="222584"/>
                        </a:lnTo>
                        <a:cubicBezTo>
                          <a:pt x="4858" y="221983"/>
                          <a:pt x="-556" y="215365"/>
                          <a:pt x="46" y="208146"/>
                        </a:cubicBezTo>
                        <a:lnTo>
                          <a:pt x="18695" y="0"/>
                        </a:lnTo>
                        <a:lnTo>
                          <a:pt x="45164" y="2406"/>
                        </a:lnTo>
                        <a:lnTo>
                          <a:pt x="26515" y="210553"/>
                        </a:lnTo>
                        <a:cubicBezTo>
                          <a:pt x="25914" y="217772"/>
                          <a:pt x="19898" y="223186"/>
                          <a:pt x="12077" y="222584"/>
                        </a:cubicBezTo>
                        <a:close/>
                      </a:path>
                    </a:pathLst>
                  </a:custGeom>
                  <a:solidFill>
                    <a:srgbClr val="C64F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56" name="Google Shape;2156;p32"/>
                  <p:cNvSpPr/>
                  <p:nvPr/>
                </p:nvSpPr>
                <p:spPr>
                  <a:xfrm>
                    <a:off x="1653339" y="3715953"/>
                    <a:ext cx="263491" cy="132945"/>
                  </a:xfrm>
                  <a:custGeom>
                    <a:rect b="b" l="l" r="r" t="t"/>
                    <a:pathLst>
                      <a:path extrusionOk="0" h="132945" w="263491">
                        <a:moveTo>
                          <a:pt x="101667" y="132347"/>
                        </a:moveTo>
                        <a:cubicBezTo>
                          <a:pt x="182278" y="139566"/>
                          <a:pt x="254468" y="80611"/>
                          <a:pt x="263492" y="0"/>
                        </a:cubicBezTo>
                        <a:cubicBezTo>
                          <a:pt x="160622" y="83619"/>
                          <a:pt x="58353" y="86627"/>
                          <a:pt x="0" y="78205"/>
                        </a:cubicBezTo>
                        <a:cubicBezTo>
                          <a:pt x="24665" y="108284"/>
                          <a:pt x="60759" y="128738"/>
                          <a:pt x="101667" y="132347"/>
                        </a:cubicBezTo>
                        <a:close/>
                      </a:path>
                    </a:pathLst>
                  </a:custGeom>
                  <a:solidFill>
                    <a:srgbClr val="E05F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grpSp>
        <p:nvGrpSpPr>
          <p:cNvPr id="2161" name="Google Shape;2161;p33"/>
          <p:cNvGrpSpPr/>
          <p:nvPr/>
        </p:nvGrpSpPr>
        <p:grpSpPr>
          <a:xfrm rot="5400000">
            <a:off x="5899790" y="1376119"/>
            <a:ext cx="5778042" cy="3955122"/>
            <a:chOff x="2345366" y="140711"/>
            <a:chExt cx="6483441" cy="4437974"/>
          </a:xfrm>
        </p:grpSpPr>
        <p:sp>
          <p:nvSpPr>
            <p:cNvPr id="2162" name="Google Shape;2162;p33"/>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163" name="Google Shape;2163;p33"/>
            <p:cNvGrpSpPr/>
            <p:nvPr/>
          </p:nvGrpSpPr>
          <p:grpSpPr>
            <a:xfrm>
              <a:off x="2345366" y="140711"/>
              <a:ext cx="6483441" cy="4437974"/>
              <a:chOff x="390725" y="192901"/>
              <a:chExt cx="9367780" cy="6412330"/>
            </a:xfrm>
          </p:grpSpPr>
          <p:sp>
            <p:nvSpPr>
              <p:cNvPr id="2164" name="Google Shape;2164;p33"/>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65" name="Google Shape;2165;p33"/>
              <p:cNvGrpSpPr/>
              <p:nvPr/>
            </p:nvGrpSpPr>
            <p:grpSpPr>
              <a:xfrm>
                <a:off x="9036100" y="3183177"/>
                <a:ext cx="492960" cy="492960"/>
                <a:chOff x="9132580" y="3159701"/>
                <a:chExt cx="371233" cy="371233"/>
              </a:xfrm>
            </p:grpSpPr>
            <p:sp>
              <p:nvSpPr>
                <p:cNvPr id="2166" name="Google Shape;2166;p33"/>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7" name="Google Shape;2167;p33"/>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8" name="Google Shape;2168;p33"/>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69" name="Google Shape;2169;p33"/>
              <p:cNvGrpSpPr/>
              <p:nvPr/>
            </p:nvGrpSpPr>
            <p:grpSpPr>
              <a:xfrm>
                <a:off x="390725" y="192901"/>
                <a:ext cx="9367780" cy="6412330"/>
                <a:chOff x="1194635" y="234866"/>
                <a:chExt cx="9244824" cy="6489556"/>
              </a:xfrm>
            </p:grpSpPr>
            <p:sp>
              <p:nvSpPr>
                <p:cNvPr id="2170" name="Google Shape;2170;p33"/>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1" name="Google Shape;2171;p33"/>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2" name="Google Shape;2172;p33"/>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3" name="Google Shape;2173;p33"/>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4" name="Google Shape;2174;p33"/>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5" name="Google Shape;2175;p33"/>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6" name="Google Shape;2176;p33"/>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7" name="Google Shape;2177;p33"/>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8" name="Google Shape;2178;p33"/>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9" name="Google Shape;2179;p33"/>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0" name="Google Shape;2180;p33"/>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1" name="Google Shape;2181;p33"/>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2" name="Google Shape;2182;p33"/>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3" name="Google Shape;2183;p33"/>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4" name="Google Shape;2184;p33"/>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5" name="Google Shape;2185;p33"/>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6" name="Google Shape;2186;p33"/>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187" name="Google Shape;2187;p33"/>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88" name="Google Shape;2188;p33"/>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9" name="Google Shape;2189;p33"/>
          <p:cNvSpPr txBox="1"/>
          <p:nvPr>
            <p:ph type="title"/>
          </p:nvPr>
        </p:nvSpPr>
        <p:spPr>
          <a:xfrm>
            <a:off x="876425" y="1981100"/>
            <a:ext cx="5581500" cy="12642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Presenting a website or an app?</a:t>
            </a:r>
            <a:endParaRPr/>
          </a:p>
        </p:txBody>
      </p:sp>
      <p:sp>
        <p:nvSpPr>
          <p:cNvPr id="2190" name="Google Shape;2190;p33"/>
          <p:cNvSpPr txBox="1"/>
          <p:nvPr>
            <p:ph idx="1" type="body"/>
          </p:nvPr>
        </p:nvSpPr>
        <p:spPr>
          <a:xfrm>
            <a:off x="876525" y="3438950"/>
            <a:ext cx="5581500" cy="1702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If you are presenting a website, an internet product or an app, you can place a screenshot of it here.</a:t>
            </a:r>
            <a:endParaRPr/>
          </a:p>
        </p:txBody>
      </p:sp>
      <p:grpSp>
        <p:nvGrpSpPr>
          <p:cNvPr id="2191" name="Google Shape;2191;p33"/>
          <p:cNvGrpSpPr/>
          <p:nvPr/>
        </p:nvGrpSpPr>
        <p:grpSpPr>
          <a:xfrm>
            <a:off x="5362906" y="5252597"/>
            <a:ext cx="1353549" cy="1353549"/>
            <a:chOff x="8255309" y="6784332"/>
            <a:chExt cx="981900" cy="981900"/>
          </a:xfrm>
        </p:grpSpPr>
        <p:sp>
          <p:nvSpPr>
            <p:cNvPr id="2192" name="Google Shape;2192;p33"/>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93" name="Google Shape;2193;p33"/>
            <p:cNvGrpSpPr/>
            <p:nvPr/>
          </p:nvGrpSpPr>
          <p:grpSpPr>
            <a:xfrm>
              <a:off x="8255329" y="6784352"/>
              <a:ext cx="981843" cy="981843"/>
              <a:chOff x="1387100" y="17486"/>
              <a:chExt cx="1321102" cy="1321102"/>
            </a:xfrm>
          </p:grpSpPr>
          <p:grpSp>
            <p:nvGrpSpPr>
              <p:cNvPr id="2194" name="Google Shape;2194;p33"/>
              <p:cNvGrpSpPr/>
              <p:nvPr/>
            </p:nvGrpSpPr>
            <p:grpSpPr>
              <a:xfrm>
                <a:off x="1387100" y="17486"/>
                <a:ext cx="1321102" cy="1321102"/>
                <a:chOff x="1387100" y="17486"/>
                <a:chExt cx="1321102" cy="1321102"/>
              </a:xfrm>
            </p:grpSpPr>
            <p:sp>
              <p:nvSpPr>
                <p:cNvPr id="2195" name="Google Shape;2195;p33"/>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96" name="Google Shape;2196;p33"/>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97" name="Google Shape;2197;p33"/>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198" name="Google Shape;2198;p33"/>
              <p:cNvGrpSpPr/>
              <p:nvPr/>
            </p:nvGrpSpPr>
            <p:grpSpPr>
              <a:xfrm>
                <a:off x="1875282" y="466741"/>
                <a:ext cx="404681" cy="204704"/>
                <a:chOff x="1875282" y="466741"/>
                <a:chExt cx="404681" cy="204704"/>
              </a:xfrm>
            </p:grpSpPr>
            <p:sp>
              <p:nvSpPr>
                <p:cNvPr id="2199" name="Google Shape;2199;p33"/>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00" name="Google Shape;2200;p33"/>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2201" name="Google Shape;2201;p33"/>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02" name="Google Shape;2202;p33"/>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2203" name="Google Shape;2203;p33"/>
          <p:cNvGrpSpPr/>
          <p:nvPr/>
        </p:nvGrpSpPr>
        <p:grpSpPr>
          <a:xfrm rot="-1563482">
            <a:off x="850909" y="228511"/>
            <a:ext cx="1499341" cy="1499603"/>
            <a:chOff x="6012379" y="8300904"/>
            <a:chExt cx="1167996" cy="1167996"/>
          </a:xfrm>
        </p:grpSpPr>
        <p:sp>
          <p:nvSpPr>
            <p:cNvPr id="2204" name="Google Shape;2204;p33"/>
            <p:cNvSpPr/>
            <p:nvPr/>
          </p:nvSpPr>
          <p:spPr>
            <a:xfrm rot="757580">
              <a:off x="6185443" y="8475567"/>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05" name="Google Shape;2205;p33"/>
            <p:cNvGrpSpPr/>
            <p:nvPr/>
          </p:nvGrpSpPr>
          <p:grpSpPr>
            <a:xfrm rot="758102">
              <a:off x="6107481" y="8396006"/>
              <a:ext cx="977792" cy="977792"/>
              <a:chOff x="1085147" y="2720748"/>
              <a:chExt cx="1416439" cy="1416439"/>
            </a:xfrm>
          </p:grpSpPr>
          <p:grpSp>
            <p:nvGrpSpPr>
              <p:cNvPr id="2206" name="Google Shape;2206;p33"/>
              <p:cNvGrpSpPr/>
              <p:nvPr/>
            </p:nvGrpSpPr>
            <p:grpSpPr>
              <a:xfrm>
                <a:off x="1085147" y="2720748"/>
                <a:ext cx="1416439" cy="1416439"/>
                <a:chOff x="1085147" y="2720748"/>
                <a:chExt cx="1416439" cy="1416439"/>
              </a:xfrm>
            </p:grpSpPr>
            <p:grpSp>
              <p:nvGrpSpPr>
                <p:cNvPr id="2207" name="Google Shape;2207;p33"/>
                <p:cNvGrpSpPr/>
                <p:nvPr/>
              </p:nvGrpSpPr>
              <p:grpSpPr>
                <a:xfrm>
                  <a:off x="1085147" y="2720748"/>
                  <a:ext cx="1416439" cy="1416439"/>
                  <a:chOff x="1085147" y="2720748"/>
                  <a:chExt cx="1416439" cy="1416439"/>
                </a:xfrm>
              </p:grpSpPr>
              <p:sp>
                <p:nvSpPr>
                  <p:cNvPr id="2208" name="Google Shape;2208;p33"/>
                  <p:cNvSpPr/>
                  <p:nvPr/>
                </p:nvSpPr>
                <p:spPr>
                  <a:xfrm rot="-2700000">
                    <a:off x="1292579" y="2928181"/>
                    <a:ext cx="1001574" cy="1001574"/>
                  </a:xfrm>
                  <a:custGeom>
                    <a:rect b="b" l="l" r="r" t="t"/>
                    <a:pathLst>
                      <a:path extrusionOk="0" h="1001017" w="1001017">
                        <a:moveTo>
                          <a:pt x="1001018" y="500509"/>
                        </a:moveTo>
                        <a:cubicBezTo>
                          <a:pt x="1001018" y="776932"/>
                          <a:pt x="776932" y="1001018"/>
                          <a:pt x="500509" y="1001018"/>
                        </a:cubicBezTo>
                        <a:cubicBezTo>
                          <a:pt x="224085" y="1001018"/>
                          <a:pt x="0" y="776932"/>
                          <a:pt x="0" y="500509"/>
                        </a:cubicBezTo>
                        <a:cubicBezTo>
                          <a:pt x="0" y="224086"/>
                          <a:pt x="224085" y="0"/>
                          <a:pt x="500509" y="0"/>
                        </a:cubicBezTo>
                        <a:cubicBezTo>
                          <a:pt x="776932" y="0"/>
                          <a:pt x="1001018" y="224086"/>
                          <a:pt x="1001018" y="500509"/>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09" name="Google Shape;2209;p33"/>
                  <p:cNvSpPr/>
                  <p:nvPr/>
                </p:nvSpPr>
                <p:spPr>
                  <a:xfrm>
                    <a:off x="1348940" y="3027145"/>
                    <a:ext cx="944603" cy="901993"/>
                  </a:xfrm>
                  <a:custGeom>
                    <a:rect b="b" l="l" r="r" t="t"/>
                    <a:pathLst>
                      <a:path extrusionOk="0" h="901993" w="944603">
                        <a:moveTo>
                          <a:pt x="742950" y="0"/>
                        </a:moveTo>
                        <a:cubicBezTo>
                          <a:pt x="785662" y="81815"/>
                          <a:pt x="806116" y="176864"/>
                          <a:pt x="797092" y="275523"/>
                        </a:cubicBezTo>
                        <a:cubicBezTo>
                          <a:pt x="772427" y="551046"/>
                          <a:pt x="528788" y="753778"/>
                          <a:pt x="253866" y="729114"/>
                        </a:cubicBezTo>
                        <a:cubicBezTo>
                          <a:pt x="158215" y="720692"/>
                          <a:pt x="71588" y="685800"/>
                          <a:pt x="0" y="632259"/>
                        </a:cubicBezTo>
                        <a:cubicBezTo>
                          <a:pt x="76401" y="778443"/>
                          <a:pt x="222584" y="884321"/>
                          <a:pt x="399448" y="899962"/>
                        </a:cubicBezTo>
                        <a:cubicBezTo>
                          <a:pt x="674972" y="924627"/>
                          <a:pt x="918009" y="721895"/>
                          <a:pt x="942674" y="446372"/>
                        </a:cubicBezTo>
                        <a:cubicBezTo>
                          <a:pt x="958315" y="266499"/>
                          <a:pt x="877704" y="100464"/>
                          <a:pt x="742950"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10" name="Google Shape;2210;p33"/>
                  <p:cNvSpPr/>
                  <p:nvPr/>
                </p:nvSpPr>
                <p:spPr>
                  <a:xfrm>
                    <a:off x="1325966" y="2965107"/>
                    <a:ext cx="886239" cy="713547"/>
                  </a:xfrm>
                  <a:custGeom>
                    <a:rect b="b" l="l" r="r" t="t"/>
                    <a:pathLst>
                      <a:path extrusionOk="0" h="713547" w="886239">
                        <a:moveTo>
                          <a:pt x="31396" y="477728"/>
                        </a:moveTo>
                        <a:cubicBezTo>
                          <a:pt x="54256" y="222057"/>
                          <a:pt x="280450" y="33763"/>
                          <a:pt x="535519" y="56623"/>
                        </a:cubicBezTo>
                        <a:cubicBezTo>
                          <a:pt x="684711" y="69858"/>
                          <a:pt x="811042" y="152876"/>
                          <a:pt x="886240" y="270184"/>
                        </a:cubicBezTo>
                        <a:cubicBezTo>
                          <a:pt x="818863" y="124000"/>
                          <a:pt x="677492" y="17521"/>
                          <a:pt x="506042" y="1880"/>
                        </a:cubicBezTo>
                        <a:cubicBezTo>
                          <a:pt x="250371" y="-20980"/>
                          <a:pt x="24779" y="167314"/>
                          <a:pt x="1919" y="422985"/>
                        </a:cubicBezTo>
                        <a:cubicBezTo>
                          <a:pt x="-7707" y="528863"/>
                          <a:pt x="19364" y="629928"/>
                          <a:pt x="72303" y="713547"/>
                        </a:cubicBezTo>
                        <a:cubicBezTo>
                          <a:pt x="39217" y="642561"/>
                          <a:pt x="24177" y="561348"/>
                          <a:pt x="31396" y="477728"/>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211" name="Google Shape;2211;p33"/>
                <p:cNvGrpSpPr/>
                <p:nvPr/>
              </p:nvGrpSpPr>
              <p:grpSpPr>
                <a:xfrm>
                  <a:off x="1503639" y="3235565"/>
                  <a:ext cx="597443" cy="225431"/>
                  <a:chOff x="1503639" y="3235565"/>
                  <a:chExt cx="597443" cy="225431"/>
                </a:xfrm>
              </p:grpSpPr>
              <p:sp>
                <p:nvSpPr>
                  <p:cNvPr id="2212" name="Google Shape;2212;p33"/>
                  <p:cNvSpPr/>
                  <p:nvPr/>
                </p:nvSpPr>
                <p:spPr>
                  <a:xfrm>
                    <a:off x="1503639" y="3235565"/>
                    <a:ext cx="146090" cy="177344"/>
                  </a:xfrm>
                  <a:custGeom>
                    <a:rect b="b" l="l" r="r" t="t"/>
                    <a:pathLst>
                      <a:path extrusionOk="0" h="177344" w="146090">
                        <a:moveTo>
                          <a:pt x="19759" y="177191"/>
                        </a:moveTo>
                        <a:cubicBezTo>
                          <a:pt x="13744" y="176590"/>
                          <a:pt x="7728" y="172980"/>
                          <a:pt x="3517" y="167566"/>
                        </a:cubicBezTo>
                        <a:cubicBezTo>
                          <a:pt x="-3101" y="157941"/>
                          <a:pt x="-93" y="144706"/>
                          <a:pt x="10134" y="138089"/>
                        </a:cubicBezTo>
                        <a:lnTo>
                          <a:pt x="87136" y="88759"/>
                        </a:lnTo>
                        <a:lnTo>
                          <a:pt x="16751" y="38227"/>
                        </a:lnTo>
                        <a:cubicBezTo>
                          <a:pt x="7126" y="31609"/>
                          <a:pt x="5321" y="18375"/>
                          <a:pt x="11939" y="8749"/>
                        </a:cubicBezTo>
                        <a:cubicBezTo>
                          <a:pt x="18556" y="-876"/>
                          <a:pt x="31791" y="-2681"/>
                          <a:pt x="41416" y="3937"/>
                        </a:cubicBezTo>
                        <a:lnTo>
                          <a:pt x="137067" y="72517"/>
                        </a:lnTo>
                        <a:cubicBezTo>
                          <a:pt x="142481" y="76728"/>
                          <a:pt x="146091" y="83345"/>
                          <a:pt x="146091" y="90564"/>
                        </a:cubicBezTo>
                        <a:cubicBezTo>
                          <a:pt x="146091" y="97783"/>
                          <a:pt x="142481" y="103799"/>
                          <a:pt x="136466" y="108010"/>
                        </a:cubicBezTo>
                        <a:lnTo>
                          <a:pt x="32994" y="174183"/>
                        </a:lnTo>
                        <a:cubicBezTo>
                          <a:pt x="28783" y="176590"/>
                          <a:pt x="24572" y="177793"/>
                          <a:pt x="19759" y="177191"/>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13" name="Google Shape;2213;p33"/>
                  <p:cNvSpPr/>
                  <p:nvPr/>
                </p:nvSpPr>
                <p:spPr>
                  <a:xfrm>
                    <a:off x="1952020" y="3285054"/>
                    <a:ext cx="149062" cy="175942"/>
                  </a:xfrm>
                  <a:custGeom>
                    <a:rect b="b" l="l" r="r" t="t"/>
                    <a:pathLst>
                      <a:path extrusionOk="0" h="175942" w="149062">
                        <a:moveTo>
                          <a:pt x="109189" y="175830"/>
                        </a:moveTo>
                        <a:cubicBezTo>
                          <a:pt x="104377" y="175228"/>
                          <a:pt x="100166" y="173423"/>
                          <a:pt x="96556" y="170416"/>
                        </a:cubicBezTo>
                        <a:lnTo>
                          <a:pt x="6921" y="86796"/>
                        </a:lnTo>
                        <a:cubicBezTo>
                          <a:pt x="1507" y="81983"/>
                          <a:pt x="-900" y="74764"/>
                          <a:pt x="304" y="68147"/>
                        </a:cubicBezTo>
                        <a:cubicBezTo>
                          <a:pt x="1507" y="60928"/>
                          <a:pt x="5718" y="55514"/>
                          <a:pt x="12335" y="52506"/>
                        </a:cubicBezTo>
                        <a:lnTo>
                          <a:pt x="118815" y="1973"/>
                        </a:lnTo>
                        <a:cubicBezTo>
                          <a:pt x="129643" y="-2839"/>
                          <a:pt x="142276" y="1372"/>
                          <a:pt x="147089" y="12200"/>
                        </a:cubicBezTo>
                        <a:cubicBezTo>
                          <a:pt x="151902" y="23029"/>
                          <a:pt x="147690" y="35662"/>
                          <a:pt x="136862" y="40474"/>
                        </a:cubicBezTo>
                        <a:lnTo>
                          <a:pt x="58657" y="77772"/>
                        </a:lnTo>
                        <a:lnTo>
                          <a:pt x="125432" y="140337"/>
                        </a:lnTo>
                        <a:cubicBezTo>
                          <a:pt x="133854" y="148157"/>
                          <a:pt x="134456" y="161993"/>
                          <a:pt x="126635" y="170416"/>
                        </a:cubicBezTo>
                        <a:cubicBezTo>
                          <a:pt x="121823" y="174626"/>
                          <a:pt x="115205" y="176431"/>
                          <a:pt x="109189" y="17583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2214" name="Google Shape;2214;p33"/>
              <p:cNvGrpSpPr/>
              <p:nvPr/>
            </p:nvGrpSpPr>
            <p:grpSpPr>
              <a:xfrm>
                <a:off x="1537234" y="3483142"/>
                <a:ext cx="498107" cy="365756"/>
                <a:chOff x="1537234" y="3483142"/>
                <a:chExt cx="498107" cy="365756"/>
              </a:xfrm>
            </p:grpSpPr>
            <p:sp>
              <p:nvSpPr>
                <p:cNvPr id="2215" name="Google Shape;2215;p33"/>
                <p:cNvSpPr/>
                <p:nvPr/>
              </p:nvSpPr>
              <p:spPr>
                <a:xfrm>
                  <a:off x="1537234" y="3483142"/>
                  <a:ext cx="498107" cy="195010"/>
                </a:xfrm>
                <a:custGeom>
                  <a:rect b="b" l="l" r="r" t="t"/>
                  <a:pathLst>
                    <a:path extrusionOk="0" h="195010" w="498107">
                      <a:moveTo>
                        <a:pt x="0" y="0"/>
                      </a:moveTo>
                      <a:cubicBezTo>
                        <a:pt x="5414" y="98057"/>
                        <a:pt x="104675" y="182278"/>
                        <a:pt x="233413" y="193709"/>
                      </a:cubicBezTo>
                      <a:cubicBezTo>
                        <a:pt x="362151" y="205138"/>
                        <a:pt x="475247" y="140168"/>
                        <a:pt x="498107" y="44517"/>
                      </a:cubicBezTo>
                      <a:lnTo>
                        <a:pt x="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216" name="Google Shape;2216;p33"/>
                <p:cNvGrpSpPr/>
                <p:nvPr/>
              </p:nvGrpSpPr>
              <p:grpSpPr>
                <a:xfrm>
                  <a:off x="1619670" y="3492165"/>
                  <a:ext cx="315207" cy="356733"/>
                  <a:chOff x="1619670" y="3492165"/>
                  <a:chExt cx="315207" cy="356733"/>
                </a:xfrm>
              </p:grpSpPr>
              <p:sp>
                <p:nvSpPr>
                  <p:cNvPr id="2217" name="Google Shape;2217;p33"/>
                  <p:cNvSpPr/>
                  <p:nvPr/>
                </p:nvSpPr>
                <p:spPr>
                  <a:xfrm>
                    <a:off x="1619670" y="3492165"/>
                    <a:ext cx="315207" cy="356717"/>
                  </a:xfrm>
                  <a:custGeom>
                    <a:rect b="b" l="l" r="r" t="t"/>
                    <a:pathLst>
                      <a:path extrusionOk="0" h="356717" w="315207">
                        <a:moveTo>
                          <a:pt x="18028" y="0"/>
                        </a:moveTo>
                        <a:lnTo>
                          <a:pt x="582" y="194310"/>
                        </a:lnTo>
                        <a:cubicBezTo>
                          <a:pt x="-6637" y="276125"/>
                          <a:pt x="54123" y="348916"/>
                          <a:pt x="135937" y="356135"/>
                        </a:cubicBezTo>
                        <a:cubicBezTo>
                          <a:pt x="217752" y="363354"/>
                          <a:pt x="290543" y="302594"/>
                          <a:pt x="297762" y="220780"/>
                        </a:cubicBezTo>
                        <a:lnTo>
                          <a:pt x="315208" y="26470"/>
                        </a:lnTo>
                        <a:lnTo>
                          <a:pt x="18028" y="0"/>
                        </a:ln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18" name="Google Shape;2218;p33"/>
                  <p:cNvSpPr/>
                  <p:nvPr/>
                </p:nvSpPr>
                <p:spPr>
                  <a:xfrm>
                    <a:off x="1753757" y="3504197"/>
                    <a:ext cx="45164" cy="222629"/>
                  </a:xfrm>
                  <a:custGeom>
                    <a:rect b="b" l="l" r="r" t="t"/>
                    <a:pathLst>
                      <a:path extrusionOk="0" h="222629" w="45164">
                        <a:moveTo>
                          <a:pt x="12077" y="222584"/>
                        </a:moveTo>
                        <a:lnTo>
                          <a:pt x="12077" y="222584"/>
                        </a:lnTo>
                        <a:cubicBezTo>
                          <a:pt x="4858" y="221983"/>
                          <a:pt x="-556" y="215365"/>
                          <a:pt x="46" y="208146"/>
                        </a:cubicBezTo>
                        <a:lnTo>
                          <a:pt x="18695" y="0"/>
                        </a:lnTo>
                        <a:lnTo>
                          <a:pt x="45164" y="2406"/>
                        </a:lnTo>
                        <a:lnTo>
                          <a:pt x="26515" y="210553"/>
                        </a:lnTo>
                        <a:cubicBezTo>
                          <a:pt x="25914" y="217772"/>
                          <a:pt x="19898" y="223186"/>
                          <a:pt x="12077" y="222584"/>
                        </a:cubicBezTo>
                        <a:close/>
                      </a:path>
                    </a:pathLst>
                  </a:custGeom>
                  <a:solidFill>
                    <a:srgbClr val="C64F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19" name="Google Shape;2219;p33"/>
                  <p:cNvSpPr/>
                  <p:nvPr/>
                </p:nvSpPr>
                <p:spPr>
                  <a:xfrm>
                    <a:off x="1653339" y="3715953"/>
                    <a:ext cx="263491" cy="132945"/>
                  </a:xfrm>
                  <a:custGeom>
                    <a:rect b="b" l="l" r="r" t="t"/>
                    <a:pathLst>
                      <a:path extrusionOk="0" h="132945" w="263491">
                        <a:moveTo>
                          <a:pt x="101667" y="132347"/>
                        </a:moveTo>
                        <a:cubicBezTo>
                          <a:pt x="182278" y="139566"/>
                          <a:pt x="254468" y="80611"/>
                          <a:pt x="263492" y="0"/>
                        </a:cubicBezTo>
                        <a:cubicBezTo>
                          <a:pt x="160622" y="83619"/>
                          <a:pt x="58353" y="86627"/>
                          <a:pt x="0" y="78205"/>
                        </a:cubicBezTo>
                        <a:cubicBezTo>
                          <a:pt x="24665" y="108284"/>
                          <a:pt x="60759" y="128738"/>
                          <a:pt x="101667" y="132347"/>
                        </a:cubicBezTo>
                        <a:close/>
                      </a:path>
                    </a:pathLst>
                  </a:custGeom>
                  <a:solidFill>
                    <a:srgbClr val="E05F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34"/>
          <p:cNvSpPr/>
          <p:nvPr/>
        </p:nvSpPr>
        <p:spPr>
          <a:xfrm>
            <a:off x="2412025" y="2214975"/>
            <a:ext cx="7608000" cy="474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4115650" y="5039425"/>
            <a:ext cx="4031100" cy="4740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5956790" y="5080128"/>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7" name="Google Shape;2227;p34"/>
          <p:cNvGrpSpPr/>
          <p:nvPr/>
        </p:nvGrpSpPr>
        <p:grpSpPr>
          <a:xfrm>
            <a:off x="6489893" y="5070476"/>
            <a:ext cx="411849" cy="411917"/>
            <a:chOff x="5162200" y="4097750"/>
            <a:chExt cx="338385" cy="338414"/>
          </a:xfrm>
        </p:grpSpPr>
        <p:sp>
          <p:nvSpPr>
            <p:cNvPr id="2228" name="Google Shape;2228;p34"/>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4"/>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4"/>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1" name="Google Shape;2231;p34"/>
          <p:cNvSpPr/>
          <p:nvPr/>
        </p:nvSpPr>
        <p:spPr>
          <a:xfrm>
            <a:off x="5223900" y="5121511"/>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4"/>
          <p:cNvSpPr txBox="1"/>
          <p:nvPr>
            <p:ph idx="1" type="body"/>
          </p:nvPr>
        </p:nvSpPr>
        <p:spPr>
          <a:xfrm>
            <a:off x="3305250" y="2968075"/>
            <a:ext cx="5581500" cy="1984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
              <a:t>Do you have any questions?</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hello@mail.com</a:t>
            </a:r>
            <a:endParaRPr/>
          </a:p>
          <a:p>
            <a:pPr indent="0" lvl="0" marL="0" rtl="0" algn="ctr">
              <a:spcBef>
                <a:spcPts val="0"/>
              </a:spcBef>
              <a:spcAft>
                <a:spcPts val="0"/>
              </a:spcAft>
              <a:buNone/>
            </a:pPr>
            <a:r>
              <a:rPr lang="en"/>
              <a:t>555-111-222</a:t>
            </a:r>
            <a:endParaRPr/>
          </a:p>
          <a:p>
            <a:pPr indent="0" lvl="0" marL="0" rtl="0" algn="ctr">
              <a:spcBef>
                <a:spcPts val="0"/>
              </a:spcBef>
              <a:spcAft>
                <a:spcPts val="0"/>
              </a:spcAft>
              <a:buNone/>
            </a:pPr>
            <a:r>
              <a:rPr lang="en"/>
              <a:t>mydomain.com</a:t>
            </a:r>
            <a:endParaRPr/>
          </a:p>
          <a:p>
            <a:pPr indent="0" lvl="0" marL="0" rtl="0" algn="ctr">
              <a:spcBef>
                <a:spcPts val="0"/>
              </a:spcBef>
              <a:spcAft>
                <a:spcPts val="0"/>
              </a:spcAft>
              <a:buNone/>
            </a:pPr>
            <a:r>
              <a:t/>
            </a:r>
            <a:endParaRPr/>
          </a:p>
        </p:txBody>
      </p:sp>
      <p:grpSp>
        <p:nvGrpSpPr>
          <p:cNvPr id="2233" name="Google Shape;2233;p34"/>
          <p:cNvGrpSpPr/>
          <p:nvPr/>
        </p:nvGrpSpPr>
        <p:grpSpPr>
          <a:xfrm>
            <a:off x="8532750" y="3553898"/>
            <a:ext cx="1228854" cy="981933"/>
            <a:chOff x="2648271" y="9656443"/>
            <a:chExt cx="1013404" cy="809708"/>
          </a:xfrm>
        </p:grpSpPr>
        <p:grpSp>
          <p:nvGrpSpPr>
            <p:cNvPr id="2234" name="Google Shape;2234;p34"/>
            <p:cNvGrpSpPr/>
            <p:nvPr/>
          </p:nvGrpSpPr>
          <p:grpSpPr>
            <a:xfrm>
              <a:off x="2648271" y="9656443"/>
              <a:ext cx="1013404" cy="809708"/>
              <a:chOff x="7599616" y="6333848"/>
              <a:chExt cx="656010" cy="524151"/>
            </a:xfrm>
          </p:grpSpPr>
          <p:sp>
            <p:nvSpPr>
              <p:cNvPr id="2235" name="Google Shape;2235;p34"/>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34"/>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7" name="Google Shape;2237;p34"/>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8" name="Google Shape;2238;p34"/>
            <p:cNvGrpSpPr/>
            <p:nvPr/>
          </p:nvGrpSpPr>
          <p:grpSpPr>
            <a:xfrm>
              <a:off x="2648271" y="9656443"/>
              <a:ext cx="1013404" cy="809708"/>
              <a:chOff x="7599616" y="6333848"/>
              <a:chExt cx="656010" cy="524151"/>
            </a:xfrm>
          </p:grpSpPr>
          <p:sp>
            <p:nvSpPr>
              <p:cNvPr id="2239" name="Google Shape;2239;p34"/>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34"/>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1" name="Google Shape;2241;p34"/>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242" name="Google Shape;2242;p34"/>
          <p:cNvSpPr/>
          <p:nvPr/>
        </p:nvSpPr>
        <p:spPr>
          <a:xfrm>
            <a:off x="2615510" y="1356145"/>
            <a:ext cx="6960981" cy="1399337"/>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Thank you!</a:t>
            </a:r>
          </a:p>
        </p:txBody>
      </p:sp>
      <p:sp>
        <p:nvSpPr>
          <p:cNvPr id="2243" name="Google Shape;2243;p34"/>
          <p:cNvSpPr/>
          <p:nvPr/>
        </p:nvSpPr>
        <p:spPr>
          <a:xfrm>
            <a:off x="2615510" y="1337706"/>
            <a:ext cx="6960981" cy="1399337"/>
          </a:xfrm>
          <a:prstGeom prst="rect">
            <a:avLst/>
          </a:prstGeom>
        </p:spPr>
        <p:txBody>
          <a:bodyPr>
            <a:prstTxWarp prst="textPlain"/>
          </a:bodyPr>
          <a:lstStyle/>
          <a:p>
            <a:pPr lvl="0" algn="ctr"/>
            <a:r>
              <a:rPr b="0" i="0">
                <a:ln>
                  <a:noFill/>
                </a:ln>
                <a:solidFill>
                  <a:schemeClr val="dk1"/>
                </a:solidFill>
                <a:latin typeface="Nerko One"/>
              </a:rPr>
              <a:t>Thank you!</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35"/>
          <p:cNvSpPr txBox="1"/>
          <p:nvPr>
            <p:ph idx="1" type="subTitle"/>
          </p:nvPr>
        </p:nvSpPr>
        <p:spPr>
          <a:xfrm>
            <a:off x="2187000" y="2682863"/>
            <a:ext cx="7818000" cy="9453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Anna Smith.</a:t>
            </a:r>
            <a:endParaRPr/>
          </a:p>
        </p:txBody>
      </p:sp>
      <p:sp>
        <p:nvSpPr>
          <p:cNvPr id="2249" name="Google Shape;2249;p35"/>
          <p:cNvSpPr/>
          <p:nvPr/>
        </p:nvSpPr>
        <p:spPr>
          <a:xfrm>
            <a:off x="831700" y="1092775"/>
            <a:ext cx="10472700" cy="4740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You have successfully completed</a:t>
            </a:r>
            <a:endParaRPr/>
          </a:p>
        </p:txBody>
      </p:sp>
      <p:sp>
        <p:nvSpPr>
          <p:cNvPr id="2251" name="Google Shape;2251;p3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Congratulations!</a:t>
            </a:r>
            <a:endParaRPr/>
          </a:p>
        </p:txBody>
      </p:sp>
      <p:pic>
        <p:nvPicPr>
          <p:cNvPr id="2252" name="Google Shape;2252;p35"/>
          <p:cNvPicPr preferRelativeResize="0"/>
          <p:nvPr/>
        </p:nvPicPr>
        <p:blipFill>
          <a:blip r:embed="rId3">
            <a:alphaModFix/>
          </a:blip>
          <a:stretch>
            <a:fillRect/>
          </a:stretch>
        </p:blipFill>
        <p:spPr>
          <a:xfrm>
            <a:off x="8539774" y="5069650"/>
            <a:ext cx="2097249" cy="1426502"/>
          </a:xfrm>
          <a:prstGeom prst="rect">
            <a:avLst/>
          </a:prstGeom>
          <a:noFill/>
          <a:ln>
            <a:noFill/>
          </a:ln>
          <a:effectLst>
            <a:outerShdw rotWithShape="0" algn="bl">
              <a:srgbClr val="000000"/>
            </a:outerShdw>
          </a:effectLst>
        </p:spPr>
      </p:pic>
      <p:sp>
        <p:nvSpPr>
          <p:cNvPr id="2253" name="Google Shape;2253;p3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Date</a:t>
            </a:r>
            <a:endParaRPr/>
          </a:p>
        </p:txBody>
      </p:sp>
      <p:sp>
        <p:nvSpPr>
          <p:cNvPr id="2254" name="Google Shape;2254;p3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Signature</a:t>
            </a:r>
            <a:endParaRPr/>
          </a:p>
        </p:txBody>
      </p:sp>
      <p:sp>
        <p:nvSpPr>
          <p:cNvPr id="2255" name="Google Shape;2255;p3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03/05/2023</a:t>
            </a:r>
            <a:endParaRPr/>
          </a:p>
        </p:txBody>
      </p:sp>
      <p:sp>
        <p:nvSpPr>
          <p:cNvPr id="2256" name="Google Shape;2256;p35"/>
          <p:cNvSpPr/>
          <p:nvPr/>
        </p:nvSpPr>
        <p:spPr>
          <a:xfrm>
            <a:off x="1286588" y="716370"/>
            <a:ext cx="9618813" cy="785473"/>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Certificate of Completion</a:t>
            </a:r>
          </a:p>
        </p:txBody>
      </p:sp>
      <p:sp>
        <p:nvSpPr>
          <p:cNvPr id="2257" name="Google Shape;2257;p35"/>
          <p:cNvSpPr/>
          <p:nvPr/>
        </p:nvSpPr>
        <p:spPr>
          <a:xfrm>
            <a:off x="1286588" y="705490"/>
            <a:ext cx="9618813" cy="785473"/>
          </a:xfrm>
          <a:prstGeom prst="rect">
            <a:avLst/>
          </a:prstGeom>
        </p:spPr>
        <p:txBody>
          <a:bodyPr>
            <a:prstTxWarp prst="textPlain"/>
          </a:bodyPr>
          <a:lstStyle/>
          <a:p>
            <a:pPr lvl="0" algn="ctr"/>
            <a:r>
              <a:rPr b="0" i="0">
                <a:ln>
                  <a:noFill/>
                </a:ln>
                <a:solidFill>
                  <a:schemeClr val="dk1"/>
                </a:solidFill>
                <a:latin typeface="Nerko One"/>
              </a:rPr>
              <a:t>Certificate of Completion</a:t>
            </a:r>
          </a:p>
        </p:txBody>
      </p:sp>
      <p:sp>
        <p:nvSpPr>
          <p:cNvPr id="2258" name="Google Shape;2258;p35"/>
          <p:cNvSpPr/>
          <p:nvPr/>
        </p:nvSpPr>
        <p:spPr>
          <a:xfrm>
            <a:off x="4182900" y="4422775"/>
            <a:ext cx="4031100" cy="4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4608663" y="4322353"/>
            <a:ext cx="2974685" cy="402801"/>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This Course</a:t>
            </a:r>
          </a:p>
        </p:txBody>
      </p:sp>
      <p:sp>
        <p:nvSpPr>
          <p:cNvPr id="2260" name="Google Shape;2260;p35"/>
          <p:cNvSpPr/>
          <p:nvPr/>
        </p:nvSpPr>
        <p:spPr>
          <a:xfrm>
            <a:off x="4608663" y="4315128"/>
            <a:ext cx="2974685" cy="402801"/>
          </a:xfrm>
          <a:prstGeom prst="rect">
            <a:avLst/>
          </a:prstGeom>
        </p:spPr>
        <p:txBody>
          <a:bodyPr>
            <a:prstTxWarp prst="textPlain"/>
          </a:bodyPr>
          <a:lstStyle/>
          <a:p>
            <a:pPr lvl="0" algn="ctr"/>
            <a:r>
              <a:rPr b="0" i="0">
                <a:ln>
                  <a:noFill/>
                </a:ln>
                <a:solidFill>
                  <a:schemeClr val="dk1"/>
                </a:solidFill>
                <a:latin typeface="Nerko One"/>
              </a:rPr>
              <a:t>This Course</a:t>
            </a:r>
          </a:p>
        </p:txBody>
      </p:sp>
      <p:grpSp>
        <p:nvGrpSpPr>
          <p:cNvPr id="2261" name="Google Shape;2261;p35"/>
          <p:cNvGrpSpPr/>
          <p:nvPr/>
        </p:nvGrpSpPr>
        <p:grpSpPr>
          <a:xfrm>
            <a:off x="8485675" y="2377073"/>
            <a:ext cx="1228854" cy="981933"/>
            <a:chOff x="2648271" y="9656443"/>
            <a:chExt cx="1013404" cy="809708"/>
          </a:xfrm>
        </p:grpSpPr>
        <p:grpSp>
          <p:nvGrpSpPr>
            <p:cNvPr id="2262" name="Google Shape;2262;p35"/>
            <p:cNvGrpSpPr/>
            <p:nvPr/>
          </p:nvGrpSpPr>
          <p:grpSpPr>
            <a:xfrm>
              <a:off x="2648271" y="9656443"/>
              <a:ext cx="1013404" cy="809708"/>
              <a:chOff x="7599616" y="6333848"/>
              <a:chExt cx="656010" cy="524151"/>
            </a:xfrm>
          </p:grpSpPr>
          <p:sp>
            <p:nvSpPr>
              <p:cNvPr id="2263" name="Google Shape;2263;p35"/>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35"/>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35"/>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6" name="Google Shape;2266;p35"/>
            <p:cNvGrpSpPr/>
            <p:nvPr/>
          </p:nvGrpSpPr>
          <p:grpSpPr>
            <a:xfrm>
              <a:off x="2648271" y="9656443"/>
              <a:ext cx="1013404" cy="809708"/>
              <a:chOff x="7599616" y="6333848"/>
              <a:chExt cx="656010" cy="524151"/>
            </a:xfrm>
          </p:grpSpPr>
          <p:sp>
            <p:nvSpPr>
              <p:cNvPr id="2267" name="Google Shape;2267;p35"/>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35"/>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35"/>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 name="Shape 2273"/>
        <p:cNvGrpSpPr/>
        <p:nvPr/>
      </p:nvGrpSpPr>
      <p:grpSpPr>
        <a:xfrm>
          <a:off x="0" y="0"/>
          <a:ext cx="0" cy="0"/>
          <a:chOff x="0" y="0"/>
          <a:chExt cx="0" cy="0"/>
        </a:xfrm>
      </p:grpSpPr>
      <p:sp>
        <p:nvSpPr>
          <p:cNvPr id="2274" name="Google Shape;2274;p36"/>
          <p:cNvSpPr txBox="1"/>
          <p:nvPr>
            <p:ph type="title"/>
          </p:nvPr>
        </p:nvSpPr>
        <p:spPr>
          <a:xfrm>
            <a:off x="380025" y="344900"/>
            <a:ext cx="11432100" cy="991800"/>
          </a:xfrm>
          <a:prstGeom prst="rect">
            <a:avLst/>
          </a:prstGeom>
          <a:noFill/>
          <a:ln>
            <a:noFill/>
          </a:ln>
          <a:effectLst>
            <a:outerShdw rotWithShape="0" algn="bl" dir="2700000" dist="38100">
              <a:srgbClr val="000000"/>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6500">
                <a:solidFill>
                  <a:schemeClr val="accent1"/>
                </a:solidFill>
              </a:rPr>
              <a:t>W</a:t>
            </a:r>
            <a:r>
              <a:rPr lang="en" sz="6500">
                <a:solidFill>
                  <a:schemeClr val="accent2"/>
                </a:solidFill>
              </a:rPr>
              <a:t>E</a:t>
            </a:r>
            <a:r>
              <a:rPr lang="en" sz="6500">
                <a:solidFill>
                  <a:schemeClr val="accent3"/>
                </a:solidFill>
              </a:rPr>
              <a:t>D</a:t>
            </a:r>
            <a:r>
              <a:rPr lang="en" sz="6500">
                <a:solidFill>
                  <a:schemeClr val="accent4"/>
                </a:solidFill>
              </a:rPr>
              <a:t>N</a:t>
            </a:r>
            <a:r>
              <a:rPr lang="en" sz="6500">
                <a:solidFill>
                  <a:schemeClr val="accent5"/>
                </a:solidFill>
              </a:rPr>
              <a:t>E</a:t>
            </a:r>
            <a:r>
              <a:rPr lang="en" sz="6500">
                <a:solidFill>
                  <a:schemeClr val="accent6"/>
                </a:solidFill>
              </a:rPr>
              <a:t>S</a:t>
            </a:r>
            <a:r>
              <a:rPr lang="en" sz="6500">
                <a:solidFill>
                  <a:schemeClr val="accent1"/>
                </a:solidFill>
              </a:rPr>
              <a:t>D</a:t>
            </a:r>
            <a:r>
              <a:rPr lang="en" sz="6500">
                <a:solidFill>
                  <a:schemeClr val="accent2"/>
                </a:solidFill>
              </a:rPr>
              <a:t>A</a:t>
            </a:r>
            <a:r>
              <a:rPr lang="en" sz="6500">
                <a:solidFill>
                  <a:schemeClr val="accent3"/>
                </a:solidFill>
              </a:rPr>
              <a:t>Y</a:t>
            </a:r>
            <a:r>
              <a:rPr lang="en" sz="6500"/>
              <a:t> </a:t>
            </a:r>
            <a:r>
              <a:rPr lang="en" sz="6500">
                <a:solidFill>
                  <a:schemeClr val="accent3"/>
                </a:solidFill>
              </a:rPr>
              <a:t>S</a:t>
            </a:r>
            <a:r>
              <a:rPr lang="en" sz="6500">
                <a:solidFill>
                  <a:schemeClr val="accent4"/>
                </a:solidFill>
              </a:rPr>
              <a:t>E</a:t>
            </a:r>
            <a:r>
              <a:rPr lang="en" sz="6500">
                <a:solidFill>
                  <a:schemeClr val="accent5"/>
                </a:solidFill>
              </a:rPr>
              <a:t>P</a:t>
            </a:r>
            <a:r>
              <a:rPr lang="en" sz="6500">
                <a:solidFill>
                  <a:schemeClr val="accent6"/>
                </a:solidFill>
              </a:rPr>
              <a:t>T</a:t>
            </a:r>
            <a:r>
              <a:rPr lang="en" sz="6500">
                <a:solidFill>
                  <a:schemeClr val="accent1"/>
                </a:solidFill>
              </a:rPr>
              <a:t>E</a:t>
            </a:r>
            <a:r>
              <a:rPr lang="en" sz="6500">
                <a:solidFill>
                  <a:schemeClr val="accent2"/>
                </a:solidFill>
              </a:rPr>
              <a:t>M</a:t>
            </a:r>
            <a:r>
              <a:rPr lang="en" sz="6500">
                <a:solidFill>
                  <a:schemeClr val="accent3"/>
                </a:solidFill>
              </a:rPr>
              <a:t>B</a:t>
            </a:r>
            <a:r>
              <a:rPr lang="en" sz="6500">
                <a:solidFill>
                  <a:schemeClr val="accent4"/>
                </a:solidFill>
              </a:rPr>
              <a:t>E</a:t>
            </a:r>
            <a:r>
              <a:rPr lang="en" sz="6500">
                <a:solidFill>
                  <a:schemeClr val="accent5"/>
                </a:solidFill>
              </a:rPr>
              <a:t>R </a:t>
            </a:r>
            <a:r>
              <a:rPr lang="en" sz="6500">
                <a:solidFill>
                  <a:schemeClr val="accent6"/>
                </a:solidFill>
              </a:rPr>
              <a:t>2</a:t>
            </a:r>
            <a:r>
              <a:rPr lang="en" sz="6500">
                <a:solidFill>
                  <a:schemeClr val="accent1"/>
                </a:solidFill>
              </a:rPr>
              <a:t>0</a:t>
            </a:r>
            <a:r>
              <a:rPr lang="en" sz="6500">
                <a:solidFill>
                  <a:schemeClr val="accent2"/>
                </a:solidFill>
              </a:rPr>
              <a:t>t</a:t>
            </a:r>
            <a:r>
              <a:rPr lang="en" sz="6500">
                <a:solidFill>
                  <a:schemeClr val="accent3"/>
                </a:solidFill>
              </a:rPr>
              <a:t>h. </a:t>
            </a:r>
            <a:r>
              <a:rPr lang="en" sz="6500">
                <a:solidFill>
                  <a:schemeClr val="accent4"/>
                </a:solidFill>
              </a:rPr>
              <a:t>2</a:t>
            </a:r>
            <a:r>
              <a:rPr lang="en" sz="6500">
                <a:solidFill>
                  <a:schemeClr val="accent5"/>
                </a:solidFill>
              </a:rPr>
              <a:t>0</a:t>
            </a:r>
            <a:r>
              <a:rPr lang="en" sz="6500">
                <a:solidFill>
                  <a:schemeClr val="accent6"/>
                </a:solidFill>
              </a:rPr>
              <a:t>2</a:t>
            </a:r>
            <a:r>
              <a:rPr lang="en" sz="6500">
                <a:solidFill>
                  <a:schemeClr val="accent1"/>
                </a:solidFill>
              </a:rPr>
              <a:t>3</a:t>
            </a:r>
            <a:r>
              <a:rPr lang="en" sz="6500">
                <a:solidFill>
                  <a:schemeClr val="accent3"/>
                </a:solidFill>
              </a:rPr>
              <a:t> </a:t>
            </a:r>
            <a:endParaRPr sz="6500"/>
          </a:p>
        </p:txBody>
      </p:sp>
      <p:sp>
        <p:nvSpPr>
          <p:cNvPr id="2275" name="Google Shape;2275;p36"/>
          <p:cNvSpPr/>
          <p:nvPr/>
        </p:nvSpPr>
        <p:spPr>
          <a:xfrm>
            <a:off x="7654250" y="1900100"/>
            <a:ext cx="4031100" cy="4740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6"/>
          <p:cNvSpPr/>
          <p:nvPr/>
        </p:nvSpPr>
        <p:spPr>
          <a:xfrm>
            <a:off x="2360500" y="1900100"/>
            <a:ext cx="2972100" cy="4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6"/>
          <p:cNvSpPr txBox="1"/>
          <p:nvPr>
            <p:ph idx="1" type="subTitle"/>
          </p:nvPr>
        </p:nvSpPr>
        <p:spPr>
          <a:xfrm>
            <a:off x="380025" y="2160250"/>
            <a:ext cx="6885300" cy="3972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Lorem ipsum dolor sit amet, consectetuer adipiscing elit. </a:t>
            </a:r>
            <a:endParaRPr/>
          </a:p>
          <a:p>
            <a:pPr indent="0" lvl="0" marL="0" rtl="0" algn="ctr">
              <a:spcBef>
                <a:spcPts val="0"/>
              </a:spcBef>
              <a:spcAft>
                <a:spcPts val="0"/>
              </a:spcAft>
              <a:buNone/>
            </a:pPr>
            <a:r>
              <a:rPr lang="en"/>
              <a:t>Aenean commodo ligula eget dolor.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Lorem ipsum dolor sit amet, consectetuer adipiscing elit. </a:t>
            </a:r>
            <a:endParaRPr/>
          </a:p>
          <a:p>
            <a:pPr indent="0" lvl="0" marL="0" rtl="0" algn="ctr">
              <a:spcBef>
                <a:spcPts val="0"/>
              </a:spcBef>
              <a:spcAft>
                <a:spcPts val="0"/>
              </a:spcAft>
              <a:buNone/>
            </a:pPr>
            <a:r>
              <a:rPr lang="en"/>
              <a:t>Aenean commodo ligula eget dolor. Aenean massa.</a:t>
            </a:r>
            <a:endParaRPr/>
          </a:p>
        </p:txBody>
      </p:sp>
      <p:sp>
        <p:nvSpPr>
          <p:cNvPr id="2278" name="Google Shape;2278;p36"/>
          <p:cNvSpPr txBox="1"/>
          <p:nvPr>
            <p:ph idx="4" type="subTitle"/>
          </p:nvPr>
        </p:nvSpPr>
        <p:spPr>
          <a:xfrm>
            <a:off x="7652900" y="2160250"/>
            <a:ext cx="4033800" cy="3972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These are reminders.</a:t>
            </a:r>
            <a:endParaRPr/>
          </a:p>
          <a:p>
            <a:pPr indent="0" lvl="0" marL="0" rtl="0" algn="ctr">
              <a:spcBef>
                <a:spcPts val="0"/>
              </a:spcBef>
              <a:spcAft>
                <a:spcPts val="0"/>
              </a:spcAft>
              <a:buNone/>
            </a:pPr>
            <a:r>
              <a:rPr lang="en"/>
              <a:t>Reminder</a:t>
            </a:r>
            <a:r>
              <a:rPr lang="en"/>
              <a:t> one.</a:t>
            </a:r>
            <a:endParaRPr/>
          </a:p>
          <a:p>
            <a:pPr indent="0" lvl="0" marL="0" rtl="0" algn="ctr">
              <a:spcBef>
                <a:spcPts val="0"/>
              </a:spcBef>
              <a:spcAft>
                <a:spcPts val="0"/>
              </a:spcAft>
              <a:buNone/>
            </a:pPr>
            <a:r>
              <a:rPr lang="en"/>
              <a:t>Reminder two.</a:t>
            </a:r>
            <a:endParaRPr/>
          </a:p>
          <a:p>
            <a:pPr indent="0" lvl="0" marL="0" rtl="0" algn="ctr">
              <a:spcBef>
                <a:spcPts val="0"/>
              </a:spcBef>
              <a:spcAft>
                <a:spcPts val="0"/>
              </a:spcAft>
              <a:buNone/>
            </a:pPr>
            <a:r>
              <a:t/>
            </a:r>
            <a:endParaRPr/>
          </a:p>
        </p:txBody>
      </p:sp>
      <p:sp>
        <p:nvSpPr>
          <p:cNvPr id="2279" name="Google Shape;2279;p36"/>
          <p:cNvSpPr/>
          <p:nvPr/>
        </p:nvSpPr>
        <p:spPr>
          <a:xfrm>
            <a:off x="7877587" y="1569886"/>
            <a:ext cx="3646758" cy="556665"/>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Reminders</a:t>
            </a:r>
          </a:p>
        </p:txBody>
      </p:sp>
      <p:sp>
        <p:nvSpPr>
          <p:cNvPr id="2280" name="Google Shape;2280;p36"/>
          <p:cNvSpPr/>
          <p:nvPr/>
        </p:nvSpPr>
        <p:spPr>
          <a:xfrm>
            <a:off x="7877587" y="1560251"/>
            <a:ext cx="3646758" cy="556665"/>
          </a:xfrm>
          <a:prstGeom prst="rect">
            <a:avLst/>
          </a:prstGeom>
        </p:spPr>
        <p:txBody>
          <a:bodyPr>
            <a:prstTxWarp prst="textPlain"/>
          </a:bodyPr>
          <a:lstStyle/>
          <a:p>
            <a:pPr lvl="0" algn="ctr"/>
            <a:r>
              <a:rPr b="0" i="0">
                <a:ln>
                  <a:noFill/>
                </a:ln>
                <a:solidFill>
                  <a:schemeClr val="dk1"/>
                </a:solidFill>
                <a:latin typeface="Nerko One"/>
              </a:rPr>
              <a:t>Reminders</a:t>
            </a:r>
          </a:p>
        </p:txBody>
      </p:sp>
      <p:sp>
        <p:nvSpPr>
          <p:cNvPr id="2281" name="Google Shape;2281;p36"/>
          <p:cNvSpPr/>
          <p:nvPr/>
        </p:nvSpPr>
        <p:spPr>
          <a:xfrm>
            <a:off x="2583937" y="1569874"/>
            <a:ext cx="2477491" cy="735441"/>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Agenda</a:t>
            </a:r>
          </a:p>
        </p:txBody>
      </p:sp>
      <p:sp>
        <p:nvSpPr>
          <p:cNvPr id="2282" name="Google Shape;2282;p36"/>
          <p:cNvSpPr/>
          <p:nvPr/>
        </p:nvSpPr>
        <p:spPr>
          <a:xfrm>
            <a:off x="2583937" y="1560238"/>
            <a:ext cx="2477491" cy="735441"/>
          </a:xfrm>
          <a:prstGeom prst="rect">
            <a:avLst/>
          </a:prstGeom>
        </p:spPr>
        <p:txBody>
          <a:bodyPr>
            <a:prstTxWarp prst="textPlain"/>
          </a:bodyPr>
          <a:lstStyle/>
          <a:p>
            <a:pPr lvl="0" algn="ctr"/>
            <a:r>
              <a:rPr b="0" i="0">
                <a:ln>
                  <a:noFill/>
                </a:ln>
                <a:solidFill>
                  <a:schemeClr val="dk1"/>
                </a:solidFill>
                <a:latin typeface="Nerko One"/>
              </a:rPr>
              <a:t>Agenda</a:t>
            </a:r>
          </a:p>
        </p:txBody>
      </p:sp>
      <p:grpSp>
        <p:nvGrpSpPr>
          <p:cNvPr id="2283" name="Google Shape;2283;p36"/>
          <p:cNvGrpSpPr/>
          <p:nvPr/>
        </p:nvGrpSpPr>
        <p:grpSpPr>
          <a:xfrm>
            <a:off x="10963150" y="5712548"/>
            <a:ext cx="1228854" cy="981933"/>
            <a:chOff x="2648271" y="9656443"/>
            <a:chExt cx="1013404" cy="809708"/>
          </a:xfrm>
        </p:grpSpPr>
        <p:grpSp>
          <p:nvGrpSpPr>
            <p:cNvPr id="2284" name="Google Shape;2284;p36"/>
            <p:cNvGrpSpPr/>
            <p:nvPr/>
          </p:nvGrpSpPr>
          <p:grpSpPr>
            <a:xfrm>
              <a:off x="2648271" y="9656443"/>
              <a:ext cx="1013404" cy="809708"/>
              <a:chOff x="7599616" y="6333848"/>
              <a:chExt cx="656010" cy="524151"/>
            </a:xfrm>
          </p:grpSpPr>
          <p:sp>
            <p:nvSpPr>
              <p:cNvPr id="2285" name="Google Shape;2285;p36"/>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36"/>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36"/>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8" name="Google Shape;2288;p36"/>
            <p:cNvGrpSpPr/>
            <p:nvPr/>
          </p:nvGrpSpPr>
          <p:grpSpPr>
            <a:xfrm>
              <a:off x="2648271" y="9656443"/>
              <a:ext cx="1013404" cy="809708"/>
              <a:chOff x="7599616" y="6333848"/>
              <a:chExt cx="656010" cy="524151"/>
            </a:xfrm>
          </p:grpSpPr>
          <p:sp>
            <p:nvSpPr>
              <p:cNvPr id="2289" name="Google Shape;2289;p36"/>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36"/>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36"/>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92" name="Google Shape;2292;p36"/>
          <p:cNvGrpSpPr/>
          <p:nvPr/>
        </p:nvGrpSpPr>
        <p:grpSpPr>
          <a:xfrm flipH="1">
            <a:off x="532831" y="1527072"/>
            <a:ext cx="1353549" cy="1353549"/>
            <a:chOff x="8255309" y="6784332"/>
            <a:chExt cx="981900" cy="981900"/>
          </a:xfrm>
        </p:grpSpPr>
        <p:sp>
          <p:nvSpPr>
            <p:cNvPr id="2293" name="Google Shape;2293;p36"/>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94" name="Google Shape;2294;p36"/>
            <p:cNvGrpSpPr/>
            <p:nvPr/>
          </p:nvGrpSpPr>
          <p:grpSpPr>
            <a:xfrm>
              <a:off x="8255329" y="6784352"/>
              <a:ext cx="981843" cy="981843"/>
              <a:chOff x="1387100" y="17486"/>
              <a:chExt cx="1321102" cy="1321102"/>
            </a:xfrm>
          </p:grpSpPr>
          <p:grpSp>
            <p:nvGrpSpPr>
              <p:cNvPr id="2295" name="Google Shape;2295;p36"/>
              <p:cNvGrpSpPr/>
              <p:nvPr/>
            </p:nvGrpSpPr>
            <p:grpSpPr>
              <a:xfrm>
                <a:off x="1387100" y="17486"/>
                <a:ext cx="1321102" cy="1321102"/>
                <a:chOff x="1387100" y="17486"/>
                <a:chExt cx="1321102" cy="1321102"/>
              </a:xfrm>
            </p:grpSpPr>
            <p:sp>
              <p:nvSpPr>
                <p:cNvPr id="2296" name="Google Shape;2296;p36"/>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97" name="Google Shape;2297;p36"/>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98" name="Google Shape;2298;p36"/>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299" name="Google Shape;2299;p36"/>
              <p:cNvGrpSpPr/>
              <p:nvPr/>
            </p:nvGrpSpPr>
            <p:grpSpPr>
              <a:xfrm>
                <a:off x="1875282" y="466741"/>
                <a:ext cx="404681" cy="204704"/>
                <a:chOff x="1875282" y="466741"/>
                <a:chExt cx="404681" cy="204704"/>
              </a:xfrm>
            </p:grpSpPr>
            <p:sp>
              <p:nvSpPr>
                <p:cNvPr id="2300" name="Google Shape;2300;p36"/>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301" name="Google Shape;2301;p36"/>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2302" name="Google Shape;2302;p36"/>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303" name="Google Shape;2303;p36"/>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19"/>
          <p:cNvSpPr/>
          <p:nvPr/>
        </p:nvSpPr>
        <p:spPr>
          <a:xfrm>
            <a:off x="6976899" y="2109325"/>
            <a:ext cx="4570200" cy="474000"/>
          </a:xfrm>
          <a:prstGeom prst="roundRect">
            <a:avLst>
              <a:gd fmla="val 50000" name="adj"/>
            </a:avLst>
          </a:prstGeom>
          <a:solidFill>
            <a:srgbClr val="A0E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9"/>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introduce yourself.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add your name, title and a little background. Right click the image and replace it with your own.</a:t>
            </a:r>
            <a:endParaRPr/>
          </a:p>
        </p:txBody>
      </p:sp>
      <p:sp>
        <p:nvSpPr>
          <p:cNvPr id="1791" name="Google Shape;1791;p19"/>
          <p:cNvSpPr/>
          <p:nvPr/>
        </p:nvSpPr>
        <p:spPr>
          <a:xfrm>
            <a:off x="6172200" y="1968120"/>
            <a:ext cx="4081346" cy="767295"/>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Hello! I'm...</a:t>
            </a:r>
          </a:p>
        </p:txBody>
      </p:sp>
      <p:sp>
        <p:nvSpPr>
          <p:cNvPr id="1792" name="Google Shape;1792;p19"/>
          <p:cNvSpPr/>
          <p:nvPr/>
        </p:nvSpPr>
        <p:spPr>
          <a:xfrm>
            <a:off x="6172200" y="1957240"/>
            <a:ext cx="4081346" cy="767295"/>
          </a:xfrm>
          <a:prstGeom prst="rect">
            <a:avLst/>
          </a:prstGeom>
        </p:spPr>
        <p:txBody>
          <a:bodyPr>
            <a:prstTxWarp prst="textPlain"/>
          </a:bodyPr>
          <a:lstStyle/>
          <a:p>
            <a:pPr lvl="0" algn="ctr"/>
            <a:r>
              <a:rPr b="0" i="0">
                <a:ln>
                  <a:noFill/>
                </a:ln>
                <a:solidFill>
                  <a:schemeClr val="dk1"/>
                </a:solidFill>
                <a:latin typeface="Nerko One"/>
              </a:rPr>
              <a:t>Hello! I'm...</a:t>
            </a:r>
          </a:p>
        </p:txBody>
      </p:sp>
      <p:grpSp>
        <p:nvGrpSpPr>
          <p:cNvPr id="1793" name="Google Shape;1793;p19"/>
          <p:cNvGrpSpPr/>
          <p:nvPr/>
        </p:nvGrpSpPr>
        <p:grpSpPr>
          <a:xfrm>
            <a:off x="10677950" y="184798"/>
            <a:ext cx="1228854" cy="981933"/>
            <a:chOff x="2648271" y="9656443"/>
            <a:chExt cx="1013404" cy="809708"/>
          </a:xfrm>
        </p:grpSpPr>
        <p:grpSp>
          <p:nvGrpSpPr>
            <p:cNvPr id="1794" name="Google Shape;1794;p19"/>
            <p:cNvGrpSpPr/>
            <p:nvPr/>
          </p:nvGrpSpPr>
          <p:grpSpPr>
            <a:xfrm>
              <a:off x="2648271" y="9656443"/>
              <a:ext cx="1013404" cy="809708"/>
              <a:chOff x="7599616" y="6333848"/>
              <a:chExt cx="656010" cy="524151"/>
            </a:xfrm>
          </p:grpSpPr>
          <p:sp>
            <p:nvSpPr>
              <p:cNvPr id="1795" name="Google Shape;1795;p19"/>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19"/>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19"/>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8" name="Google Shape;1798;p19"/>
            <p:cNvGrpSpPr/>
            <p:nvPr/>
          </p:nvGrpSpPr>
          <p:grpSpPr>
            <a:xfrm>
              <a:off x="2648271" y="9656443"/>
              <a:ext cx="1013404" cy="809708"/>
              <a:chOff x="7599616" y="6333848"/>
              <a:chExt cx="656010" cy="524151"/>
            </a:xfrm>
          </p:grpSpPr>
          <p:sp>
            <p:nvSpPr>
              <p:cNvPr id="1799" name="Google Shape;1799;p19"/>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19"/>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19"/>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02" name="Google Shape;1802;p19"/>
          <p:cNvSpPr/>
          <p:nvPr/>
        </p:nvSpPr>
        <p:spPr>
          <a:xfrm rot="-259099">
            <a:off x="1192103" y="810254"/>
            <a:ext cx="3952320" cy="4791090"/>
          </a:xfrm>
          <a:prstGeom prst="rect">
            <a:avLst/>
          </a:prstGeom>
          <a:solidFill>
            <a:srgbClr val="E5E1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3" name="Google Shape;1803;p19"/>
          <p:cNvPicPr preferRelativeResize="0"/>
          <p:nvPr/>
        </p:nvPicPr>
        <p:blipFill rotWithShape="1">
          <a:blip r:embed="rId3">
            <a:alphaModFix/>
          </a:blip>
          <a:srcRect b="31930" l="0" r="1516" t="8375"/>
          <a:stretch/>
        </p:blipFill>
        <p:spPr>
          <a:xfrm rot="-257613">
            <a:off x="1433281" y="1088924"/>
            <a:ext cx="3410070" cy="3263848"/>
          </a:xfrm>
          <a:prstGeom prst="rect">
            <a:avLst/>
          </a:prstGeom>
          <a:noFill/>
          <a:ln>
            <a:noFill/>
          </a:ln>
        </p:spPr>
      </p:pic>
      <p:grpSp>
        <p:nvGrpSpPr>
          <p:cNvPr id="1804" name="Google Shape;1804;p19"/>
          <p:cNvGrpSpPr/>
          <p:nvPr/>
        </p:nvGrpSpPr>
        <p:grpSpPr>
          <a:xfrm>
            <a:off x="4394556" y="4533047"/>
            <a:ext cx="1353549" cy="1353549"/>
            <a:chOff x="8255309" y="6784332"/>
            <a:chExt cx="981900" cy="981900"/>
          </a:xfrm>
        </p:grpSpPr>
        <p:sp>
          <p:nvSpPr>
            <p:cNvPr id="1805" name="Google Shape;1805;p19"/>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806" name="Google Shape;1806;p19"/>
            <p:cNvGrpSpPr/>
            <p:nvPr/>
          </p:nvGrpSpPr>
          <p:grpSpPr>
            <a:xfrm>
              <a:off x="8255329" y="6784352"/>
              <a:ext cx="981843" cy="981843"/>
              <a:chOff x="1387100" y="17486"/>
              <a:chExt cx="1321102" cy="1321102"/>
            </a:xfrm>
          </p:grpSpPr>
          <p:grpSp>
            <p:nvGrpSpPr>
              <p:cNvPr id="1807" name="Google Shape;1807;p19"/>
              <p:cNvGrpSpPr/>
              <p:nvPr/>
            </p:nvGrpSpPr>
            <p:grpSpPr>
              <a:xfrm>
                <a:off x="1387100" y="17486"/>
                <a:ext cx="1321102" cy="1321102"/>
                <a:chOff x="1387100" y="17486"/>
                <a:chExt cx="1321102" cy="1321102"/>
              </a:xfrm>
            </p:grpSpPr>
            <p:sp>
              <p:nvSpPr>
                <p:cNvPr id="1808" name="Google Shape;1808;p19"/>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09" name="Google Shape;1809;p19"/>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10" name="Google Shape;1810;p19"/>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811" name="Google Shape;1811;p19"/>
              <p:cNvGrpSpPr/>
              <p:nvPr/>
            </p:nvGrpSpPr>
            <p:grpSpPr>
              <a:xfrm>
                <a:off x="1875282" y="466741"/>
                <a:ext cx="404681" cy="204704"/>
                <a:chOff x="1875282" y="466741"/>
                <a:chExt cx="404681" cy="204704"/>
              </a:xfrm>
            </p:grpSpPr>
            <p:sp>
              <p:nvSpPr>
                <p:cNvPr id="1812" name="Google Shape;1812;p19"/>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13" name="Google Shape;1813;p19"/>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814" name="Google Shape;1814;p19"/>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15" name="Google Shape;1815;p19"/>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1816" name="Google Shape;1816;p19"/>
          <p:cNvGrpSpPr/>
          <p:nvPr/>
        </p:nvGrpSpPr>
        <p:grpSpPr>
          <a:xfrm rot="-1563482">
            <a:off x="850909" y="228511"/>
            <a:ext cx="1499341" cy="1499603"/>
            <a:chOff x="6012379" y="8300904"/>
            <a:chExt cx="1167996" cy="1167996"/>
          </a:xfrm>
        </p:grpSpPr>
        <p:sp>
          <p:nvSpPr>
            <p:cNvPr id="1817" name="Google Shape;1817;p19"/>
            <p:cNvSpPr/>
            <p:nvPr/>
          </p:nvSpPr>
          <p:spPr>
            <a:xfrm rot="757580">
              <a:off x="6185443" y="8475567"/>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818" name="Google Shape;1818;p19"/>
            <p:cNvGrpSpPr/>
            <p:nvPr/>
          </p:nvGrpSpPr>
          <p:grpSpPr>
            <a:xfrm rot="758102">
              <a:off x="6107481" y="8396006"/>
              <a:ext cx="977792" cy="977792"/>
              <a:chOff x="1085147" y="2720748"/>
              <a:chExt cx="1416439" cy="1416439"/>
            </a:xfrm>
          </p:grpSpPr>
          <p:grpSp>
            <p:nvGrpSpPr>
              <p:cNvPr id="1819" name="Google Shape;1819;p19"/>
              <p:cNvGrpSpPr/>
              <p:nvPr/>
            </p:nvGrpSpPr>
            <p:grpSpPr>
              <a:xfrm>
                <a:off x="1085147" y="2720748"/>
                <a:ext cx="1416439" cy="1416439"/>
                <a:chOff x="1085147" y="2720748"/>
                <a:chExt cx="1416439" cy="1416439"/>
              </a:xfrm>
            </p:grpSpPr>
            <p:grpSp>
              <p:nvGrpSpPr>
                <p:cNvPr id="1820" name="Google Shape;1820;p19"/>
                <p:cNvGrpSpPr/>
                <p:nvPr/>
              </p:nvGrpSpPr>
              <p:grpSpPr>
                <a:xfrm>
                  <a:off x="1085147" y="2720748"/>
                  <a:ext cx="1416439" cy="1416439"/>
                  <a:chOff x="1085147" y="2720748"/>
                  <a:chExt cx="1416439" cy="1416439"/>
                </a:xfrm>
              </p:grpSpPr>
              <p:sp>
                <p:nvSpPr>
                  <p:cNvPr id="1821" name="Google Shape;1821;p19"/>
                  <p:cNvSpPr/>
                  <p:nvPr/>
                </p:nvSpPr>
                <p:spPr>
                  <a:xfrm rot="-2700000">
                    <a:off x="1292579" y="2928181"/>
                    <a:ext cx="1001574" cy="1001574"/>
                  </a:xfrm>
                  <a:custGeom>
                    <a:rect b="b" l="l" r="r" t="t"/>
                    <a:pathLst>
                      <a:path extrusionOk="0" h="1001017" w="1001017">
                        <a:moveTo>
                          <a:pt x="1001018" y="500509"/>
                        </a:moveTo>
                        <a:cubicBezTo>
                          <a:pt x="1001018" y="776932"/>
                          <a:pt x="776932" y="1001018"/>
                          <a:pt x="500509" y="1001018"/>
                        </a:cubicBezTo>
                        <a:cubicBezTo>
                          <a:pt x="224085" y="1001018"/>
                          <a:pt x="0" y="776932"/>
                          <a:pt x="0" y="500509"/>
                        </a:cubicBezTo>
                        <a:cubicBezTo>
                          <a:pt x="0" y="224086"/>
                          <a:pt x="224085" y="0"/>
                          <a:pt x="500509" y="0"/>
                        </a:cubicBezTo>
                        <a:cubicBezTo>
                          <a:pt x="776932" y="0"/>
                          <a:pt x="1001018" y="224086"/>
                          <a:pt x="1001018" y="500509"/>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22" name="Google Shape;1822;p19"/>
                  <p:cNvSpPr/>
                  <p:nvPr/>
                </p:nvSpPr>
                <p:spPr>
                  <a:xfrm>
                    <a:off x="1348940" y="3027145"/>
                    <a:ext cx="944603" cy="901993"/>
                  </a:xfrm>
                  <a:custGeom>
                    <a:rect b="b" l="l" r="r" t="t"/>
                    <a:pathLst>
                      <a:path extrusionOk="0" h="901993" w="944603">
                        <a:moveTo>
                          <a:pt x="742950" y="0"/>
                        </a:moveTo>
                        <a:cubicBezTo>
                          <a:pt x="785662" y="81815"/>
                          <a:pt x="806116" y="176864"/>
                          <a:pt x="797092" y="275523"/>
                        </a:cubicBezTo>
                        <a:cubicBezTo>
                          <a:pt x="772427" y="551046"/>
                          <a:pt x="528788" y="753778"/>
                          <a:pt x="253866" y="729114"/>
                        </a:cubicBezTo>
                        <a:cubicBezTo>
                          <a:pt x="158215" y="720692"/>
                          <a:pt x="71588" y="685800"/>
                          <a:pt x="0" y="632259"/>
                        </a:cubicBezTo>
                        <a:cubicBezTo>
                          <a:pt x="76401" y="778443"/>
                          <a:pt x="222584" y="884321"/>
                          <a:pt x="399448" y="899962"/>
                        </a:cubicBezTo>
                        <a:cubicBezTo>
                          <a:pt x="674972" y="924627"/>
                          <a:pt x="918009" y="721895"/>
                          <a:pt x="942674" y="446372"/>
                        </a:cubicBezTo>
                        <a:cubicBezTo>
                          <a:pt x="958315" y="266499"/>
                          <a:pt x="877704" y="100464"/>
                          <a:pt x="742950"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23" name="Google Shape;1823;p19"/>
                  <p:cNvSpPr/>
                  <p:nvPr/>
                </p:nvSpPr>
                <p:spPr>
                  <a:xfrm>
                    <a:off x="1325966" y="2965107"/>
                    <a:ext cx="886239" cy="713547"/>
                  </a:xfrm>
                  <a:custGeom>
                    <a:rect b="b" l="l" r="r" t="t"/>
                    <a:pathLst>
                      <a:path extrusionOk="0" h="713547" w="886239">
                        <a:moveTo>
                          <a:pt x="31396" y="477728"/>
                        </a:moveTo>
                        <a:cubicBezTo>
                          <a:pt x="54256" y="222057"/>
                          <a:pt x="280450" y="33763"/>
                          <a:pt x="535519" y="56623"/>
                        </a:cubicBezTo>
                        <a:cubicBezTo>
                          <a:pt x="684711" y="69858"/>
                          <a:pt x="811042" y="152876"/>
                          <a:pt x="886240" y="270184"/>
                        </a:cubicBezTo>
                        <a:cubicBezTo>
                          <a:pt x="818863" y="124000"/>
                          <a:pt x="677492" y="17521"/>
                          <a:pt x="506042" y="1880"/>
                        </a:cubicBezTo>
                        <a:cubicBezTo>
                          <a:pt x="250371" y="-20980"/>
                          <a:pt x="24779" y="167314"/>
                          <a:pt x="1919" y="422985"/>
                        </a:cubicBezTo>
                        <a:cubicBezTo>
                          <a:pt x="-7707" y="528863"/>
                          <a:pt x="19364" y="629928"/>
                          <a:pt x="72303" y="713547"/>
                        </a:cubicBezTo>
                        <a:cubicBezTo>
                          <a:pt x="39217" y="642561"/>
                          <a:pt x="24177" y="561348"/>
                          <a:pt x="31396" y="477728"/>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824" name="Google Shape;1824;p19"/>
                <p:cNvGrpSpPr/>
                <p:nvPr/>
              </p:nvGrpSpPr>
              <p:grpSpPr>
                <a:xfrm>
                  <a:off x="1503639" y="3235565"/>
                  <a:ext cx="597443" cy="225431"/>
                  <a:chOff x="1503639" y="3235565"/>
                  <a:chExt cx="597443" cy="225431"/>
                </a:xfrm>
              </p:grpSpPr>
              <p:sp>
                <p:nvSpPr>
                  <p:cNvPr id="1825" name="Google Shape;1825;p19"/>
                  <p:cNvSpPr/>
                  <p:nvPr/>
                </p:nvSpPr>
                <p:spPr>
                  <a:xfrm>
                    <a:off x="1503639" y="3235565"/>
                    <a:ext cx="146090" cy="177344"/>
                  </a:xfrm>
                  <a:custGeom>
                    <a:rect b="b" l="l" r="r" t="t"/>
                    <a:pathLst>
                      <a:path extrusionOk="0" h="177344" w="146090">
                        <a:moveTo>
                          <a:pt x="19759" y="177191"/>
                        </a:moveTo>
                        <a:cubicBezTo>
                          <a:pt x="13744" y="176590"/>
                          <a:pt x="7728" y="172980"/>
                          <a:pt x="3517" y="167566"/>
                        </a:cubicBezTo>
                        <a:cubicBezTo>
                          <a:pt x="-3101" y="157941"/>
                          <a:pt x="-93" y="144706"/>
                          <a:pt x="10134" y="138089"/>
                        </a:cubicBezTo>
                        <a:lnTo>
                          <a:pt x="87136" y="88759"/>
                        </a:lnTo>
                        <a:lnTo>
                          <a:pt x="16751" y="38227"/>
                        </a:lnTo>
                        <a:cubicBezTo>
                          <a:pt x="7126" y="31609"/>
                          <a:pt x="5321" y="18375"/>
                          <a:pt x="11939" y="8749"/>
                        </a:cubicBezTo>
                        <a:cubicBezTo>
                          <a:pt x="18556" y="-876"/>
                          <a:pt x="31791" y="-2681"/>
                          <a:pt x="41416" y="3937"/>
                        </a:cubicBezTo>
                        <a:lnTo>
                          <a:pt x="137067" y="72517"/>
                        </a:lnTo>
                        <a:cubicBezTo>
                          <a:pt x="142481" y="76728"/>
                          <a:pt x="146091" y="83345"/>
                          <a:pt x="146091" y="90564"/>
                        </a:cubicBezTo>
                        <a:cubicBezTo>
                          <a:pt x="146091" y="97783"/>
                          <a:pt x="142481" y="103799"/>
                          <a:pt x="136466" y="108010"/>
                        </a:cubicBezTo>
                        <a:lnTo>
                          <a:pt x="32994" y="174183"/>
                        </a:lnTo>
                        <a:cubicBezTo>
                          <a:pt x="28783" y="176590"/>
                          <a:pt x="24572" y="177793"/>
                          <a:pt x="19759" y="177191"/>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26" name="Google Shape;1826;p19"/>
                  <p:cNvSpPr/>
                  <p:nvPr/>
                </p:nvSpPr>
                <p:spPr>
                  <a:xfrm>
                    <a:off x="1952020" y="3285054"/>
                    <a:ext cx="149062" cy="175942"/>
                  </a:xfrm>
                  <a:custGeom>
                    <a:rect b="b" l="l" r="r" t="t"/>
                    <a:pathLst>
                      <a:path extrusionOk="0" h="175942" w="149062">
                        <a:moveTo>
                          <a:pt x="109189" y="175830"/>
                        </a:moveTo>
                        <a:cubicBezTo>
                          <a:pt x="104377" y="175228"/>
                          <a:pt x="100166" y="173423"/>
                          <a:pt x="96556" y="170416"/>
                        </a:cubicBezTo>
                        <a:lnTo>
                          <a:pt x="6921" y="86796"/>
                        </a:lnTo>
                        <a:cubicBezTo>
                          <a:pt x="1507" y="81983"/>
                          <a:pt x="-900" y="74764"/>
                          <a:pt x="304" y="68147"/>
                        </a:cubicBezTo>
                        <a:cubicBezTo>
                          <a:pt x="1507" y="60928"/>
                          <a:pt x="5718" y="55514"/>
                          <a:pt x="12335" y="52506"/>
                        </a:cubicBezTo>
                        <a:lnTo>
                          <a:pt x="118815" y="1973"/>
                        </a:lnTo>
                        <a:cubicBezTo>
                          <a:pt x="129643" y="-2839"/>
                          <a:pt x="142276" y="1372"/>
                          <a:pt x="147089" y="12200"/>
                        </a:cubicBezTo>
                        <a:cubicBezTo>
                          <a:pt x="151902" y="23029"/>
                          <a:pt x="147690" y="35662"/>
                          <a:pt x="136862" y="40474"/>
                        </a:cubicBezTo>
                        <a:lnTo>
                          <a:pt x="58657" y="77772"/>
                        </a:lnTo>
                        <a:lnTo>
                          <a:pt x="125432" y="140337"/>
                        </a:lnTo>
                        <a:cubicBezTo>
                          <a:pt x="133854" y="148157"/>
                          <a:pt x="134456" y="161993"/>
                          <a:pt x="126635" y="170416"/>
                        </a:cubicBezTo>
                        <a:cubicBezTo>
                          <a:pt x="121823" y="174626"/>
                          <a:pt x="115205" y="176431"/>
                          <a:pt x="109189" y="17583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nvGrpSpPr>
              <p:cNvPr id="1827" name="Google Shape;1827;p19"/>
              <p:cNvGrpSpPr/>
              <p:nvPr/>
            </p:nvGrpSpPr>
            <p:grpSpPr>
              <a:xfrm>
                <a:off x="1537234" y="3483142"/>
                <a:ext cx="498107" cy="365756"/>
                <a:chOff x="1537234" y="3483142"/>
                <a:chExt cx="498107" cy="365756"/>
              </a:xfrm>
            </p:grpSpPr>
            <p:sp>
              <p:nvSpPr>
                <p:cNvPr id="1828" name="Google Shape;1828;p19"/>
                <p:cNvSpPr/>
                <p:nvPr/>
              </p:nvSpPr>
              <p:spPr>
                <a:xfrm>
                  <a:off x="1537234" y="3483142"/>
                  <a:ext cx="498107" cy="195010"/>
                </a:xfrm>
                <a:custGeom>
                  <a:rect b="b" l="l" r="r" t="t"/>
                  <a:pathLst>
                    <a:path extrusionOk="0" h="195010" w="498107">
                      <a:moveTo>
                        <a:pt x="0" y="0"/>
                      </a:moveTo>
                      <a:cubicBezTo>
                        <a:pt x="5414" y="98057"/>
                        <a:pt x="104675" y="182278"/>
                        <a:pt x="233413" y="193709"/>
                      </a:cubicBezTo>
                      <a:cubicBezTo>
                        <a:pt x="362151" y="205138"/>
                        <a:pt x="475247" y="140168"/>
                        <a:pt x="498107" y="44517"/>
                      </a:cubicBezTo>
                      <a:lnTo>
                        <a:pt x="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1829" name="Google Shape;1829;p19"/>
                <p:cNvGrpSpPr/>
                <p:nvPr/>
              </p:nvGrpSpPr>
              <p:grpSpPr>
                <a:xfrm>
                  <a:off x="1619670" y="3492165"/>
                  <a:ext cx="315207" cy="356733"/>
                  <a:chOff x="1619670" y="3492165"/>
                  <a:chExt cx="315207" cy="356733"/>
                </a:xfrm>
              </p:grpSpPr>
              <p:sp>
                <p:nvSpPr>
                  <p:cNvPr id="1830" name="Google Shape;1830;p19"/>
                  <p:cNvSpPr/>
                  <p:nvPr/>
                </p:nvSpPr>
                <p:spPr>
                  <a:xfrm>
                    <a:off x="1619670" y="3492165"/>
                    <a:ext cx="315207" cy="356717"/>
                  </a:xfrm>
                  <a:custGeom>
                    <a:rect b="b" l="l" r="r" t="t"/>
                    <a:pathLst>
                      <a:path extrusionOk="0" h="356717" w="315207">
                        <a:moveTo>
                          <a:pt x="18028" y="0"/>
                        </a:moveTo>
                        <a:lnTo>
                          <a:pt x="582" y="194310"/>
                        </a:lnTo>
                        <a:cubicBezTo>
                          <a:pt x="-6637" y="276125"/>
                          <a:pt x="54123" y="348916"/>
                          <a:pt x="135937" y="356135"/>
                        </a:cubicBezTo>
                        <a:cubicBezTo>
                          <a:pt x="217752" y="363354"/>
                          <a:pt x="290543" y="302594"/>
                          <a:pt x="297762" y="220780"/>
                        </a:cubicBezTo>
                        <a:lnTo>
                          <a:pt x="315208" y="26470"/>
                        </a:lnTo>
                        <a:lnTo>
                          <a:pt x="18028" y="0"/>
                        </a:ln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31" name="Google Shape;1831;p19"/>
                  <p:cNvSpPr/>
                  <p:nvPr/>
                </p:nvSpPr>
                <p:spPr>
                  <a:xfrm>
                    <a:off x="1753757" y="3504197"/>
                    <a:ext cx="45164" cy="222629"/>
                  </a:xfrm>
                  <a:custGeom>
                    <a:rect b="b" l="l" r="r" t="t"/>
                    <a:pathLst>
                      <a:path extrusionOk="0" h="222629" w="45164">
                        <a:moveTo>
                          <a:pt x="12077" y="222584"/>
                        </a:moveTo>
                        <a:lnTo>
                          <a:pt x="12077" y="222584"/>
                        </a:lnTo>
                        <a:cubicBezTo>
                          <a:pt x="4858" y="221983"/>
                          <a:pt x="-556" y="215365"/>
                          <a:pt x="46" y="208146"/>
                        </a:cubicBezTo>
                        <a:lnTo>
                          <a:pt x="18695" y="0"/>
                        </a:lnTo>
                        <a:lnTo>
                          <a:pt x="45164" y="2406"/>
                        </a:lnTo>
                        <a:lnTo>
                          <a:pt x="26515" y="210553"/>
                        </a:lnTo>
                        <a:cubicBezTo>
                          <a:pt x="25914" y="217772"/>
                          <a:pt x="19898" y="223186"/>
                          <a:pt x="12077" y="222584"/>
                        </a:cubicBezTo>
                        <a:close/>
                      </a:path>
                    </a:pathLst>
                  </a:custGeom>
                  <a:solidFill>
                    <a:srgbClr val="C64F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32" name="Google Shape;1832;p19"/>
                  <p:cNvSpPr/>
                  <p:nvPr/>
                </p:nvSpPr>
                <p:spPr>
                  <a:xfrm>
                    <a:off x="1653339" y="3715953"/>
                    <a:ext cx="263491" cy="132945"/>
                  </a:xfrm>
                  <a:custGeom>
                    <a:rect b="b" l="l" r="r" t="t"/>
                    <a:pathLst>
                      <a:path extrusionOk="0" h="132945" w="263491">
                        <a:moveTo>
                          <a:pt x="101667" y="132347"/>
                        </a:moveTo>
                        <a:cubicBezTo>
                          <a:pt x="182278" y="139566"/>
                          <a:pt x="254468" y="80611"/>
                          <a:pt x="263492" y="0"/>
                        </a:cubicBezTo>
                        <a:cubicBezTo>
                          <a:pt x="160622" y="83619"/>
                          <a:pt x="58353" y="86627"/>
                          <a:pt x="0" y="78205"/>
                        </a:cubicBezTo>
                        <a:cubicBezTo>
                          <a:pt x="24665" y="108284"/>
                          <a:pt x="60759" y="128738"/>
                          <a:pt x="101667" y="132347"/>
                        </a:cubicBezTo>
                        <a:close/>
                      </a:path>
                    </a:pathLst>
                  </a:custGeom>
                  <a:solidFill>
                    <a:srgbClr val="E05F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sp>
        <p:nvSpPr>
          <p:cNvPr id="2308" name="Google Shape;2308;p37"/>
          <p:cNvSpPr txBox="1"/>
          <p:nvPr>
            <p:ph idx="1" type="body"/>
          </p:nvPr>
        </p:nvSpPr>
        <p:spPr>
          <a:xfrm>
            <a:off x="1594281" y="2616375"/>
            <a:ext cx="9003600" cy="2854500"/>
          </a:xfrm>
          <a:prstGeom prst="rect">
            <a:avLst/>
          </a:prstGeom>
        </p:spPr>
        <p:txBody>
          <a:bodyPr anchorCtr="0" anchor="t" bIns="121900" lIns="121900" spcFirstLastPara="1" rIns="121900" wrap="square" tIns="121900">
            <a:noAutofit/>
          </a:bodyPr>
          <a:lstStyle/>
          <a:p>
            <a:pPr indent="0" lvl="0" marL="0" rtl="0" algn="ctr">
              <a:lnSpc>
                <a:spcPct val="200000"/>
              </a:lnSpc>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ctr">
              <a:lnSpc>
                <a:spcPct val="200000"/>
              </a:lnSpc>
              <a:spcBef>
                <a:spcPts val="0"/>
              </a:spcBef>
              <a:spcAft>
                <a:spcPts val="0"/>
              </a:spcAft>
              <a:buNone/>
            </a:pPr>
            <a:r>
              <a:rPr lang="en" sz="2400"/>
              <a:t>Sample Images: </a:t>
            </a:r>
            <a:r>
              <a:rPr lang="en" sz="2400" u="sng">
                <a:solidFill>
                  <a:schemeClr val="hlink"/>
                </a:solidFill>
                <a:hlinkClick r:id="rId4"/>
              </a:rPr>
              <a:t>Unsplash</a:t>
            </a:r>
            <a:endParaRPr sz="2400"/>
          </a:p>
          <a:p>
            <a:pPr indent="0" lvl="0" marL="0" rtl="0" algn="ctr">
              <a:lnSpc>
                <a:spcPct val="200000"/>
              </a:lnSpc>
              <a:spcBef>
                <a:spcPts val="0"/>
              </a:spcBef>
              <a:spcAft>
                <a:spcPts val="0"/>
              </a:spcAft>
              <a:buNone/>
            </a:pPr>
            <a:r>
              <a:rPr lang="en"/>
              <a:t>Fonts used in this presentation: </a:t>
            </a:r>
            <a:r>
              <a:rPr b="0" lang="en" sz="2500">
                <a:latin typeface="Nerko One"/>
                <a:ea typeface="Nerko One"/>
                <a:cs typeface="Nerko One"/>
                <a:sym typeface="Nerko One"/>
              </a:rPr>
              <a:t>Nerko One (WordArt)</a:t>
            </a:r>
            <a:r>
              <a:rPr b="0" lang="en">
                <a:latin typeface="Nerko One"/>
                <a:ea typeface="Nerko One"/>
                <a:cs typeface="Nerko One"/>
                <a:sym typeface="Nerko One"/>
              </a:rPr>
              <a:t> </a:t>
            </a:r>
            <a:r>
              <a:rPr lang="en"/>
              <a:t>and Happy Monkey.</a:t>
            </a:r>
            <a:endParaRPr/>
          </a:p>
        </p:txBody>
      </p:sp>
      <p:sp>
        <p:nvSpPr>
          <p:cNvPr id="2309" name="Google Shape;2309;p37"/>
          <p:cNvSpPr/>
          <p:nvPr/>
        </p:nvSpPr>
        <p:spPr>
          <a:xfrm>
            <a:off x="5117763" y="1648250"/>
            <a:ext cx="2676000" cy="474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7"/>
          <p:cNvSpPr/>
          <p:nvPr/>
        </p:nvSpPr>
        <p:spPr>
          <a:xfrm>
            <a:off x="4398238" y="1516645"/>
            <a:ext cx="2726638" cy="623786"/>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Credits</a:t>
            </a:r>
          </a:p>
        </p:txBody>
      </p:sp>
      <p:sp>
        <p:nvSpPr>
          <p:cNvPr id="2311" name="Google Shape;2311;p37"/>
          <p:cNvSpPr/>
          <p:nvPr/>
        </p:nvSpPr>
        <p:spPr>
          <a:xfrm>
            <a:off x="4398238" y="1505765"/>
            <a:ext cx="2726638" cy="623786"/>
          </a:xfrm>
          <a:prstGeom prst="rect">
            <a:avLst/>
          </a:prstGeom>
        </p:spPr>
        <p:txBody>
          <a:bodyPr>
            <a:prstTxWarp prst="textPlain"/>
          </a:bodyPr>
          <a:lstStyle/>
          <a:p>
            <a:pPr lvl="0" algn="ctr"/>
            <a:r>
              <a:rPr b="0" i="0">
                <a:ln>
                  <a:noFill/>
                </a:ln>
                <a:solidFill>
                  <a:schemeClr val="dk1"/>
                </a:solidFill>
                <a:latin typeface="Nerko One"/>
              </a:rPr>
              <a:t>Credits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38"/>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2317" name="Google Shape;2317;p38"/>
          <p:cNvGrpSpPr/>
          <p:nvPr/>
        </p:nvGrpSpPr>
        <p:grpSpPr>
          <a:xfrm>
            <a:off x="3570764" y="1773752"/>
            <a:ext cx="405160" cy="253589"/>
            <a:chOff x="4797800" y="1994125"/>
            <a:chExt cx="306475" cy="186025"/>
          </a:xfrm>
        </p:grpSpPr>
        <p:sp>
          <p:nvSpPr>
            <p:cNvPr id="2318" name="Google Shape;2318;p38"/>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9" name="Google Shape;2319;p38"/>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20" name="Google Shape;2320;p38"/>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1" name="Google Shape;2321;p38"/>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2" name="Google Shape;2322;p38"/>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3" name="Google Shape;2323;p38"/>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4" name="Google Shape;2324;p38"/>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25" name="Google Shape;2325;p38"/>
          <p:cNvGrpSpPr/>
          <p:nvPr/>
        </p:nvGrpSpPr>
        <p:grpSpPr>
          <a:xfrm>
            <a:off x="6164058" y="1777777"/>
            <a:ext cx="352082" cy="254203"/>
            <a:chOff x="4250025" y="2848800"/>
            <a:chExt cx="266325" cy="186475"/>
          </a:xfrm>
        </p:grpSpPr>
        <p:sp>
          <p:nvSpPr>
            <p:cNvPr id="2326" name="Google Shape;2326;p38"/>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7" name="Google Shape;2327;p38"/>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8" name="Google Shape;2328;p38"/>
          <p:cNvGrpSpPr/>
          <p:nvPr/>
        </p:nvGrpSpPr>
        <p:grpSpPr>
          <a:xfrm>
            <a:off x="6761406" y="1741891"/>
            <a:ext cx="343224" cy="326555"/>
            <a:chOff x="4707700" y="2822475"/>
            <a:chExt cx="259625" cy="239550"/>
          </a:xfrm>
        </p:grpSpPr>
        <p:sp>
          <p:nvSpPr>
            <p:cNvPr id="2329" name="Google Shape;2329;p38"/>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0" name="Google Shape;2330;p38"/>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1" name="Google Shape;2331;p38"/>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32" name="Google Shape;2332;p38"/>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3" name="Google Shape;2333;p38"/>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34" name="Google Shape;2334;p38"/>
          <p:cNvGrpSpPr/>
          <p:nvPr/>
        </p:nvGrpSpPr>
        <p:grpSpPr>
          <a:xfrm>
            <a:off x="8396572" y="1705391"/>
            <a:ext cx="351487" cy="398940"/>
            <a:chOff x="6425500" y="2795700"/>
            <a:chExt cx="265875" cy="292650"/>
          </a:xfrm>
        </p:grpSpPr>
        <p:sp>
          <p:nvSpPr>
            <p:cNvPr id="2335" name="Google Shape;2335;p38"/>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6" name="Google Shape;2336;p38"/>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37" name="Google Shape;2337;p38"/>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38" name="Google Shape;2338;p38"/>
          <p:cNvGrpSpPr/>
          <p:nvPr/>
        </p:nvGrpSpPr>
        <p:grpSpPr>
          <a:xfrm>
            <a:off x="9474618" y="1760035"/>
            <a:ext cx="350297" cy="290464"/>
            <a:chOff x="5549875" y="2418425"/>
            <a:chExt cx="264975" cy="213075"/>
          </a:xfrm>
        </p:grpSpPr>
        <p:sp>
          <p:nvSpPr>
            <p:cNvPr id="2339" name="Google Shape;2339;p38"/>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0" name="Google Shape;2340;p38"/>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41" name="Google Shape;2341;p38"/>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42" name="Google Shape;2342;p38"/>
          <p:cNvGrpSpPr/>
          <p:nvPr/>
        </p:nvGrpSpPr>
        <p:grpSpPr>
          <a:xfrm>
            <a:off x="3570694" y="2404542"/>
            <a:ext cx="299598" cy="308322"/>
            <a:chOff x="3739275" y="2525850"/>
            <a:chExt cx="226625" cy="226175"/>
          </a:xfrm>
        </p:grpSpPr>
        <p:sp>
          <p:nvSpPr>
            <p:cNvPr id="2343" name="Google Shape;2343;p38"/>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4" name="Google Shape;2344;p38"/>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5" name="Google Shape;2345;p38"/>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6" name="Google Shape;2346;p38"/>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7" name="Google Shape;2347;p38"/>
          <p:cNvGrpSpPr/>
          <p:nvPr/>
        </p:nvGrpSpPr>
        <p:grpSpPr>
          <a:xfrm>
            <a:off x="3043876" y="2377772"/>
            <a:ext cx="272464" cy="361861"/>
            <a:chOff x="4518575" y="2506200"/>
            <a:chExt cx="206100" cy="265450"/>
          </a:xfrm>
        </p:grpSpPr>
        <p:sp>
          <p:nvSpPr>
            <p:cNvPr id="2348" name="Google Shape;2348;p38"/>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9" name="Google Shape;2349;p38"/>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0" name="Google Shape;2350;p38"/>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1" name="Google Shape;2351;p38"/>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2" name="Google Shape;2352;p38"/>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3" name="Google Shape;2353;p38"/>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4" name="Google Shape;2354;p38"/>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5" name="Google Shape;2355;p38"/>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6" name="Google Shape;2356;p38"/>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57" name="Google Shape;2357;p38"/>
          <p:cNvGrpSpPr/>
          <p:nvPr/>
        </p:nvGrpSpPr>
        <p:grpSpPr>
          <a:xfrm>
            <a:off x="4125077" y="2404742"/>
            <a:ext cx="299631" cy="308322"/>
            <a:chOff x="4164375" y="1677425"/>
            <a:chExt cx="226650" cy="226175"/>
          </a:xfrm>
        </p:grpSpPr>
        <p:sp>
          <p:nvSpPr>
            <p:cNvPr id="2358" name="Google Shape;2358;p38"/>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9" name="Google Shape;2359;p38"/>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0" name="Google Shape;2360;p38"/>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1" name="Google Shape;2361;p38"/>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2" name="Google Shape;2362;p38"/>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63" name="Google Shape;2363;p38"/>
          <p:cNvGrpSpPr/>
          <p:nvPr/>
        </p:nvGrpSpPr>
        <p:grpSpPr>
          <a:xfrm>
            <a:off x="5179042" y="2395931"/>
            <a:ext cx="299003" cy="308322"/>
            <a:chOff x="5226025" y="1677425"/>
            <a:chExt cx="226175" cy="226175"/>
          </a:xfrm>
        </p:grpSpPr>
        <p:sp>
          <p:nvSpPr>
            <p:cNvPr id="2364" name="Google Shape;2364;p38"/>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5" name="Google Shape;2365;p38"/>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66" name="Google Shape;2366;p38"/>
          <p:cNvGrpSpPr/>
          <p:nvPr/>
        </p:nvGrpSpPr>
        <p:grpSpPr>
          <a:xfrm>
            <a:off x="4652426" y="2396024"/>
            <a:ext cx="299003" cy="308322"/>
            <a:chOff x="4835275" y="1198350"/>
            <a:chExt cx="226175" cy="226175"/>
          </a:xfrm>
        </p:grpSpPr>
        <p:sp>
          <p:nvSpPr>
            <p:cNvPr id="2367" name="Google Shape;2367;p38"/>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8" name="Google Shape;2368;p38"/>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69" name="Google Shape;2369;p38"/>
          <p:cNvGrpSpPr/>
          <p:nvPr/>
        </p:nvGrpSpPr>
        <p:grpSpPr>
          <a:xfrm>
            <a:off x="6339271" y="2379923"/>
            <a:ext cx="347356" cy="358215"/>
            <a:chOff x="968775" y="1180050"/>
            <a:chExt cx="262750" cy="262775"/>
          </a:xfrm>
        </p:grpSpPr>
        <p:sp>
          <p:nvSpPr>
            <p:cNvPr id="2370" name="Google Shape;2370;p38"/>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1" name="Google Shape;2371;p38"/>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2" name="Google Shape;2372;p38"/>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73" name="Google Shape;2373;p38"/>
          <p:cNvGrpSpPr/>
          <p:nvPr/>
        </p:nvGrpSpPr>
        <p:grpSpPr>
          <a:xfrm>
            <a:off x="5704170" y="2446992"/>
            <a:ext cx="386288" cy="224042"/>
            <a:chOff x="1678900" y="1231350"/>
            <a:chExt cx="292200" cy="164350"/>
          </a:xfrm>
        </p:grpSpPr>
        <p:sp>
          <p:nvSpPr>
            <p:cNvPr id="2374" name="Google Shape;2374;p38"/>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5" name="Google Shape;2375;p38"/>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6" name="Google Shape;2376;p38"/>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77" name="Google Shape;2377;p38"/>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78" name="Google Shape;2378;p38"/>
          <p:cNvGrpSpPr/>
          <p:nvPr/>
        </p:nvGrpSpPr>
        <p:grpSpPr>
          <a:xfrm>
            <a:off x="7467406" y="2373531"/>
            <a:ext cx="322006" cy="353205"/>
            <a:chOff x="2405550" y="1181850"/>
            <a:chExt cx="243575" cy="259100"/>
          </a:xfrm>
        </p:grpSpPr>
        <p:sp>
          <p:nvSpPr>
            <p:cNvPr id="2379" name="Google Shape;2379;p38"/>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0" name="Google Shape;2380;p38"/>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1" name="Google Shape;2381;p38"/>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2" name="Google Shape;2382;p38"/>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3" name="Google Shape;2383;p38"/>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4" name="Google Shape;2384;p38"/>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85" name="Google Shape;2385;p38"/>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86" name="Google Shape;2386;p38"/>
          <p:cNvGrpSpPr/>
          <p:nvPr/>
        </p:nvGrpSpPr>
        <p:grpSpPr>
          <a:xfrm>
            <a:off x="8500593" y="2371333"/>
            <a:ext cx="286610" cy="357601"/>
            <a:chOff x="3086700" y="1180050"/>
            <a:chExt cx="216800" cy="262325"/>
          </a:xfrm>
        </p:grpSpPr>
        <p:sp>
          <p:nvSpPr>
            <p:cNvPr id="2387" name="Google Shape;2387;p38"/>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8" name="Google Shape;2388;p38"/>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9" name="Google Shape;2389;p38"/>
          <p:cNvGrpSpPr/>
          <p:nvPr/>
        </p:nvGrpSpPr>
        <p:grpSpPr>
          <a:xfrm>
            <a:off x="9007187" y="2359473"/>
            <a:ext cx="228243" cy="381321"/>
            <a:chOff x="3741075" y="1171575"/>
            <a:chExt cx="172650" cy="279725"/>
          </a:xfrm>
        </p:grpSpPr>
        <p:sp>
          <p:nvSpPr>
            <p:cNvPr id="2390" name="Google Shape;2390;p38"/>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1" name="Google Shape;2391;p38"/>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2" name="Google Shape;2392;p38"/>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3" name="Google Shape;2393;p38"/>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94" name="Google Shape;2394;p38"/>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95" name="Google Shape;2395;p38"/>
          <p:cNvGrpSpPr/>
          <p:nvPr/>
        </p:nvGrpSpPr>
        <p:grpSpPr>
          <a:xfrm>
            <a:off x="2528682" y="3103577"/>
            <a:ext cx="351520" cy="253623"/>
            <a:chOff x="952700" y="1101100"/>
            <a:chExt cx="265900" cy="186050"/>
          </a:xfrm>
        </p:grpSpPr>
        <p:sp>
          <p:nvSpPr>
            <p:cNvPr id="2396" name="Google Shape;2396;p38"/>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7" name="Google Shape;2397;p38"/>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8" name="Google Shape;2398;p38"/>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99" name="Google Shape;2399;p38"/>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0" name="Google Shape;2400;p38"/>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1" name="Google Shape;2401;p38"/>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2" name="Google Shape;2402;p38"/>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03" name="Google Shape;2403;p38"/>
          <p:cNvGrpSpPr/>
          <p:nvPr/>
        </p:nvGrpSpPr>
        <p:grpSpPr>
          <a:xfrm>
            <a:off x="5219949" y="3082177"/>
            <a:ext cx="317875" cy="344208"/>
            <a:chOff x="5583325" y="1073450"/>
            <a:chExt cx="240450" cy="252500"/>
          </a:xfrm>
        </p:grpSpPr>
        <p:sp>
          <p:nvSpPr>
            <p:cNvPr id="2404" name="Google Shape;2404;p38"/>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5" name="Google Shape;2405;p38"/>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6" name="Google Shape;2406;p38"/>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7" name="Google Shape;2407;p38"/>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08" name="Google Shape;2408;p38"/>
          <p:cNvGrpSpPr/>
          <p:nvPr/>
        </p:nvGrpSpPr>
        <p:grpSpPr>
          <a:xfrm>
            <a:off x="5703822" y="3071928"/>
            <a:ext cx="386850" cy="294962"/>
            <a:chOff x="1502275" y="3638775"/>
            <a:chExt cx="292625" cy="216375"/>
          </a:xfrm>
        </p:grpSpPr>
        <p:sp>
          <p:nvSpPr>
            <p:cNvPr id="2409" name="Google Shape;2409;p38"/>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0" name="Google Shape;2410;p38"/>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1" name="Google Shape;2411;p38"/>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2" name="Google Shape;2412;p38"/>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3" name="Google Shape;2413;p38"/>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14" name="Google Shape;2414;p38"/>
          <p:cNvGrpSpPr/>
          <p:nvPr/>
        </p:nvGrpSpPr>
        <p:grpSpPr>
          <a:xfrm>
            <a:off x="6258857" y="3016414"/>
            <a:ext cx="354428" cy="362441"/>
            <a:chOff x="3171000" y="4021950"/>
            <a:chExt cx="268100" cy="265875"/>
          </a:xfrm>
        </p:grpSpPr>
        <p:sp>
          <p:nvSpPr>
            <p:cNvPr id="2415" name="Google Shape;2415;p38"/>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6" name="Google Shape;2416;p38"/>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17" name="Google Shape;2417;p38"/>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8" name="Google Shape;2418;p38"/>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19" name="Google Shape;2419;p38"/>
          <p:cNvGrpSpPr/>
          <p:nvPr/>
        </p:nvGrpSpPr>
        <p:grpSpPr>
          <a:xfrm>
            <a:off x="7848132" y="3068067"/>
            <a:ext cx="334400" cy="344821"/>
            <a:chOff x="5684575" y="4038000"/>
            <a:chExt cx="252950" cy="252950"/>
          </a:xfrm>
        </p:grpSpPr>
        <p:sp>
          <p:nvSpPr>
            <p:cNvPr id="2420" name="Google Shape;2420;p38"/>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1" name="Google Shape;2421;p38"/>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2" name="Google Shape;2422;p38"/>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3" name="Google Shape;2423;p38"/>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4" name="Google Shape;2424;p38"/>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5" name="Google Shape;2425;p38"/>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26" name="Google Shape;2426;p38"/>
          <p:cNvGrpSpPr/>
          <p:nvPr/>
        </p:nvGrpSpPr>
        <p:grpSpPr>
          <a:xfrm>
            <a:off x="8441727" y="3026501"/>
            <a:ext cx="247115" cy="399520"/>
            <a:chOff x="1982675" y="3599525"/>
            <a:chExt cx="186925" cy="293075"/>
          </a:xfrm>
        </p:grpSpPr>
        <p:sp>
          <p:nvSpPr>
            <p:cNvPr id="2427" name="Google Shape;2427;p38"/>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8" name="Google Shape;2428;p38"/>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9" name="Google Shape;2429;p38"/>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0" name="Google Shape;2430;p38"/>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1" name="Google Shape;2431;p38"/>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2" name="Google Shape;2432;p38"/>
          <p:cNvGrpSpPr/>
          <p:nvPr/>
        </p:nvGrpSpPr>
        <p:grpSpPr>
          <a:xfrm>
            <a:off x="8947735" y="3026500"/>
            <a:ext cx="178106" cy="398940"/>
            <a:chOff x="2397075" y="3602200"/>
            <a:chExt cx="134725" cy="292650"/>
          </a:xfrm>
        </p:grpSpPr>
        <p:sp>
          <p:nvSpPr>
            <p:cNvPr id="2433" name="Google Shape;2433;p38"/>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4" name="Google Shape;2434;p38"/>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5" name="Google Shape;2435;p38"/>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6" name="Google Shape;2436;p38"/>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7" name="Google Shape;2437;p38"/>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8" name="Google Shape;2438;p38"/>
          <p:cNvGrpSpPr/>
          <p:nvPr/>
        </p:nvGrpSpPr>
        <p:grpSpPr>
          <a:xfrm>
            <a:off x="2581850" y="3710924"/>
            <a:ext cx="246520" cy="383741"/>
            <a:chOff x="2717350" y="3603525"/>
            <a:chExt cx="186475" cy="281500"/>
          </a:xfrm>
        </p:grpSpPr>
        <p:sp>
          <p:nvSpPr>
            <p:cNvPr id="2439" name="Google Shape;2439;p38"/>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0" name="Google Shape;2440;p38"/>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1" name="Google Shape;2441;p38"/>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2" name="Google Shape;2442;p38"/>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43" name="Google Shape;2443;p38"/>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44" name="Google Shape;2444;p38"/>
          <p:cNvGrpSpPr/>
          <p:nvPr/>
        </p:nvGrpSpPr>
        <p:grpSpPr>
          <a:xfrm>
            <a:off x="3024770" y="3721267"/>
            <a:ext cx="332053" cy="363054"/>
            <a:chOff x="3927075" y="3612900"/>
            <a:chExt cx="251175" cy="266325"/>
          </a:xfrm>
        </p:grpSpPr>
        <p:sp>
          <p:nvSpPr>
            <p:cNvPr id="2445" name="Google Shape;2445;p38"/>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6" name="Google Shape;2446;p38"/>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47" name="Google Shape;2447;p38"/>
          <p:cNvGrpSpPr/>
          <p:nvPr/>
        </p:nvGrpSpPr>
        <p:grpSpPr>
          <a:xfrm>
            <a:off x="3552875" y="3780864"/>
            <a:ext cx="336152" cy="347241"/>
            <a:chOff x="4324975" y="3617800"/>
            <a:chExt cx="254275" cy="254725"/>
          </a:xfrm>
        </p:grpSpPr>
        <p:sp>
          <p:nvSpPr>
            <p:cNvPr id="2448" name="Google Shape;2448;p38"/>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9" name="Google Shape;2449;p38"/>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0" name="Google Shape;2450;p38"/>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51" name="Google Shape;2451;p38"/>
          <p:cNvGrpSpPr/>
          <p:nvPr/>
        </p:nvGrpSpPr>
        <p:grpSpPr>
          <a:xfrm>
            <a:off x="4086534" y="3846536"/>
            <a:ext cx="399872" cy="217737"/>
            <a:chOff x="4728650" y="3665975"/>
            <a:chExt cx="302475" cy="159725"/>
          </a:xfrm>
        </p:grpSpPr>
        <p:sp>
          <p:nvSpPr>
            <p:cNvPr id="2452" name="Google Shape;2452;p38"/>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3" name="Google Shape;2453;p38"/>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54" name="Google Shape;2454;p38"/>
          <p:cNvGrpSpPr/>
          <p:nvPr/>
        </p:nvGrpSpPr>
        <p:grpSpPr>
          <a:xfrm>
            <a:off x="4613200" y="3803696"/>
            <a:ext cx="382719" cy="282796"/>
            <a:chOff x="5164925" y="3642775"/>
            <a:chExt cx="289500" cy="207450"/>
          </a:xfrm>
        </p:grpSpPr>
        <p:sp>
          <p:nvSpPr>
            <p:cNvPr id="2455" name="Google Shape;2455;p38"/>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6" name="Google Shape;2456;p38"/>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7" name="Google Shape;2457;p38"/>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8" name="Google Shape;2458;p38"/>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9" name="Google Shape;2459;p38"/>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60" name="Google Shape;2460;p38"/>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1" name="Google Shape;2461;p38"/>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2" name="Google Shape;2462;p38"/>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3" name="Google Shape;2463;p38"/>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4" name="Google Shape;2464;p38"/>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5" name="Google Shape;2465;p38"/>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6" name="Google Shape;2466;p38"/>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67" name="Google Shape;2467;p38"/>
          <p:cNvGrpSpPr/>
          <p:nvPr/>
        </p:nvGrpSpPr>
        <p:grpSpPr>
          <a:xfrm>
            <a:off x="8933824" y="3717916"/>
            <a:ext cx="327294" cy="334632"/>
            <a:chOff x="5717150" y="2098500"/>
            <a:chExt cx="247575" cy="245475"/>
          </a:xfrm>
        </p:grpSpPr>
        <p:sp>
          <p:nvSpPr>
            <p:cNvPr id="2468" name="Google Shape;2468;p38"/>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9" name="Google Shape;2469;p38"/>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0" name="Google Shape;2470;p38"/>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71" name="Google Shape;2471;p38"/>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2" name="Google Shape;2472;p38"/>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3" name="Google Shape;2473;p38"/>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74" name="Google Shape;2474;p38"/>
          <p:cNvGrpSpPr/>
          <p:nvPr/>
        </p:nvGrpSpPr>
        <p:grpSpPr>
          <a:xfrm>
            <a:off x="3511298" y="4358842"/>
            <a:ext cx="352082" cy="317455"/>
            <a:chOff x="6435300" y="2742175"/>
            <a:chExt cx="266325" cy="232875"/>
          </a:xfrm>
        </p:grpSpPr>
        <p:sp>
          <p:nvSpPr>
            <p:cNvPr id="2475" name="Google Shape;2475;p38"/>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6" name="Google Shape;2476;p38"/>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7" name="Google Shape;2477;p38"/>
          <p:cNvGrpSpPr/>
          <p:nvPr/>
        </p:nvGrpSpPr>
        <p:grpSpPr>
          <a:xfrm>
            <a:off x="4558258" y="4437967"/>
            <a:ext cx="333805" cy="344208"/>
            <a:chOff x="674800" y="2146225"/>
            <a:chExt cx="252500" cy="252500"/>
          </a:xfrm>
        </p:grpSpPr>
        <p:sp>
          <p:nvSpPr>
            <p:cNvPr id="2478" name="Google Shape;2478;p38"/>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9" name="Google Shape;2479;p38"/>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0" name="Google Shape;2480;p38"/>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1" name="Google Shape;2481;p38"/>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82" name="Google Shape;2482;p38"/>
          <p:cNvGrpSpPr/>
          <p:nvPr/>
        </p:nvGrpSpPr>
        <p:grpSpPr>
          <a:xfrm>
            <a:off x="5085306" y="4449453"/>
            <a:ext cx="333805" cy="344208"/>
            <a:chOff x="2164225" y="2146225"/>
            <a:chExt cx="252500" cy="252500"/>
          </a:xfrm>
        </p:grpSpPr>
        <p:sp>
          <p:nvSpPr>
            <p:cNvPr id="2483" name="Google Shape;2483;p38"/>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4" name="Google Shape;2484;p38"/>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5" name="Google Shape;2485;p38"/>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6" name="Google Shape;2486;p38"/>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87" name="Google Shape;2487;p38"/>
          <p:cNvGrpSpPr/>
          <p:nvPr/>
        </p:nvGrpSpPr>
        <p:grpSpPr>
          <a:xfrm>
            <a:off x="4031217" y="4449226"/>
            <a:ext cx="334400" cy="344821"/>
            <a:chOff x="689975" y="1737200"/>
            <a:chExt cx="252950" cy="252950"/>
          </a:xfrm>
        </p:grpSpPr>
        <p:sp>
          <p:nvSpPr>
            <p:cNvPr id="2488" name="Google Shape;2488;p38"/>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9" name="Google Shape;2489;p38"/>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0" name="Google Shape;2490;p38"/>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1" name="Google Shape;2491;p38"/>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2" name="Google Shape;2492;p38"/>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3" name="Google Shape;2493;p38"/>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4" name="Google Shape;2494;p38"/>
          <p:cNvGrpSpPr/>
          <p:nvPr/>
        </p:nvGrpSpPr>
        <p:grpSpPr>
          <a:xfrm>
            <a:off x="5612075" y="4439102"/>
            <a:ext cx="334400" cy="344208"/>
            <a:chOff x="2961350" y="1740750"/>
            <a:chExt cx="252950" cy="252500"/>
          </a:xfrm>
        </p:grpSpPr>
        <p:sp>
          <p:nvSpPr>
            <p:cNvPr id="2495" name="Google Shape;2495;p38"/>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6" name="Google Shape;2496;p38"/>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7" name="Google Shape;2497;p38"/>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8" name="Google Shape;2498;p38"/>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9" name="Google Shape;2499;p38"/>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0" name="Google Shape;2500;p38"/>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01" name="Google Shape;2501;p38"/>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2502" name="Google Shape;2502;p38"/>
          <p:cNvGrpSpPr/>
          <p:nvPr/>
        </p:nvGrpSpPr>
        <p:grpSpPr>
          <a:xfrm>
            <a:off x="6696108" y="4387468"/>
            <a:ext cx="271902" cy="376448"/>
            <a:chOff x="4026550" y="3640100"/>
            <a:chExt cx="205675" cy="276150"/>
          </a:xfrm>
        </p:grpSpPr>
        <p:sp>
          <p:nvSpPr>
            <p:cNvPr id="2503" name="Google Shape;2503;p38"/>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4" name="Google Shape;2504;p38"/>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5" name="Google Shape;2505;p38"/>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6" name="Google Shape;2506;p38"/>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7" name="Google Shape;2507;p38"/>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8" name="Google Shape;2508;p38"/>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09" name="Google Shape;2509;p38"/>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10" name="Google Shape;2510;p38"/>
          <p:cNvGrpSpPr/>
          <p:nvPr/>
        </p:nvGrpSpPr>
        <p:grpSpPr>
          <a:xfrm>
            <a:off x="7732713" y="4486703"/>
            <a:ext cx="351487" cy="294826"/>
            <a:chOff x="853250" y="4006875"/>
            <a:chExt cx="265875" cy="216275"/>
          </a:xfrm>
        </p:grpSpPr>
        <p:sp>
          <p:nvSpPr>
            <p:cNvPr id="2511" name="Google Shape;2511;p38"/>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2" name="Google Shape;2512;p38"/>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13" name="Google Shape;2513;p38"/>
          <p:cNvGrpSpPr/>
          <p:nvPr/>
        </p:nvGrpSpPr>
        <p:grpSpPr>
          <a:xfrm>
            <a:off x="8910280" y="4452282"/>
            <a:ext cx="245925" cy="363668"/>
            <a:chOff x="1978675" y="3981800"/>
            <a:chExt cx="186025" cy="266775"/>
          </a:xfrm>
        </p:grpSpPr>
        <p:sp>
          <p:nvSpPr>
            <p:cNvPr id="2514" name="Google Shape;2514;p38"/>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5" name="Google Shape;2515;p38"/>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16" name="Google Shape;2516;p38"/>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17" name="Google Shape;2517;p38"/>
          <p:cNvGrpSpPr/>
          <p:nvPr/>
        </p:nvGrpSpPr>
        <p:grpSpPr>
          <a:xfrm>
            <a:off x="9440020" y="4461726"/>
            <a:ext cx="333805" cy="344821"/>
            <a:chOff x="480325" y="3970200"/>
            <a:chExt cx="252500" cy="252950"/>
          </a:xfrm>
        </p:grpSpPr>
        <p:sp>
          <p:nvSpPr>
            <p:cNvPr id="2518" name="Google Shape;2518;p38"/>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9" name="Google Shape;2519;p38"/>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0" name="Google Shape;2520;p38"/>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1" name="Google Shape;2521;p38"/>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2" name="Google Shape;2522;p38"/>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23" name="Google Shape;2523;p38"/>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24" name="Google Shape;2524;p38"/>
          <p:cNvGrpSpPr/>
          <p:nvPr/>
        </p:nvGrpSpPr>
        <p:grpSpPr>
          <a:xfrm>
            <a:off x="3015743" y="5051331"/>
            <a:ext cx="334400" cy="344208"/>
            <a:chOff x="5745250" y="4378350"/>
            <a:chExt cx="252950" cy="252500"/>
          </a:xfrm>
        </p:grpSpPr>
        <p:sp>
          <p:nvSpPr>
            <p:cNvPr id="2525" name="Google Shape;2525;p38"/>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6" name="Google Shape;2526;p38"/>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27" name="Google Shape;2527;p38"/>
          <p:cNvGrpSpPr/>
          <p:nvPr/>
        </p:nvGrpSpPr>
        <p:grpSpPr>
          <a:xfrm>
            <a:off x="3525242" y="5055591"/>
            <a:ext cx="334400" cy="344821"/>
            <a:chOff x="6130650" y="4381475"/>
            <a:chExt cx="252950" cy="252950"/>
          </a:xfrm>
        </p:grpSpPr>
        <p:sp>
          <p:nvSpPr>
            <p:cNvPr id="2528" name="Google Shape;2528;p38"/>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9" name="Google Shape;2529;p38"/>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30" name="Google Shape;2530;p38"/>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31" name="Google Shape;2531;p38"/>
          <p:cNvGrpSpPr/>
          <p:nvPr/>
        </p:nvGrpSpPr>
        <p:grpSpPr>
          <a:xfrm>
            <a:off x="4533046" y="5078674"/>
            <a:ext cx="352082" cy="299802"/>
            <a:chOff x="6919750" y="1464650"/>
            <a:chExt cx="266325" cy="219925"/>
          </a:xfrm>
        </p:grpSpPr>
        <p:sp>
          <p:nvSpPr>
            <p:cNvPr id="2532" name="Google Shape;2532;p38"/>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3" name="Google Shape;2533;p38"/>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4" name="Google Shape;2534;p38"/>
          <p:cNvGrpSpPr/>
          <p:nvPr/>
        </p:nvGrpSpPr>
        <p:grpSpPr>
          <a:xfrm>
            <a:off x="5059243" y="5054116"/>
            <a:ext cx="366855" cy="339948"/>
            <a:chOff x="4759875" y="1027050"/>
            <a:chExt cx="277500" cy="249375"/>
          </a:xfrm>
        </p:grpSpPr>
        <p:sp>
          <p:nvSpPr>
            <p:cNvPr id="2535" name="Google Shape;2535;p38"/>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6" name="Google Shape;2536;p38"/>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7" name="Google Shape;2537;p38"/>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8" name="Google Shape;2538;p38"/>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9" name="Google Shape;2539;p38"/>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0" name="Google Shape;2540;p38"/>
          <p:cNvGrpSpPr/>
          <p:nvPr/>
        </p:nvGrpSpPr>
        <p:grpSpPr>
          <a:xfrm>
            <a:off x="5600528" y="5038090"/>
            <a:ext cx="372738" cy="343186"/>
            <a:chOff x="3357900" y="1057675"/>
            <a:chExt cx="281950" cy="251750"/>
          </a:xfrm>
        </p:grpSpPr>
        <p:sp>
          <p:nvSpPr>
            <p:cNvPr id="2541" name="Google Shape;2541;p38"/>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2" name="Google Shape;2542;p38"/>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3" name="Google Shape;2543;p38"/>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4" name="Google Shape;2544;p38"/>
          <p:cNvGrpSpPr/>
          <p:nvPr/>
        </p:nvGrpSpPr>
        <p:grpSpPr>
          <a:xfrm>
            <a:off x="6163700" y="5023095"/>
            <a:ext cx="191095" cy="401974"/>
            <a:chOff x="3783900" y="1046675"/>
            <a:chExt cx="144550" cy="294875"/>
          </a:xfrm>
        </p:grpSpPr>
        <p:sp>
          <p:nvSpPr>
            <p:cNvPr id="2545" name="Google Shape;2545;p38"/>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6" name="Google Shape;2546;p38"/>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47" name="Google Shape;2547;p38"/>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48" name="Google Shape;2548;p38"/>
          <p:cNvGrpSpPr/>
          <p:nvPr/>
        </p:nvGrpSpPr>
        <p:grpSpPr>
          <a:xfrm>
            <a:off x="7062980" y="4780478"/>
            <a:ext cx="552596" cy="674409"/>
            <a:chOff x="238550" y="1487175"/>
            <a:chExt cx="418000" cy="494725"/>
          </a:xfrm>
        </p:grpSpPr>
        <p:sp>
          <p:nvSpPr>
            <p:cNvPr id="2549" name="Google Shape;2549;p38"/>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0" name="Google Shape;2550;p38"/>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1" name="Google Shape;2551;p38"/>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2" name="Google Shape;2552;p38"/>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3" name="Google Shape;2553;p38"/>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4" name="Google Shape;2554;p38"/>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5" name="Google Shape;2555;p38"/>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6" name="Google Shape;2556;p38"/>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7" name="Google Shape;2557;p38"/>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58" name="Google Shape;2558;p38"/>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9" name="Google Shape;2559;p38"/>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60" name="Google Shape;2560;p38"/>
          <p:cNvGrpSpPr/>
          <p:nvPr/>
        </p:nvGrpSpPr>
        <p:grpSpPr>
          <a:xfrm>
            <a:off x="8815358" y="5107237"/>
            <a:ext cx="364707" cy="363804"/>
            <a:chOff x="6010925" y="3998175"/>
            <a:chExt cx="275875" cy="266875"/>
          </a:xfrm>
        </p:grpSpPr>
        <p:sp>
          <p:nvSpPr>
            <p:cNvPr id="2561" name="Google Shape;2561;p38"/>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2" name="Google Shape;2562;p38"/>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3" name="Google Shape;2563;p38"/>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4" name="Google Shape;2564;p38"/>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5" name="Google Shape;2565;p38"/>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66" name="Google Shape;2566;p38"/>
          <p:cNvGrpSpPr/>
          <p:nvPr/>
        </p:nvGrpSpPr>
        <p:grpSpPr>
          <a:xfrm>
            <a:off x="9417554" y="5125862"/>
            <a:ext cx="352082" cy="308322"/>
            <a:chOff x="6866650" y="1038650"/>
            <a:chExt cx="266325" cy="226175"/>
          </a:xfrm>
        </p:grpSpPr>
        <p:sp>
          <p:nvSpPr>
            <p:cNvPr id="2567" name="Google Shape;2567;p38"/>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8" name="Google Shape;2568;p38"/>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9" name="Google Shape;2569;p38"/>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70" name="Google Shape;2570;p38"/>
          <p:cNvGrpSpPr/>
          <p:nvPr/>
        </p:nvGrpSpPr>
        <p:grpSpPr>
          <a:xfrm>
            <a:off x="5155087" y="1762012"/>
            <a:ext cx="272497" cy="362441"/>
            <a:chOff x="2033075" y="2942475"/>
            <a:chExt cx="206125" cy="265875"/>
          </a:xfrm>
        </p:grpSpPr>
        <p:sp>
          <p:nvSpPr>
            <p:cNvPr id="2571" name="Google Shape;2571;p38"/>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2" name="Google Shape;2572;p38"/>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3" name="Google Shape;2573;p38"/>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4" name="Google Shape;2574;p38"/>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5" name="Google Shape;2575;p38"/>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6" name="Google Shape;2576;p38"/>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77" name="Google Shape;2577;p38"/>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78" name="Google Shape;2578;p38"/>
          <p:cNvGrpSpPr/>
          <p:nvPr/>
        </p:nvGrpSpPr>
        <p:grpSpPr>
          <a:xfrm>
            <a:off x="3016802" y="5738414"/>
            <a:ext cx="325576" cy="362441"/>
            <a:chOff x="3081775" y="1061400"/>
            <a:chExt cx="246275" cy="265875"/>
          </a:xfrm>
        </p:grpSpPr>
        <p:sp>
          <p:nvSpPr>
            <p:cNvPr id="2579" name="Google Shape;2579;p38"/>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0" name="Google Shape;2580;p38"/>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1" name="Google Shape;2581;p38"/>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2" name="Google Shape;2582;p38"/>
          <p:cNvGrpSpPr/>
          <p:nvPr/>
        </p:nvGrpSpPr>
        <p:grpSpPr>
          <a:xfrm>
            <a:off x="3556513" y="5780534"/>
            <a:ext cx="369202" cy="325941"/>
            <a:chOff x="2847150" y="1805000"/>
            <a:chExt cx="279275" cy="239100"/>
          </a:xfrm>
        </p:grpSpPr>
        <p:sp>
          <p:nvSpPr>
            <p:cNvPr id="2583" name="Google Shape;2583;p38"/>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4" name="Google Shape;2584;p38"/>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85" name="Google Shape;2585;p38"/>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86" name="Google Shape;2586;p38"/>
          <p:cNvGrpSpPr/>
          <p:nvPr/>
        </p:nvGrpSpPr>
        <p:grpSpPr>
          <a:xfrm>
            <a:off x="4742307" y="5724791"/>
            <a:ext cx="352082" cy="363054"/>
            <a:chOff x="6435300" y="1095300"/>
            <a:chExt cx="266325" cy="266325"/>
          </a:xfrm>
        </p:grpSpPr>
        <p:sp>
          <p:nvSpPr>
            <p:cNvPr id="2587" name="Google Shape;2587;p38"/>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8" name="Google Shape;2588;p38"/>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9" name="Google Shape;2589;p38"/>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90" name="Google Shape;2590;p38"/>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1" name="Google Shape;2591;p38"/>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92" name="Google Shape;2592;p38"/>
          <p:cNvGrpSpPr/>
          <p:nvPr/>
        </p:nvGrpSpPr>
        <p:grpSpPr>
          <a:xfrm>
            <a:off x="6295376" y="5719855"/>
            <a:ext cx="301350" cy="363054"/>
            <a:chOff x="4506525" y="1060950"/>
            <a:chExt cx="227950" cy="266325"/>
          </a:xfrm>
        </p:grpSpPr>
        <p:sp>
          <p:nvSpPr>
            <p:cNvPr id="2593" name="Google Shape;2593;p38"/>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4" name="Google Shape;2594;p38"/>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5" name="Google Shape;2595;p38"/>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6" name="Google Shape;2596;p38"/>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7" name="Google Shape;2597;p38"/>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8" name="Google Shape;2598;p38"/>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9" name="Google Shape;2599;p38"/>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00" name="Google Shape;2600;p38"/>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1" name="Google Shape;2601;p38"/>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602" name="Google Shape;2602;p38"/>
          <p:cNvGrpSpPr/>
          <p:nvPr/>
        </p:nvGrpSpPr>
        <p:grpSpPr>
          <a:xfrm>
            <a:off x="7301010" y="5797711"/>
            <a:ext cx="251246" cy="356340"/>
            <a:chOff x="867500" y="3647700"/>
            <a:chExt cx="190050" cy="261400"/>
          </a:xfrm>
        </p:grpSpPr>
        <p:sp>
          <p:nvSpPr>
            <p:cNvPr id="2603" name="Google Shape;2603;p38"/>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4" name="Google Shape;2604;p38"/>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5" name="Google Shape;2605;p38"/>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6" name="Google Shape;2606;p38"/>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7" name="Google Shape;2607;p38"/>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08" name="Google Shape;2608;p38"/>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9" name="Google Shape;2609;p38"/>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610" name="Google Shape;2610;p38"/>
          <p:cNvGrpSpPr/>
          <p:nvPr/>
        </p:nvGrpSpPr>
        <p:grpSpPr>
          <a:xfrm>
            <a:off x="9443288" y="5752884"/>
            <a:ext cx="299598" cy="398327"/>
            <a:chOff x="3707175" y="1322350"/>
            <a:chExt cx="226625" cy="292200"/>
          </a:xfrm>
        </p:grpSpPr>
        <p:sp>
          <p:nvSpPr>
            <p:cNvPr id="2611" name="Google Shape;2611;p38"/>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2" name="Google Shape;2612;p38"/>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20"/>
          <p:cNvSpPr/>
          <p:nvPr/>
        </p:nvSpPr>
        <p:spPr>
          <a:xfrm>
            <a:off x="1130225" y="841250"/>
            <a:ext cx="7035900" cy="4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10700" y="709645"/>
            <a:ext cx="6652039" cy="605609"/>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Table of Contents</a:t>
            </a:r>
          </a:p>
        </p:txBody>
      </p:sp>
      <p:sp>
        <p:nvSpPr>
          <p:cNvPr id="1839" name="Google Shape;1839;p20"/>
          <p:cNvSpPr/>
          <p:nvPr/>
        </p:nvSpPr>
        <p:spPr>
          <a:xfrm>
            <a:off x="410700" y="698765"/>
            <a:ext cx="6652039" cy="605609"/>
          </a:xfrm>
          <a:prstGeom prst="rect">
            <a:avLst/>
          </a:prstGeom>
        </p:spPr>
        <p:txBody>
          <a:bodyPr>
            <a:prstTxWarp prst="textPlain"/>
          </a:bodyPr>
          <a:lstStyle/>
          <a:p>
            <a:pPr lvl="0" algn="ctr"/>
            <a:r>
              <a:rPr b="0" i="0">
                <a:ln>
                  <a:noFill/>
                </a:ln>
                <a:solidFill>
                  <a:schemeClr val="dk1"/>
                </a:solidFill>
                <a:latin typeface="Nerko One"/>
              </a:rPr>
              <a:t>Table of Contents</a:t>
            </a:r>
          </a:p>
        </p:txBody>
      </p:sp>
      <p:sp>
        <p:nvSpPr>
          <p:cNvPr id="1840" name="Google Shape;1840;p20"/>
          <p:cNvSpPr/>
          <p:nvPr/>
        </p:nvSpPr>
        <p:spPr>
          <a:xfrm>
            <a:off x="8310500" y="4239300"/>
            <a:ext cx="3380700" cy="369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360600" y="4239300"/>
            <a:ext cx="3380700" cy="369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10700" y="4239300"/>
            <a:ext cx="3380700" cy="369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8314375" y="2209500"/>
            <a:ext cx="3380700" cy="369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4364475" y="2209500"/>
            <a:ext cx="3380700" cy="369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414575" y="2209500"/>
            <a:ext cx="3380700" cy="369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txBox="1"/>
          <p:nvPr>
            <p:ph idx="1" type="body"/>
          </p:nvPr>
        </p:nvSpPr>
        <p:spPr>
          <a:xfrm>
            <a:off x="490775"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first.</a:t>
            </a:r>
            <a:endParaRPr/>
          </a:p>
        </p:txBody>
      </p:sp>
      <p:sp>
        <p:nvSpPr>
          <p:cNvPr id="1847" name="Google Shape;1847;p20"/>
          <p:cNvSpPr txBox="1"/>
          <p:nvPr>
            <p:ph idx="2" type="body"/>
          </p:nvPr>
        </p:nvSpPr>
        <p:spPr>
          <a:xfrm>
            <a:off x="4448700"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second.</a:t>
            </a:r>
            <a:endParaRPr/>
          </a:p>
        </p:txBody>
      </p:sp>
      <p:sp>
        <p:nvSpPr>
          <p:cNvPr id="1848" name="Google Shape;1848;p20"/>
          <p:cNvSpPr txBox="1"/>
          <p:nvPr>
            <p:ph idx="3" type="body"/>
          </p:nvPr>
        </p:nvSpPr>
        <p:spPr>
          <a:xfrm>
            <a:off x="490775" y="4783429"/>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After that we will talk about this.</a:t>
            </a:r>
            <a:endParaRPr/>
          </a:p>
        </p:txBody>
      </p:sp>
      <p:sp>
        <p:nvSpPr>
          <p:cNvPr id="1849" name="Google Shape;1849;p20"/>
          <p:cNvSpPr txBox="1"/>
          <p:nvPr>
            <p:ph idx="4" type="body"/>
          </p:nvPr>
        </p:nvSpPr>
        <p:spPr>
          <a:xfrm>
            <a:off x="4448700" y="4783429"/>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also talk about this.</a:t>
            </a:r>
            <a:endParaRPr/>
          </a:p>
        </p:txBody>
      </p:sp>
      <p:sp>
        <p:nvSpPr>
          <p:cNvPr id="1850" name="Google Shape;1850;p20"/>
          <p:cNvSpPr txBox="1"/>
          <p:nvPr>
            <p:ph idx="5" type="title"/>
          </p:nvPr>
        </p:nvSpPr>
        <p:spPr>
          <a:xfrm>
            <a:off x="490775"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01 | Dogs</a:t>
            </a:r>
            <a:endParaRPr/>
          </a:p>
        </p:txBody>
      </p:sp>
      <p:sp>
        <p:nvSpPr>
          <p:cNvPr id="1851" name="Google Shape;1851;p20"/>
          <p:cNvSpPr txBox="1"/>
          <p:nvPr>
            <p:ph idx="6" type="title"/>
          </p:nvPr>
        </p:nvSpPr>
        <p:spPr>
          <a:xfrm>
            <a:off x="444870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02 | Cats</a:t>
            </a:r>
            <a:endParaRPr/>
          </a:p>
        </p:txBody>
      </p:sp>
      <p:sp>
        <p:nvSpPr>
          <p:cNvPr id="1852" name="Google Shape;1852;p20"/>
          <p:cNvSpPr txBox="1"/>
          <p:nvPr>
            <p:ph idx="7" type="title"/>
          </p:nvPr>
        </p:nvSpPr>
        <p:spPr>
          <a:xfrm>
            <a:off x="490775" y="4087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04 | </a:t>
            </a:r>
            <a:r>
              <a:rPr lang="en"/>
              <a:t>Kangaroos</a:t>
            </a:r>
            <a:r>
              <a:rPr lang="en"/>
              <a:t> </a:t>
            </a:r>
            <a:endParaRPr/>
          </a:p>
        </p:txBody>
      </p:sp>
      <p:sp>
        <p:nvSpPr>
          <p:cNvPr id="1853" name="Google Shape;1853;p20"/>
          <p:cNvSpPr txBox="1"/>
          <p:nvPr>
            <p:ph idx="8" type="title"/>
          </p:nvPr>
        </p:nvSpPr>
        <p:spPr>
          <a:xfrm>
            <a:off x="4448700" y="4087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05 | Pandas</a:t>
            </a:r>
            <a:endParaRPr/>
          </a:p>
        </p:txBody>
      </p:sp>
      <p:sp>
        <p:nvSpPr>
          <p:cNvPr id="1854" name="Google Shape;1854;p20"/>
          <p:cNvSpPr txBox="1"/>
          <p:nvPr>
            <p:ph idx="9" type="body"/>
          </p:nvPr>
        </p:nvSpPr>
        <p:spPr>
          <a:xfrm>
            <a:off x="8406625"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Then, we will talk about this.</a:t>
            </a:r>
            <a:endParaRPr/>
          </a:p>
        </p:txBody>
      </p:sp>
      <p:sp>
        <p:nvSpPr>
          <p:cNvPr id="1855" name="Google Shape;1855;p20"/>
          <p:cNvSpPr txBox="1"/>
          <p:nvPr>
            <p:ph idx="13" type="body"/>
          </p:nvPr>
        </p:nvSpPr>
        <p:spPr>
          <a:xfrm>
            <a:off x="8406625" y="4783429"/>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And we will talk about this last.</a:t>
            </a:r>
            <a:endParaRPr/>
          </a:p>
        </p:txBody>
      </p:sp>
      <p:sp>
        <p:nvSpPr>
          <p:cNvPr id="1856" name="Google Shape;1856;p20"/>
          <p:cNvSpPr txBox="1"/>
          <p:nvPr>
            <p:ph idx="14" type="title"/>
          </p:nvPr>
        </p:nvSpPr>
        <p:spPr>
          <a:xfrm>
            <a:off x="8406625"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03 | Elephants</a:t>
            </a:r>
            <a:endParaRPr/>
          </a:p>
        </p:txBody>
      </p:sp>
      <p:sp>
        <p:nvSpPr>
          <p:cNvPr id="1857" name="Google Shape;1857;p20"/>
          <p:cNvSpPr txBox="1"/>
          <p:nvPr>
            <p:ph idx="15" type="title"/>
          </p:nvPr>
        </p:nvSpPr>
        <p:spPr>
          <a:xfrm>
            <a:off x="8406625" y="4087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06 | Koalas</a:t>
            </a:r>
            <a:endParaRPr/>
          </a:p>
        </p:txBody>
      </p:sp>
      <p:grpSp>
        <p:nvGrpSpPr>
          <p:cNvPr id="1858" name="Google Shape;1858;p20"/>
          <p:cNvGrpSpPr/>
          <p:nvPr/>
        </p:nvGrpSpPr>
        <p:grpSpPr>
          <a:xfrm>
            <a:off x="10677950" y="184798"/>
            <a:ext cx="1228854" cy="981933"/>
            <a:chOff x="2648271" y="9656443"/>
            <a:chExt cx="1013404" cy="809708"/>
          </a:xfrm>
        </p:grpSpPr>
        <p:grpSp>
          <p:nvGrpSpPr>
            <p:cNvPr id="1859" name="Google Shape;1859;p20"/>
            <p:cNvGrpSpPr/>
            <p:nvPr/>
          </p:nvGrpSpPr>
          <p:grpSpPr>
            <a:xfrm>
              <a:off x="2648271" y="9656443"/>
              <a:ext cx="1013404" cy="809708"/>
              <a:chOff x="7599616" y="6333848"/>
              <a:chExt cx="656010" cy="524151"/>
            </a:xfrm>
          </p:grpSpPr>
          <p:sp>
            <p:nvSpPr>
              <p:cNvPr id="1860" name="Google Shape;1860;p20"/>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20"/>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20"/>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63" name="Google Shape;1863;p20"/>
            <p:cNvGrpSpPr/>
            <p:nvPr/>
          </p:nvGrpSpPr>
          <p:grpSpPr>
            <a:xfrm>
              <a:off x="2648271" y="9656443"/>
              <a:ext cx="1013404" cy="809708"/>
              <a:chOff x="7599616" y="6333848"/>
              <a:chExt cx="656010" cy="524151"/>
            </a:xfrm>
          </p:grpSpPr>
          <p:sp>
            <p:nvSpPr>
              <p:cNvPr id="1864" name="Google Shape;1864;p20"/>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20"/>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20"/>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21"/>
          <p:cNvSpPr/>
          <p:nvPr/>
        </p:nvSpPr>
        <p:spPr>
          <a:xfrm>
            <a:off x="513000" y="423875"/>
            <a:ext cx="2116200" cy="2116200"/>
          </a:xfrm>
          <a:prstGeom prst="ellipse">
            <a:avLst/>
          </a:prstGeom>
          <a:solidFill>
            <a:schemeClr val="accent1"/>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1"/>
          <p:cNvSpPr/>
          <p:nvPr/>
        </p:nvSpPr>
        <p:spPr>
          <a:xfrm>
            <a:off x="2535450" y="3420675"/>
            <a:ext cx="7320600" cy="369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1"/>
          <p:cNvSpPr txBox="1"/>
          <p:nvPr>
            <p:ph idx="1" type="body"/>
          </p:nvPr>
        </p:nvSpPr>
        <p:spPr>
          <a:xfrm>
            <a:off x="2665875" y="420942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Add a brief introduction of your section here: Let’s dive in and get to know some interesting facts about animals!</a:t>
            </a:r>
            <a:endParaRPr/>
          </a:p>
        </p:txBody>
      </p:sp>
      <p:sp>
        <p:nvSpPr>
          <p:cNvPr id="1874" name="Google Shape;1874;p21"/>
          <p:cNvSpPr/>
          <p:nvPr/>
        </p:nvSpPr>
        <p:spPr>
          <a:xfrm>
            <a:off x="929100" y="981526"/>
            <a:ext cx="1284012" cy="977655"/>
          </a:xfrm>
          <a:prstGeom prst="rect">
            <a:avLst/>
          </a:prstGeom>
        </p:spPr>
        <p:txBody>
          <a:bodyPr>
            <a:prstTxWarp prst="textPlain"/>
          </a:bodyPr>
          <a:lstStyle/>
          <a:p>
            <a:pPr lvl="0" algn="ctr"/>
            <a:r>
              <a:rPr b="0" i="0">
                <a:ln>
                  <a:noFill/>
                </a:ln>
                <a:solidFill>
                  <a:srgbClr val="FFFFFF"/>
                </a:solidFill>
                <a:latin typeface="Nerko One"/>
              </a:rPr>
              <a:t>01</a:t>
            </a:r>
          </a:p>
        </p:txBody>
      </p:sp>
      <p:grpSp>
        <p:nvGrpSpPr>
          <p:cNvPr id="1875" name="Google Shape;1875;p21"/>
          <p:cNvGrpSpPr/>
          <p:nvPr/>
        </p:nvGrpSpPr>
        <p:grpSpPr>
          <a:xfrm rot="10800000">
            <a:off x="289500" y="5699648"/>
            <a:ext cx="1228854" cy="981933"/>
            <a:chOff x="2648271" y="9656443"/>
            <a:chExt cx="1013404" cy="809708"/>
          </a:xfrm>
        </p:grpSpPr>
        <p:grpSp>
          <p:nvGrpSpPr>
            <p:cNvPr id="1876" name="Google Shape;1876;p21"/>
            <p:cNvGrpSpPr/>
            <p:nvPr/>
          </p:nvGrpSpPr>
          <p:grpSpPr>
            <a:xfrm>
              <a:off x="2648271" y="9656443"/>
              <a:ext cx="1013404" cy="809708"/>
              <a:chOff x="7599616" y="6333848"/>
              <a:chExt cx="656010" cy="524151"/>
            </a:xfrm>
          </p:grpSpPr>
          <p:sp>
            <p:nvSpPr>
              <p:cNvPr id="1877" name="Google Shape;1877;p21"/>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21"/>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21"/>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80" name="Google Shape;1880;p21"/>
            <p:cNvGrpSpPr/>
            <p:nvPr/>
          </p:nvGrpSpPr>
          <p:grpSpPr>
            <a:xfrm>
              <a:off x="2648271" y="9656443"/>
              <a:ext cx="1013404" cy="809708"/>
              <a:chOff x="7599616" y="6333848"/>
              <a:chExt cx="656010" cy="524151"/>
            </a:xfrm>
          </p:grpSpPr>
          <p:sp>
            <p:nvSpPr>
              <p:cNvPr id="1881" name="Google Shape;1881;p21"/>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21"/>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3" name="Google Shape;1883;p21"/>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84" name="Google Shape;1884;p21"/>
          <p:cNvSpPr/>
          <p:nvPr/>
        </p:nvSpPr>
        <p:spPr>
          <a:xfrm>
            <a:off x="2779800" y="2279045"/>
            <a:ext cx="6831902" cy="621873"/>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We will talk about</a:t>
            </a:r>
          </a:p>
        </p:txBody>
      </p:sp>
      <p:sp>
        <p:nvSpPr>
          <p:cNvPr id="1885" name="Google Shape;1885;p21"/>
          <p:cNvSpPr/>
          <p:nvPr/>
        </p:nvSpPr>
        <p:spPr>
          <a:xfrm>
            <a:off x="2779800" y="2268165"/>
            <a:ext cx="6831902" cy="621873"/>
          </a:xfrm>
          <a:prstGeom prst="rect">
            <a:avLst/>
          </a:prstGeom>
        </p:spPr>
        <p:txBody>
          <a:bodyPr>
            <a:prstTxWarp prst="textPlain"/>
          </a:bodyPr>
          <a:lstStyle/>
          <a:p>
            <a:pPr lvl="0" algn="ctr"/>
            <a:r>
              <a:rPr b="0" i="0">
                <a:ln>
                  <a:noFill/>
                </a:ln>
                <a:solidFill>
                  <a:schemeClr val="dk1"/>
                </a:solidFill>
                <a:latin typeface="Nerko One"/>
              </a:rPr>
              <a:t>We will talk about</a:t>
            </a:r>
          </a:p>
        </p:txBody>
      </p:sp>
      <p:sp>
        <p:nvSpPr>
          <p:cNvPr id="1886" name="Google Shape;1886;p21"/>
          <p:cNvSpPr/>
          <p:nvPr/>
        </p:nvSpPr>
        <p:spPr>
          <a:xfrm>
            <a:off x="2779800" y="3287570"/>
            <a:ext cx="3675699" cy="606565"/>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this first.</a:t>
            </a:r>
          </a:p>
        </p:txBody>
      </p:sp>
      <p:sp>
        <p:nvSpPr>
          <p:cNvPr id="1887" name="Google Shape;1887;p21"/>
          <p:cNvSpPr/>
          <p:nvPr/>
        </p:nvSpPr>
        <p:spPr>
          <a:xfrm>
            <a:off x="2779800" y="3276690"/>
            <a:ext cx="3675699" cy="606565"/>
          </a:xfrm>
          <a:prstGeom prst="rect">
            <a:avLst/>
          </a:prstGeom>
        </p:spPr>
        <p:txBody>
          <a:bodyPr>
            <a:prstTxWarp prst="textPlain"/>
          </a:bodyPr>
          <a:lstStyle/>
          <a:p>
            <a:pPr lvl="0" algn="ctr"/>
            <a:r>
              <a:rPr b="0" i="0">
                <a:ln>
                  <a:noFill/>
                </a:ln>
                <a:solidFill>
                  <a:schemeClr val="dk1"/>
                </a:solidFill>
                <a:latin typeface="Nerko One"/>
              </a:rPr>
              <a:t>this first.</a:t>
            </a:r>
          </a:p>
        </p:txBody>
      </p:sp>
      <p:grpSp>
        <p:nvGrpSpPr>
          <p:cNvPr id="1888" name="Google Shape;1888;p21"/>
          <p:cNvGrpSpPr/>
          <p:nvPr/>
        </p:nvGrpSpPr>
        <p:grpSpPr>
          <a:xfrm>
            <a:off x="10413206" y="5178622"/>
            <a:ext cx="1353549" cy="1353549"/>
            <a:chOff x="8255309" y="6784332"/>
            <a:chExt cx="981900" cy="981900"/>
          </a:xfrm>
        </p:grpSpPr>
        <p:sp>
          <p:nvSpPr>
            <p:cNvPr id="1889" name="Google Shape;1889;p21"/>
            <p:cNvSpPr/>
            <p:nvPr/>
          </p:nvSpPr>
          <p:spPr>
            <a:xfrm rot="757580">
              <a:off x="8335218" y="6864242"/>
              <a:ext cx="822081" cy="822081"/>
            </a:xfrm>
            <a:prstGeom prst="ellipse">
              <a:avLst/>
            </a:prstGeom>
            <a:solidFill>
              <a:srgbClr val="FFFFFF"/>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890" name="Google Shape;1890;p21"/>
            <p:cNvGrpSpPr/>
            <p:nvPr/>
          </p:nvGrpSpPr>
          <p:grpSpPr>
            <a:xfrm>
              <a:off x="8255329" y="6784352"/>
              <a:ext cx="981843" cy="981843"/>
              <a:chOff x="1387100" y="17486"/>
              <a:chExt cx="1321102" cy="1321102"/>
            </a:xfrm>
          </p:grpSpPr>
          <p:grpSp>
            <p:nvGrpSpPr>
              <p:cNvPr id="1891" name="Google Shape;1891;p21"/>
              <p:cNvGrpSpPr/>
              <p:nvPr/>
            </p:nvGrpSpPr>
            <p:grpSpPr>
              <a:xfrm>
                <a:off x="1387100" y="17486"/>
                <a:ext cx="1321102" cy="1321102"/>
                <a:chOff x="1387100" y="17486"/>
                <a:chExt cx="1321102" cy="1321102"/>
              </a:xfrm>
            </p:grpSpPr>
            <p:sp>
              <p:nvSpPr>
                <p:cNvPr id="1892" name="Google Shape;1892;p21"/>
                <p:cNvSpPr/>
                <p:nvPr/>
              </p:nvSpPr>
              <p:spPr>
                <a:xfrm rot="-2700000">
                  <a:off x="1580571" y="210957"/>
                  <a:ext cx="934160" cy="934160"/>
                </a:xfrm>
                <a:custGeom>
                  <a:rect b="b" l="l" r="r" t="t"/>
                  <a:pathLst>
                    <a:path extrusionOk="0" h="933641" w="933641">
                      <a:moveTo>
                        <a:pt x="933642" y="466821"/>
                      </a:moveTo>
                      <a:cubicBezTo>
                        <a:pt x="933642" y="724639"/>
                        <a:pt x="724639" y="933642"/>
                        <a:pt x="466821" y="933642"/>
                      </a:cubicBezTo>
                      <a:cubicBezTo>
                        <a:pt x="209003" y="933642"/>
                        <a:pt x="0" y="724639"/>
                        <a:pt x="0" y="466821"/>
                      </a:cubicBezTo>
                      <a:cubicBezTo>
                        <a:pt x="0" y="209003"/>
                        <a:pt x="209003" y="0"/>
                        <a:pt x="466821" y="0"/>
                      </a:cubicBezTo>
                      <a:cubicBezTo>
                        <a:pt x="724639" y="0"/>
                        <a:pt x="933642" y="209003"/>
                        <a:pt x="933642" y="466821"/>
                      </a:cubicBezTo>
                      <a:close/>
                    </a:path>
                  </a:pathLst>
                </a:custGeom>
                <a:solidFill>
                  <a:srgbClr val="FFD0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93" name="Google Shape;1893;p21"/>
                <p:cNvSpPr/>
                <p:nvPr/>
              </p:nvSpPr>
              <p:spPr>
                <a:xfrm>
                  <a:off x="1601002" y="359142"/>
                  <a:ext cx="913541" cy="785773"/>
                </a:xfrm>
                <a:custGeom>
                  <a:rect b="b" l="l" r="r" t="t"/>
                  <a:pathLst>
                    <a:path extrusionOk="0" h="785773" w="913541">
                      <a:moveTo>
                        <a:pt x="788068" y="0"/>
                      </a:moveTo>
                      <a:cubicBezTo>
                        <a:pt x="813335" y="82416"/>
                        <a:pt x="816343" y="172653"/>
                        <a:pt x="791678" y="262288"/>
                      </a:cubicBezTo>
                      <a:cubicBezTo>
                        <a:pt x="723098" y="510741"/>
                        <a:pt x="465622" y="656924"/>
                        <a:pt x="217170" y="588344"/>
                      </a:cubicBezTo>
                      <a:cubicBezTo>
                        <a:pt x="130543" y="564281"/>
                        <a:pt x="57150" y="517960"/>
                        <a:pt x="0" y="456598"/>
                      </a:cubicBezTo>
                      <a:cubicBezTo>
                        <a:pt x="45720" y="603384"/>
                        <a:pt x="162426" y="724903"/>
                        <a:pt x="321845" y="768818"/>
                      </a:cubicBezTo>
                      <a:cubicBezTo>
                        <a:pt x="570297" y="837398"/>
                        <a:pt x="827773" y="691816"/>
                        <a:pt x="896353" y="442762"/>
                      </a:cubicBezTo>
                      <a:cubicBezTo>
                        <a:pt x="941471" y="280336"/>
                        <a:pt x="895150" y="114300"/>
                        <a:pt x="788068" y="0"/>
                      </a:cubicBezTo>
                      <a:close/>
                    </a:path>
                  </a:pathLst>
                </a:custGeom>
                <a:solidFill>
                  <a:srgbClr val="FDC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94" name="Google Shape;1894;p21"/>
                <p:cNvSpPr/>
                <p:nvPr/>
              </p:nvSpPr>
              <p:spPr>
                <a:xfrm>
                  <a:off x="1611704" y="244714"/>
                  <a:ext cx="853766" cy="596894"/>
                </a:xfrm>
                <a:custGeom>
                  <a:rect b="b" l="l" r="r" t="t"/>
                  <a:pathLst>
                    <a:path extrusionOk="0" h="596894" w="853766">
                      <a:moveTo>
                        <a:pt x="33814" y="373709"/>
                      </a:moveTo>
                      <a:cubicBezTo>
                        <a:pt x="97582" y="142703"/>
                        <a:pt x="336409" y="7347"/>
                        <a:pt x="567415" y="71115"/>
                      </a:cubicBezTo>
                      <a:cubicBezTo>
                        <a:pt x="702169" y="108413"/>
                        <a:pt x="804437" y="205267"/>
                        <a:pt x="853767" y="325583"/>
                      </a:cubicBezTo>
                      <a:cubicBezTo>
                        <a:pt x="816469" y="180602"/>
                        <a:pt x="703973" y="58482"/>
                        <a:pt x="549368" y="15769"/>
                      </a:cubicBezTo>
                      <a:cubicBezTo>
                        <a:pt x="318361" y="-47998"/>
                        <a:pt x="79534" y="87357"/>
                        <a:pt x="15767" y="318364"/>
                      </a:cubicBezTo>
                      <a:cubicBezTo>
                        <a:pt x="-10702" y="414015"/>
                        <a:pt x="-2882" y="511471"/>
                        <a:pt x="32010" y="596895"/>
                      </a:cubicBezTo>
                      <a:cubicBezTo>
                        <a:pt x="13361" y="525908"/>
                        <a:pt x="12759" y="449508"/>
                        <a:pt x="33814" y="373709"/>
                      </a:cubicBezTo>
                      <a:close/>
                    </a:path>
                  </a:pathLst>
                </a:custGeom>
                <a:solidFill>
                  <a:srgbClr val="FFD7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895" name="Google Shape;1895;p21"/>
              <p:cNvGrpSpPr/>
              <p:nvPr/>
            </p:nvGrpSpPr>
            <p:grpSpPr>
              <a:xfrm>
                <a:off x="1875282" y="466741"/>
                <a:ext cx="404681" cy="204704"/>
                <a:chOff x="1875282" y="466741"/>
                <a:chExt cx="404681" cy="204704"/>
              </a:xfrm>
            </p:grpSpPr>
            <p:sp>
              <p:nvSpPr>
                <p:cNvPr id="1896" name="Google Shape;1896;p21"/>
                <p:cNvSpPr/>
                <p:nvPr/>
              </p:nvSpPr>
              <p:spPr>
                <a:xfrm>
                  <a:off x="1875282" y="46674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374"/>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97" name="Google Shape;1897;p21"/>
                <p:cNvSpPr/>
                <p:nvPr/>
              </p:nvSpPr>
              <p:spPr>
                <a:xfrm>
                  <a:off x="2206752" y="558181"/>
                  <a:ext cx="73211" cy="113264"/>
                </a:xfrm>
                <a:custGeom>
                  <a:rect b="b" l="l" r="r" t="t"/>
                  <a:pathLst>
                    <a:path extrusionOk="0" h="113264" w="73211">
                      <a:moveTo>
                        <a:pt x="69823" y="65656"/>
                      </a:moveTo>
                      <a:cubicBezTo>
                        <a:pt x="61401" y="96336"/>
                        <a:pt x="39744" y="117392"/>
                        <a:pt x="21095" y="112579"/>
                      </a:cubicBezTo>
                      <a:cubicBezTo>
                        <a:pt x="3048" y="107766"/>
                        <a:pt x="-5374" y="78289"/>
                        <a:pt x="3649" y="47608"/>
                      </a:cubicBezTo>
                      <a:cubicBezTo>
                        <a:pt x="12071" y="16928"/>
                        <a:pt x="33728" y="-4127"/>
                        <a:pt x="52377" y="685"/>
                      </a:cubicBezTo>
                      <a:cubicBezTo>
                        <a:pt x="70424" y="5498"/>
                        <a:pt x="78245" y="34975"/>
                        <a:pt x="69823" y="65656"/>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898" name="Google Shape;1898;p21"/>
              <p:cNvSpPr/>
              <p:nvPr/>
            </p:nvSpPr>
            <p:spPr>
              <a:xfrm>
                <a:off x="1729509" y="637072"/>
                <a:ext cx="609028" cy="365251"/>
              </a:xfrm>
              <a:custGeom>
                <a:rect b="b" l="l" r="r" t="t"/>
                <a:pathLst>
                  <a:path extrusionOk="0" h="365251" w="609028">
                    <a:moveTo>
                      <a:pt x="3840" y="0"/>
                    </a:moveTo>
                    <a:cubicBezTo>
                      <a:pt x="-20824" y="156410"/>
                      <a:pt x="75428" y="310415"/>
                      <a:pt x="231839" y="353728"/>
                    </a:cubicBezTo>
                    <a:cubicBezTo>
                      <a:pt x="388249" y="397042"/>
                      <a:pt x="550074" y="314626"/>
                      <a:pt x="609029" y="167239"/>
                    </a:cubicBezTo>
                    <a:lnTo>
                      <a:pt x="3840" y="0"/>
                    </a:lnTo>
                    <a:close/>
                  </a:path>
                </a:pathLst>
              </a:custGeom>
              <a:solidFill>
                <a:srgbClr val="6953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99" name="Google Shape;1899;p21"/>
              <p:cNvSpPr/>
              <p:nvPr/>
            </p:nvSpPr>
            <p:spPr>
              <a:xfrm>
                <a:off x="1774858" y="844381"/>
                <a:ext cx="409073" cy="158011"/>
              </a:xfrm>
              <a:custGeom>
                <a:rect b="b" l="l" r="r" t="t"/>
                <a:pathLst>
                  <a:path extrusionOk="0" h="158011" w="409073">
                    <a:moveTo>
                      <a:pt x="0" y="5649"/>
                    </a:moveTo>
                    <a:cubicBezTo>
                      <a:pt x="40306" y="72425"/>
                      <a:pt x="105276" y="124160"/>
                      <a:pt x="185888" y="146419"/>
                    </a:cubicBezTo>
                    <a:cubicBezTo>
                      <a:pt x="263492" y="168076"/>
                      <a:pt x="341697" y="158450"/>
                      <a:pt x="409074" y="125364"/>
                    </a:cubicBezTo>
                    <a:lnTo>
                      <a:pt x="407871" y="118145"/>
                    </a:lnTo>
                    <a:cubicBezTo>
                      <a:pt x="232210" y="-37063"/>
                      <a:pt x="3610" y="5048"/>
                      <a:pt x="0" y="5649"/>
                    </a:cubicBezTo>
                    <a:close/>
                  </a:path>
                </a:pathLst>
              </a:custGeom>
              <a:solidFill>
                <a:srgbClr val="F066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22"/>
          <p:cNvSpPr txBox="1"/>
          <p:nvPr>
            <p:ph idx="1" type="body"/>
          </p:nvPr>
        </p:nvSpPr>
        <p:spPr>
          <a:xfrm>
            <a:off x="920475" y="2141775"/>
            <a:ext cx="7794000" cy="3228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elephants can sense storms?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Elephants may be able to detect a thunderstorm from hundreds of miles away, and will head towards it, looking for water.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add a little bit more information. But try to not overload your slides with text.</a:t>
            </a:r>
            <a:endParaRPr/>
          </a:p>
        </p:txBody>
      </p:sp>
      <p:sp>
        <p:nvSpPr>
          <p:cNvPr id="1905" name="Google Shape;1905;p22"/>
          <p:cNvSpPr/>
          <p:nvPr/>
        </p:nvSpPr>
        <p:spPr>
          <a:xfrm>
            <a:off x="1130225" y="1069850"/>
            <a:ext cx="7035900" cy="474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1096500" y="938245"/>
            <a:ext cx="5394916" cy="842877"/>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Did you know?</a:t>
            </a:r>
          </a:p>
        </p:txBody>
      </p:sp>
      <p:sp>
        <p:nvSpPr>
          <p:cNvPr id="1907" name="Google Shape;1907;p22"/>
          <p:cNvSpPr/>
          <p:nvPr/>
        </p:nvSpPr>
        <p:spPr>
          <a:xfrm>
            <a:off x="1096500" y="927365"/>
            <a:ext cx="5394916" cy="842877"/>
          </a:xfrm>
          <a:prstGeom prst="rect">
            <a:avLst/>
          </a:prstGeom>
        </p:spPr>
        <p:txBody>
          <a:bodyPr>
            <a:prstTxWarp prst="textPlain"/>
          </a:bodyPr>
          <a:lstStyle/>
          <a:p>
            <a:pPr lvl="0" algn="ctr"/>
            <a:r>
              <a:rPr b="0" i="0">
                <a:ln>
                  <a:noFill/>
                </a:ln>
                <a:solidFill>
                  <a:schemeClr val="dk1"/>
                </a:solidFill>
                <a:latin typeface="Nerko One"/>
              </a:rPr>
              <a:t>Did you know?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3"/>
          <p:cNvSpPr/>
          <p:nvPr/>
        </p:nvSpPr>
        <p:spPr>
          <a:xfrm>
            <a:off x="6787575" y="1592125"/>
            <a:ext cx="4061700" cy="4740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3" name="Google Shape;1913;p23"/>
          <p:cNvPicPr preferRelativeResize="0"/>
          <p:nvPr/>
        </p:nvPicPr>
        <p:blipFill rotWithShape="1">
          <a:blip r:embed="rId3">
            <a:alphaModFix/>
          </a:blip>
          <a:srcRect b="0" l="5658" r="5658" t="0"/>
          <a:stretch/>
        </p:blipFill>
        <p:spPr>
          <a:xfrm>
            <a:off x="550225" y="802978"/>
            <a:ext cx="5790000" cy="4351500"/>
          </a:xfrm>
          <a:prstGeom prst="roundRect">
            <a:avLst>
              <a:gd fmla="val 0" name="adj"/>
            </a:avLst>
          </a:prstGeom>
          <a:noFill/>
          <a:ln>
            <a:noFill/>
          </a:ln>
        </p:spPr>
      </p:pic>
      <p:sp>
        <p:nvSpPr>
          <p:cNvPr id="1914" name="Google Shape;1914;p23"/>
          <p:cNvSpPr txBox="1"/>
          <p:nvPr>
            <p:ph idx="4294967295" type="title"/>
          </p:nvPr>
        </p:nvSpPr>
        <p:spPr>
          <a:xfrm>
            <a:off x="6591400" y="802975"/>
            <a:ext cx="5256600" cy="43515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7000"/>
              <a:t>Koalas are even more lazy than cats.</a:t>
            </a:r>
            <a:endParaRPr sz="7000"/>
          </a:p>
        </p:txBody>
      </p:sp>
      <p:sp>
        <p:nvSpPr>
          <p:cNvPr id="1915" name="Google Shape;1915;p23"/>
          <p:cNvSpPr txBox="1"/>
          <p:nvPr>
            <p:ph idx="4294967295" type="body"/>
          </p:nvPr>
        </p:nvSpPr>
        <p:spPr>
          <a:xfrm>
            <a:off x="550225" y="5341800"/>
            <a:ext cx="107355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p:txBody>
      </p:sp>
      <p:grpSp>
        <p:nvGrpSpPr>
          <p:cNvPr id="1916" name="Google Shape;1916;p23"/>
          <p:cNvGrpSpPr/>
          <p:nvPr/>
        </p:nvGrpSpPr>
        <p:grpSpPr>
          <a:xfrm>
            <a:off x="11285691" y="203250"/>
            <a:ext cx="906300" cy="5690235"/>
            <a:chOff x="11285691" y="203250"/>
            <a:chExt cx="906300" cy="5690235"/>
          </a:xfrm>
        </p:grpSpPr>
        <p:sp>
          <p:nvSpPr>
            <p:cNvPr id="1917" name="Google Shape;1917;p23"/>
            <p:cNvSpPr/>
            <p:nvPr/>
          </p:nvSpPr>
          <p:spPr>
            <a:xfrm flipH="1" rot="-5400000">
              <a:off x="11543991" y="-55050"/>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flipH="1" rot="-5400000">
              <a:off x="11543991" y="731732"/>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flipH="1" rot="-5400000">
              <a:off x="11543991" y="1518513"/>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flipH="1" rot="-5400000">
              <a:off x="11543991" y="3671922"/>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flipH="1" rot="-5400000">
              <a:off x="11543991" y="4458704"/>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flipH="1" rot="-5400000">
              <a:off x="11543991" y="5245485"/>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3" name="Google Shape;1923;p23"/>
          <p:cNvSpPr/>
          <p:nvPr/>
        </p:nvSpPr>
        <p:spPr>
          <a:xfrm flipH="1">
            <a:off x="4681575" y="168125"/>
            <a:ext cx="2106000" cy="1616100"/>
          </a:xfrm>
          <a:prstGeom prst="cloudCallout">
            <a:avLst>
              <a:gd fmla="val 45897" name="adj1"/>
              <a:gd fmla="val 64592" name="adj2"/>
            </a:avLst>
          </a:prstGeom>
          <a:solidFill>
            <a:schemeClr val="accent6"/>
          </a:solidFill>
          <a:ln cap="rnd"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24" name="Google Shape;1924;p23"/>
          <p:cNvSpPr/>
          <p:nvPr/>
        </p:nvSpPr>
        <p:spPr>
          <a:xfrm flipH="1">
            <a:off x="4681575" y="168125"/>
            <a:ext cx="2106000" cy="1616100"/>
          </a:xfrm>
          <a:prstGeom prst="cloudCallout">
            <a:avLst>
              <a:gd fmla="val 45662" name="adj1"/>
              <a:gd fmla="val 64533"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25" name="Google Shape;1925;p23"/>
          <p:cNvSpPr/>
          <p:nvPr/>
        </p:nvSpPr>
        <p:spPr>
          <a:xfrm>
            <a:off x="4990259" y="592226"/>
            <a:ext cx="1431591" cy="610702"/>
          </a:xfrm>
          <a:prstGeom prst="rect">
            <a:avLst/>
          </a:prstGeom>
        </p:spPr>
        <p:txBody>
          <a:bodyPr>
            <a:prstTxWarp prst="textPlain"/>
          </a:bodyPr>
          <a:lstStyle/>
          <a:p>
            <a:pPr lvl="0" algn="ctr"/>
            <a:r>
              <a:rPr b="0" i="0">
                <a:ln>
                  <a:noFill/>
                </a:ln>
                <a:solidFill>
                  <a:srgbClr val="FFFFFF"/>
                </a:solidFill>
                <a:latin typeface="Nerko One"/>
              </a:rPr>
              <a:t>ZzZ</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grpSp>
        <p:nvGrpSpPr>
          <p:cNvPr id="1930" name="Google Shape;1930;p24"/>
          <p:cNvGrpSpPr/>
          <p:nvPr/>
        </p:nvGrpSpPr>
        <p:grpSpPr>
          <a:xfrm rot="10800000">
            <a:off x="532132" y="1250067"/>
            <a:ext cx="6015640" cy="4237732"/>
            <a:chOff x="621403" y="597265"/>
            <a:chExt cx="1588204" cy="1118814"/>
          </a:xfrm>
        </p:grpSpPr>
        <p:sp>
          <p:nvSpPr>
            <p:cNvPr id="1931" name="Google Shape;1931;p24"/>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2" name="Google Shape;1932;p24"/>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33" name="Google Shape;1933;p24"/>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1934" name="Google Shape;1934;p24"/>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t>― Irene M. Pepperberg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25"/>
          <p:cNvSpPr txBox="1"/>
          <p:nvPr>
            <p:ph idx="2" type="body"/>
          </p:nvPr>
        </p:nvSpPr>
        <p:spPr>
          <a:xfrm>
            <a:off x="6845148" y="2037000"/>
            <a:ext cx="4961100" cy="3817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cats love to sleep. A fifteen-year-old cat has probably spent ten years of its life sleeping.</a:t>
            </a:r>
            <a:endParaRPr/>
          </a:p>
        </p:txBody>
      </p:sp>
      <p:sp>
        <p:nvSpPr>
          <p:cNvPr id="1940" name="Google Shape;1940;p25"/>
          <p:cNvSpPr txBox="1"/>
          <p:nvPr>
            <p:ph idx="1" type="body"/>
          </p:nvPr>
        </p:nvSpPr>
        <p:spPr>
          <a:xfrm>
            <a:off x="1254350" y="2051385"/>
            <a:ext cx="4960800" cy="3817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0"/>
              </a:spcBef>
              <a:spcAft>
                <a:spcPts val="0"/>
              </a:spcAft>
              <a:buNone/>
            </a:pPr>
            <a:r>
              <a:t/>
            </a:r>
            <a:endParaRPr/>
          </a:p>
        </p:txBody>
      </p:sp>
      <p:sp>
        <p:nvSpPr>
          <p:cNvPr id="1941" name="Google Shape;1941;p25"/>
          <p:cNvSpPr/>
          <p:nvPr/>
        </p:nvSpPr>
        <p:spPr>
          <a:xfrm>
            <a:off x="1511225" y="1069850"/>
            <a:ext cx="7035900" cy="474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5"/>
          <p:cNvSpPr/>
          <p:nvPr/>
        </p:nvSpPr>
        <p:spPr>
          <a:xfrm>
            <a:off x="1477500" y="938245"/>
            <a:ext cx="5394916" cy="842877"/>
          </a:xfrm>
          <a:prstGeom prst="rect">
            <a:avLst/>
          </a:prstGeom>
        </p:spPr>
        <p:txBody>
          <a:bodyPr>
            <a:prstTxWarp prst="textPlain"/>
          </a:bodyPr>
          <a:lstStyle/>
          <a:p>
            <a:pPr lvl="0" algn="ctr"/>
            <a:r>
              <a:rPr b="0" i="0">
                <a:ln cap="flat" cmpd="sng" w="228600">
                  <a:solidFill>
                    <a:srgbClr val="FFFFFF"/>
                  </a:solidFill>
                  <a:prstDash val="solid"/>
                  <a:round/>
                  <a:headEnd len="sm" w="sm" type="none"/>
                  <a:tailEnd len="sm" w="sm" type="none"/>
                </a:ln>
                <a:solidFill>
                  <a:srgbClr val="FFFFFF"/>
                </a:solidFill>
                <a:latin typeface="Nerko One"/>
              </a:rPr>
              <a:t>Did you know?</a:t>
            </a:r>
          </a:p>
        </p:txBody>
      </p:sp>
      <p:sp>
        <p:nvSpPr>
          <p:cNvPr id="1943" name="Google Shape;1943;p25"/>
          <p:cNvSpPr/>
          <p:nvPr/>
        </p:nvSpPr>
        <p:spPr>
          <a:xfrm>
            <a:off x="1477500" y="927365"/>
            <a:ext cx="5394916" cy="842877"/>
          </a:xfrm>
          <a:prstGeom prst="rect">
            <a:avLst/>
          </a:prstGeom>
        </p:spPr>
        <p:txBody>
          <a:bodyPr>
            <a:prstTxWarp prst="textPlain"/>
          </a:bodyPr>
          <a:lstStyle/>
          <a:p>
            <a:pPr lvl="0" algn="ctr"/>
            <a:r>
              <a:rPr b="0" i="0">
                <a:ln>
                  <a:noFill/>
                </a:ln>
                <a:solidFill>
                  <a:schemeClr val="dk1"/>
                </a:solidFill>
                <a:latin typeface="Nerko One"/>
              </a:rPr>
              <a:t>Did you know?</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26"/>
          <p:cNvSpPr/>
          <p:nvPr/>
        </p:nvSpPr>
        <p:spPr>
          <a:xfrm>
            <a:off x="1396900" y="2226525"/>
            <a:ext cx="4548000" cy="474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6"/>
          <p:cNvSpPr txBox="1"/>
          <p:nvPr>
            <p:ph type="title"/>
          </p:nvPr>
        </p:nvSpPr>
        <p:spPr>
          <a:xfrm>
            <a:off x="1077900" y="1946013"/>
            <a:ext cx="5170500" cy="799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7000"/>
              <a:buNone/>
            </a:pPr>
            <a:r>
              <a:rPr lang="en" sz="5000"/>
              <a:t>Cats love to sleep.</a:t>
            </a:r>
            <a:endParaRPr sz="5000"/>
          </a:p>
        </p:txBody>
      </p:sp>
      <p:sp>
        <p:nvSpPr>
          <p:cNvPr id="1950" name="Google Shape;1950;p26"/>
          <p:cNvSpPr txBox="1"/>
          <p:nvPr>
            <p:ph idx="4294967295" type="body"/>
          </p:nvPr>
        </p:nvSpPr>
        <p:spPr>
          <a:xfrm>
            <a:off x="1077900" y="2849488"/>
            <a:ext cx="5170500" cy="206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900"/>
              <a:buNone/>
            </a:pPr>
            <a:r>
              <a:rPr lang="en"/>
              <a:t>A fifteen-year-old cat has probably spent ten years of its life sleeping.</a:t>
            </a:r>
            <a:endParaRPr/>
          </a:p>
          <a:p>
            <a:pPr indent="0" lvl="0" marL="0" rtl="0" algn="l">
              <a:lnSpc>
                <a:spcPct val="115000"/>
              </a:lnSpc>
              <a:spcBef>
                <a:spcPts val="0"/>
              </a:spcBef>
              <a:spcAft>
                <a:spcPts val="0"/>
              </a:spcAft>
              <a:buSzPts val="1900"/>
              <a:buNone/>
            </a:pPr>
            <a:r>
              <a:t/>
            </a:r>
            <a:endParaRPr/>
          </a:p>
          <a:p>
            <a:pPr indent="0" lvl="0" marL="0" rtl="0" algn="l">
              <a:lnSpc>
                <a:spcPct val="115000"/>
              </a:lnSpc>
              <a:spcBef>
                <a:spcPts val="0"/>
              </a:spcBef>
              <a:spcAft>
                <a:spcPts val="0"/>
              </a:spcAft>
              <a:buSzPts val="1900"/>
              <a:buNone/>
            </a:pPr>
            <a:r>
              <a:rPr lang="en"/>
              <a:t>Also, cats use their whiskers as feelers to determine if a space is too small to squeeze through.</a:t>
            </a:r>
            <a:endParaRPr/>
          </a:p>
        </p:txBody>
      </p:sp>
      <p:pic>
        <p:nvPicPr>
          <p:cNvPr id="1951" name="Google Shape;1951;p26"/>
          <p:cNvPicPr preferRelativeResize="0"/>
          <p:nvPr/>
        </p:nvPicPr>
        <p:blipFill rotWithShape="1">
          <a:blip r:embed="rId3">
            <a:alphaModFix/>
          </a:blip>
          <a:srcRect b="5096" l="0" r="0" t="0"/>
          <a:stretch/>
        </p:blipFill>
        <p:spPr>
          <a:xfrm flipH="1">
            <a:off x="6508851" y="-12045"/>
            <a:ext cx="5170499" cy="6870045"/>
          </a:xfrm>
          <a:prstGeom prst="rect">
            <a:avLst/>
          </a:prstGeom>
          <a:noFill/>
          <a:ln>
            <a:noFill/>
          </a:ln>
        </p:spPr>
      </p:pic>
      <p:sp>
        <p:nvSpPr>
          <p:cNvPr id="1952" name="Google Shape;1952;p26"/>
          <p:cNvSpPr/>
          <p:nvPr/>
        </p:nvSpPr>
        <p:spPr>
          <a:xfrm flipH="1" rot="5400000">
            <a:off x="254800" y="5245485"/>
            <a:ext cx="389700" cy="906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6"/>
          <p:cNvSpPr/>
          <p:nvPr/>
        </p:nvSpPr>
        <p:spPr>
          <a:xfrm flipH="1" rot="5400000">
            <a:off x="254800" y="4458704"/>
            <a:ext cx="389700" cy="9063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6"/>
          <p:cNvSpPr/>
          <p:nvPr/>
        </p:nvSpPr>
        <p:spPr>
          <a:xfrm flipH="1" rot="5400000">
            <a:off x="254800" y="3671922"/>
            <a:ext cx="389700" cy="906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6"/>
          <p:cNvSpPr/>
          <p:nvPr/>
        </p:nvSpPr>
        <p:spPr>
          <a:xfrm flipH="1" rot="5400000">
            <a:off x="254800" y="1518513"/>
            <a:ext cx="389700" cy="9063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6"/>
          <p:cNvSpPr/>
          <p:nvPr/>
        </p:nvSpPr>
        <p:spPr>
          <a:xfrm flipH="1" rot="5400000">
            <a:off x="254800" y="731732"/>
            <a:ext cx="389700" cy="9063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6"/>
          <p:cNvSpPr/>
          <p:nvPr/>
        </p:nvSpPr>
        <p:spPr>
          <a:xfrm flipH="1" rot="5400000">
            <a:off x="254800" y="-55050"/>
            <a:ext cx="389700" cy="9063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6"/>
          <p:cNvSpPr/>
          <p:nvPr/>
        </p:nvSpPr>
        <p:spPr>
          <a:xfrm flipH="1">
            <a:off x="5743000" y="262425"/>
            <a:ext cx="2481600" cy="1904100"/>
          </a:xfrm>
          <a:prstGeom prst="cloudCallout">
            <a:avLst>
              <a:gd fmla="val -45389" name="adj1"/>
              <a:gd fmla="val 59892" name="adj2"/>
            </a:avLst>
          </a:prstGeom>
          <a:solidFill>
            <a:schemeClr val="accent1"/>
          </a:solidFill>
          <a:ln cap="rnd"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59" name="Google Shape;1959;p26"/>
          <p:cNvSpPr/>
          <p:nvPr/>
        </p:nvSpPr>
        <p:spPr>
          <a:xfrm flipH="1">
            <a:off x="5743000" y="262425"/>
            <a:ext cx="2481600" cy="1904100"/>
          </a:xfrm>
          <a:prstGeom prst="cloudCallout">
            <a:avLst>
              <a:gd fmla="val -45389" name="adj1"/>
              <a:gd fmla="val 59892"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60" name="Google Shape;1960;p26"/>
          <p:cNvSpPr/>
          <p:nvPr/>
        </p:nvSpPr>
        <p:spPr>
          <a:xfrm>
            <a:off x="6604350" y="627500"/>
            <a:ext cx="758900" cy="1173950"/>
          </a:xfrm>
          <a:prstGeom prst="rect">
            <a:avLst/>
          </a:prstGeom>
        </p:spPr>
        <p:txBody>
          <a:bodyPr>
            <a:prstTxWarp prst="textPlain"/>
          </a:bodyPr>
          <a:lstStyle/>
          <a:p>
            <a:pPr lvl="0" algn="ctr"/>
            <a:r>
              <a:rPr b="0" i="0">
                <a:ln>
                  <a:noFill/>
                </a:ln>
                <a:solidFill>
                  <a:srgbClr val="FFFFFF"/>
                </a:solidFill>
                <a:latin typeface="Nerko One"/>
              </a:rPr>
              <a:t>?</a:t>
            </a:r>
          </a:p>
        </p:txBody>
      </p:sp>
      <p:grpSp>
        <p:nvGrpSpPr>
          <p:cNvPr id="1961" name="Google Shape;1961;p26"/>
          <p:cNvGrpSpPr/>
          <p:nvPr/>
        </p:nvGrpSpPr>
        <p:grpSpPr>
          <a:xfrm>
            <a:off x="10677950" y="184798"/>
            <a:ext cx="1228854" cy="981933"/>
            <a:chOff x="2648271" y="9656443"/>
            <a:chExt cx="1013404" cy="809708"/>
          </a:xfrm>
        </p:grpSpPr>
        <p:grpSp>
          <p:nvGrpSpPr>
            <p:cNvPr id="1962" name="Google Shape;1962;p26"/>
            <p:cNvGrpSpPr/>
            <p:nvPr/>
          </p:nvGrpSpPr>
          <p:grpSpPr>
            <a:xfrm>
              <a:off x="2648271" y="9656443"/>
              <a:ext cx="1013404" cy="809708"/>
              <a:chOff x="7599616" y="6333848"/>
              <a:chExt cx="656010" cy="524151"/>
            </a:xfrm>
          </p:grpSpPr>
          <p:sp>
            <p:nvSpPr>
              <p:cNvPr id="1963" name="Google Shape;1963;p26"/>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26"/>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26"/>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66" name="Google Shape;1966;p26"/>
            <p:cNvGrpSpPr/>
            <p:nvPr/>
          </p:nvGrpSpPr>
          <p:grpSpPr>
            <a:xfrm>
              <a:off x="2648271" y="9656443"/>
              <a:ext cx="1013404" cy="809708"/>
              <a:chOff x="7599616" y="6333848"/>
              <a:chExt cx="656010" cy="524151"/>
            </a:xfrm>
          </p:grpSpPr>
          <p:sp>
            <p:nvSpPr>
              <p:cNvPr id="1967" name="Google Shape;1967;p26"/>
              <p:cNvSpPr/>
              <p:nvPr/>
            </p:nvSpPr>
            <p:spPr>
              <a:xfrm>
                <a:off x="7731380" y="6333848"/>
                <a:ext cx="184065" cy="177640"/>
              </a:xfrm>
              <a:custGeom>
                <a:rect b="b" l="l" r="r" t="t"/>
                <a:pathLst>
                  <a:path extrusionOk="0" h="177640" w="184065">
                    <a:moveTo>
                      <a:pt x="144020" y="173923"/>
                    </a:moveTo>
                    <a:lnTo>
                      <a:pt x="96966" y="150968"/>
                    </a:lnTo>
                    <a:cubicBezTo>
                      <a:pt x="94985" y="149862"/>
                      <a:pt x="92566" y="149862"/>
                      <a:pt x="90585" y="150968"/>
                    </a:cubicBezTo>
                    <a:lnTo>
                      <a:pt x="45055" y="176685"/>
                    </a:lnTo>
                    <a:cubicBezTo>
                      <a:pt x="41826" y="178571"/>
                      <a:pt x="37692" y="177485"/>
                      <a:pt x="35806" y="174256"/>
                    </a:cubicBezTo>
                    <a:cubicBezTo>
                      <a:pt x="35025" y="172923"/>
                      <a:pt x="34730" y="171361"/>
                      <a:pt x="34959" y="169827"/>
                    </a:cubicBezTo>
                    <a:lnTo>
                      <a:pt x="42198" y="117916"/>
                    </a:lnTo>
                    <a:cubicBezTo>
                      <a:pt x="42541" y="115716"/>
                      <a:pt x="41750" y="113496"/>
                      <a:pt x="40102" y="112010"/>
                    </a:cubicBezTo>
                    <a:lnTo>
                      <a:pt x="2002" y="76577"/>
                    </a:lnTo>
                    <a:cubicBezTo>
                      <a:pt x="-779" y="74091"/>
                      <a:pt x="-1017" y="69814"/>
                      <a:pt x="1469" y="67024"/>
                    </a:cubicBezTo>
                    <a:cubicBezTo>
                      <a:pt x="2507" y="65871"/>
                      <a:pt x="3898" y="65109"/>
                      <a:pt x="5431" y="64862"/>
                    </a:cubicBezTo>
                    <a:lnTo>
                      <a:pt x="56961" y="55337"/>
                    </a:lnTo>
                    <a:cubicBezTo>
                      <a:pt x="59162" y="54889"/>
                      <a:pt x="61019" y="53441"/>
                      <a:pt x="62010" y="51431"/>
                    </a:cubicBezTo>
                    <a:lnTo>
                      <a:pt x="83726" y="3806"/>
                    </a:lnTo>
                    <a:cubicBezTo>
                      <a:pt x="85346" y="444"/>
                      <a:pt x="89384" y="-975"/>
                      <a:pt x="92747" y="634"/>
                    </a:cubicBezTo>
                    <a:cubicBezTo>
                      <a:pt x="94137" y="1301"/>
                      <a:pt x="95252" y="2425"/>
                      <a:pt x="95919" y="3806"/>
                    </a:cubicBezTo>
                    <a:lnTo>
                      <a:pt x="120493" y="50003"/>
                    </a:lnTo>
                    <a:cubicBezTo>
                      <a:pt x="121550" y="51984"/>
                      <a:pt x="123503" y="53336"/>
                      <a:pt x="125732" y="53622"/>
                    </a:cubicBezTo>
                    <a:lnTo>
                      <a:pt x="177834" y="59528"/>
                    </a:lnTo>
                    <a:cubicBezTo>
                      <a:pt x="181586" y="60013"/>
                      <a:pt x="184244" y="63452"/>
                      <a:pt x="183758" y="67205"/>
                    </a:cubicBezTo>
                    <a:cubicBezTo>
                      <a:pt x="183577" y="68652"/>
                      <a:pt x="182930" y="69996"/>
                      <a:pt x="181929" y="71053"/>
                    </a:cubicBezTo>
                    <a:lnTo>
                      <a:pt x="145544" y="109153"/>
                    </a:lnTo>
                    <a:cubicBezTo>
                      <a:pt x="144020" y="110753"/>
                      <a:pt x="143353" y="112982"/>
                      <a:pt x="143734" y="115153"/>
                    </a:cubicBezTo>
                    <a:lnTo>
                      <a:pt x="154212" y="166589"/>
                    </a:lnTo>
                    <a:cubicBezTo>
                      <a:pt x="155002" y="170294"/>
                      <a:pt x="152640" y="173932"/>
                      <a:pt x="148935" y="174723"/>
                    </a:cubicBezTo>
                    <a:cubicBezTo>
                      <a:pt x="147249" y="175085"/>
                      <a:pt x="145496" y="174799"/>
                      <a:pt x="144020" y="173923"/>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26"/>
              <p:cNvSpPr/>
              <p:nvPr/>
            </p:nvSpPr>
            <p:spPr>
              <a:xfrm>
                <a:off x="8029455" y="6491680"/>
                <a:ext cx="226171" cy="217590"/>
              </a:xfrm>
              <a:custGeom>
                <a:rect b="b" l="l" r="r" t="t"/>
                <a:pathLst>
                  <a:path extrusionOk="0" h="217590" w="226171">
                    <a:moveTo>
                      <a:pt x="177890" y="213450"/>
                    </a:moveTo>
                    <a:lnTo>
                      <a:pt x="119979" y="184875"/>
                    </a:lnTo>
                    <a:cubicBezTo>
                      <a:pt x="117568" y="183589"/>
                      <a:pt x="114673" y="183589"/>
                      <a:pt x="112264" y="184875"/>
                    </a:cubicBezTo>
                    <a:lnTo>
                      <a:pt x="56161" y="216498"/>
                    </a:lnTo>
                    <a:cubicBezTo>
                      <a:pt x="52113" y="218755"/>
                      <a:pt x="47017" y="217298"/>
                      <a:pt x="44760" y="213259"/>
                    </a:cubicBezTo>
                    <a:cubicBezTo>
                      <a:pt x="43874" y="211668"/>
                      <a:pt x="43531" y="209830"/>
                      <a:pt x="43779" y="208020"/>
                    </a:cubicBezTo>
                    <a:lnTo>
                      <a:pt x="52732" y="144298"/>
                    </a:lnTo>
                    <a:cubicBezTo>
                      <a:pt x="53113" y="141584"/>
                      <a:pt x="52151" y="138850"/>
                      <a:pt x="50160" y="136964"/>
                    </a:cubicBezTo>
                    <a:lnTo>
                      <a:pt x="2535" y="93435"/>
                    </a:lnTo>
                    <a:cubicBezTo>
                      <a:pt x="-884" y="90396"/>
                      <a:pt x="-1199" y="85158"/>
                      <a:pt x="1830" y="81738"/>
                    </a:cubicBezTo>
                    <a:cubicBezTo>
                      <a:pt x="3107" y="80300"/>
                      <a:pt x="4831" y="79357"/>
                      <a:pt x="6726" y="79052"/>
                    </a:cubicBezTo>
                    <a:lnTo>
                      <a:pt x="70163" y="67907"/>
                    </a:lnTo>
                    <a:cubicBezTo>
                      <a:pt x="72868" y="67441"/>
                      <a:pt x="75154" y="65650"/>
                      <a:pt x="76259" y="63145"/>
                    </a:cubicBezTo>
                    <a:lnTo>
                      <a:pt x="103024" y="4567"/>
                    </a:lnTo>
                    <a:cubicBezTo>
                      <a:pt x="105120" y="432"/>
                      <a:pt x="110158" y="-1215"/>
                      <a:pt x="114292" y="880"/>
                    </a:cubicBezTo>
                    <a:cubicBezTo>
                      <a:pt x="115883" y="1680"/>
                      <a:pt x="117169" y="2976"/>
                      <a:pt x="117978" y="4567"/>
                    </a:cubicBezTo>
                    <a:lnTo>
                      <a:pt x="148172" y="61717"/>
                    </a:lnTo>
                    <a:cubicBezTo>
                      <a:pt x="149497" y="64117"/>
                      <a:pt x="151916" y="65717"/>
                      <a:pt x="154649" y="66003"/>
                    </a:cubicBezTo>
                    <a:lnTo>
                      <a:pt x="218562" y="73337"/>
                    </a:lnTo>
                    <a:cubicBezTo>
                      <a:pt x="223153" y="73899"/>
                      <a:pt x="226421" y="78090"/>
                      <a:pt x="225858" y="82681"/>
                    </a:cubicBezTo>
                    <a:cubicBezTo>
                      <a:pt x="225639" y="84462"/>
                      <a:pt x="224849" y="86129"/>
                      <a:pt x="223610" y="87434"/>
                    </a:cubicBezTo>
                    <a:lnTo>
                      <a:pt x="178939" y="133821"/>
                    </a:lnTo>
                    <a:cubicBezTo>
                      <a:pt x="177014" y="135773"/>
                      <a:pt x="176186" y="138564"/>
                      <a:pt x="176747" y="141250"/>
                    </a:cubicBezTo>
                    <a:lnTo>
                      <a:pt x="189511" y="204306"/>
                    </a:lnTo>
                    <a:cubicBezTo>
                      <a:pt x="190320" y="208859"/>
                      <a:pt x="187282" y="213211"/>
                      <a:pt x="182729" y="214031"/>
                    </a:cubicBezTo>
                    <a:cubicBezTo>
                      <a:pt x="181091" y="214317"/>
                      <a:pt x="179415" y="214117"/>
                      <a:pt x="177890" y="213450"/>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26"/>
              <p:cNvSpPr/>
              <p:nvPr/>
            </p:nvSpPr>
            <p:spPr>
              <a:xfrm>
                <a:off x="7599616" y="6633888"/>
                <a:ext cx="223722" cy="224111"/>
              </a:xfrm>
              <a:custGeom>
                <a:rect b="b" l="l" r="r" t="t"/>
                <a:pathLst>
                  <a:path extrusionOk="0" h="224111" w="223722">
                    <a:moveTo>
                      <a:pt x="150530" y="222022"/>
                    </a:moveTo>
                    <a:lnTo>
                      <a:pt x="99095" y="183351"/>
                    </a:lnTo>
                    <a:cubicBezTo>
                      <a:pt x="96895" y="181674"/>
                      <a:pt x="93999" y="181207"/>
                      <a:pt x="91380" y="182112"/>
                    </a:cubicBezTo>
                    <a:lnTo>
                      <a:pt x="30325" y="202591"/>
                    </a:lnTo>
                    <a:cubicBezTo>
                      <a:pt x="26000" y="204077"/>
                      <a:pt x="21286" y="201771"/>
                      <a:pt x="19800" y="197438"/>
                    </a:cubicBezTo>
                    <a:cubicBezTo>
                      <a:pt x="19180" y="195647"/>
                      <a:pt x="19200" y="193704"/>
                      <a:pt x="19847" y="191923"/>
                    </a:cubicBezTo>
                    <a:lnTo>
                      <a:pt x="40707" y="131058"/>
                    </a:lnTo>
                    <a:cubicBezTo>
                      <a:pt x="41612" y="128439"/>
                      <a:pt x="41145" y="125543"/>
                      <a:pt x="39469" y="123343"/>
                    </a:cubicBezTo>
                    <a:lnTo>
                      <a:pt x="1369" y="71622"/>
                    </a:lnTo>
                    <a:cubicBezTo>
                      <a:pt x="-1365" y="67888"/>
                      <a:pt x="-556" y="62640"/>
                      <a:pt x="3179" y="59906"/>
                    </a:cubicBezTo>
                    <a:cubicBezTo>
                      <a:pt x="4645" y="58840"/>
                      <a:pt x="6417" y="58268"/>
                      <a:pt x="8227" y="58287"/>
                    </a:cubicBezTo>
                    <a:lnTo>
                      <a:pt x="72616" y="59335"/>
                    </a:lnTo>
                    <a:cubicBezTo>
                      <a:pt x="75378" y="59411"/>
                      <a:pt x="77997" y="58087"/>
                      <a:pt x="79569" y="55811"/>
                    </a:cubicBezTo>
                    <a:lnTo>
                      <a:pt x="116907" y="3423"/>
                    </a:lnTo>
                    <a:cubicBezTo>
                      <a:pt x="119631" y="-320"/>
                      <a:pt x="124870" y="-1149"/>
                      <a:pt x="128613" y="1575"/>
                    </a:cubicBezTo>
                    <a:cubicBezTo>
                      <a:pt x="130061" y="2623"/>
                      <a:pt x="131128" y="4109"/>
                      <a:pt x="131671" y="5804"/>
                    </a:cubicBezTo>
                    <a:lnTo>
                      <a:pt x="150721" y="67336"/>
                    </a:lnTo>
                    <a:cubicBezTo>
                      <a:pt x="151549" y="69964"/>
                      <a:pt x="153616" y="72032"/>
                      <a:pt x="156245" y="72860"/>
                    </a:cubicBezTo>
                    <a:lnTo>
                      <a:pt x="217586" y="91910"/>
                    </a:lnTo>
                    <a:cubicBezTo>
                      <a:pt x="221968" y="93235"/>
                      <a:pt x="224444" y="97863"/>
                      <a:pt x="223110" y="102245"/>
                    </a:cubicBezTo>
                    <a:cubicBezTo>
                      <a:pt x="222568" y="104045"/>
                      <a:pt x="221425" y="105607"/>
                      <a:pt x="219872" y="106674"/>
                    </a:cubicBezTo>
                    <a:lnTo>
                      <a:pt x="167199" y="143726"/>
                    </a:lnTo>
                    <a:cubicBezTo>
                      <a:pt x="164980" y="145308"/>
                      <a:pt x="163665" y="147860"/>
                      <a:pt x="163675" y="150585"/>
                    </a:cubicBezTo>
                    <a:lnTo>
                      <a:pt x="164246" y="214973"/>
                    </a:lnTo>
                    <a:cubicBezTo>
                      <a:pt x="164704" y="219526"/>
                      <a:pt x="161379" y="223584"/>
                      <a:pt x="156826" y="224041"/>
                    </a:cubicBezTo>
                    <a:cubicBezTo>
                      <a:pt x="154540" y="224270"/>
                      <a:pt x="152254" y="223536"/>
                      <a:pt x="150530" y="222022"/>
                    </a:cubicBezTo>
                    <a:close/>
                  </a:path>
                </a:pathLst>
              </a:custGeom>
              <a:solidFill>
                <a:srgbClr val="FDCA5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3B3331"/>
      </a:dk1>
      <a:lt1>
        <a:srgbClr val="F3F3F3"/>
      </a:lt1>
      <a:dk2>
        <a:srgbClr val="434343"/>
      </a:dk2>
      <a:lt2>
        <a:srgbClr val="D9D9D9"/>
      </a:lt2>
      <a:accent1>
        <a:srgbClr val="FDCA5C"/>
      </a:accent1>
      <a:accent2>
        <a:srgbClr val="89DBFF"/>
      </a:accent2>
      <a:accent3>
        <a:srgbClr val="FE6465"/>
      </a:accent3>
      <a:accent4>
        <a:srgbClr val="B686F4"/>
      </a:accent4>
      <a:accent5>
        <a:srgbClr val="F59E2A"/>
      </a:accent5>
      <a:accent6>
        <a:srgbClr val="A0E61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