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58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E9DF"/>
    <a:srgbClr val="0B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35" autoAdjust="0"/>
  </p:normalViewPr>
  <p:slideViewPr>
    <p:cSldViewPr snapToGrid="0">
      <p:cViewPr varScale="1">
        <p:scale>
          <a:sx n="69" d="100"/>
          <a:sy n="69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244C2-5992-4444-89D6-009FAD723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AE7E0-464C-420E-B5D5-E67FB6DCDC15}">
      <dgm:prSet/>
      <dgm:spPr/>
      <dgm:t>
        <a:bodyPr/>
        <a:lstStyle/>
        <a:p>
          <a:r>
            <a:rPr lang="hu-HU"/>
            <a:t>Figma</a:t>
          </a:r>
          <a:endParaRPr lang="en-US"/>
        </a:p>
      </dgm:t>
    </dgm:pt>
    <dgm:pt modelId="{06A2195A-BBEB-481B-9F3B-62142C77D969}" type="parTrans" cxnId="{E8AA9B43-6DDB-4387-9A1A-08649C37FE02}">
      <dgm:prSet/>
      <dgm:spPr/>
      <dgm:t>
        <a:bodyPr/>
        <a:lstStyle/>
        <a:p>
          <a:endParaRPr lang="en-US"/>
        </a:p>
      </dgm:t>
    </dgm:pt>
    <dgm:pt modelId="{67C4D518-9B3E-4244-BFB3-6688A437148E}" type="sibTrans" cxnId="{E8AA9B43-6DDB-4387-9A1A-08649C37FE02}">
      <dgm:prSet/>
      <dgm:spPr/>
      <dgm:t>
        <a:bodyPr/>
        <a:lstStyle/>
        <a:p>
          <a:endParaRPr lang="en-US"/>
        </a:p>
      </dgm:t>
    </dgm:pt>
    <dgm:pt modelId="{BCCB09FF-C302-4141-9699-F91124129C12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97FA2BBB-8C92-438B-8F02-D22DD4BBEB99}" type="parTrans" cxnId="{968B89E6-C62C-43BB-8A0A-6F24D9879AEA}">
      <dgm:prSet/>
      <dgm:spPr/>
      <dgm:t>
        <a:bodyPr/>
        <a:lstStyle/>
        <a:p>
          <a:endParaRPr lang="en-US"/>
        </a:p>
      </dgm:t>
    </dgm:pt>
    <dgm:pt modelId="{03544129-5F9B-4EA8-A4A0-7A541330091E}" type="sibTrans" cxnId="{968B89E6-C62C-43BB-8A0A-6F24D9879AEA}">
      <dgm:prSet/>
      <dgm:spPr/>
      <dgm:t>
        <a:bodyPr/>
        <a:lstStyle/>
        <a:p>
          <a:endParaRPr lang="en-US"/>
        </a:p>
      </dgm:t>
    </dgm:pt>
    <dgm:pt modelId="{6D020B58-3403-4756-844B-B51CB1110D4D}">
      <dgm:prSet/>
      <dgm:spPr/>
      <dgm:t>
        <a:bodyPr/>
        <a:lstStyle/>
        <a:p>
          <a:r>
            <a:rPr lang="hu-HU"/>
            <a:t>Jira</a:t>
          </a:r>
          <a:endParaRPr lang="en-US"/>
        </a:p>
      </dgm:t>
    </dgm:pt>
    <dgm:pt modelId="{A978A553-D60B-4E19-9D00-8399621C4C08}" type="parTrans" cxnId="{6A006C81-CA3F-420E-8AD2-CF28BE96723A}">
      <dgm:prSet/>
      <dgm:spPr/>
      <dgm:t>
        <a:bodyPr/>
        <a:lstStyle/>
        <a:p>
          <a:endParaRPr lang="en-US"/>
        </a:p>
      </dgm:t>
    </dgm:pt>
    <dgm:pt modelId="{68A40E53-B6AB-44B9-A01A-1704702634C2}" type="sibTrans" cxnId="{6A006C81-CA3F-420E-8AD2-CF28BE96723A}">
      <dgm:prSet/>
      <dgm:spPr/>
      <dgm:t>
        <a:bodyPr/>
        <a:lstStyle/>
        <a:p>
          <a:endParaRPr lang="en-US"/>
        </a:p>
      </dgm:t>
    </dgm:pt>
    <dgm:pt modelId="{7F084B67-4B6B-481B-BBA9-E0063573DA73}">
      <dgm:prSet/>
      <dgm:spPr/>
      <dgm:t>
        <a:bodyPr/>
        <a:lstStyle/>
        <a:p>
          <a:r>
            <a:rPr lang="hu-HU"/>
            <a:t>VS Code</a:t>
          </a:r>
          <a:endParaRPr lang="en-US"/>
        </a:p>
      </dgm:t>
    </dgm:pt>
    <dgm:pt modelId="{55398B85-D72D-4306-AD5B-013BAB016EA8}" type="parTrans" cxnId="{38D948E5-7B86-4178-B7B8-1C86811695B1}">
      <dgm:prSet/>
      <dgm:spPr/>
      <dgm:t>
        <a:bodyPr/>
        <a:lstStyle/>
        <a:p>
          <a:endParaRPr lang="en-US"/>
        </a:p>
      </dgm:t>
    </dgm:pt>
    <dgm:pt modelId="{C3F8617F-69E1-414B-B27B-C164530E58D2}" type="sibTrans" cxnId="{38D948E5-7B86-4178-B7B8-1C86811695B1}">
      <dgm:prSet/>
      <dgm:spPr/>
      <dgm:t>
        <a:bodyPr/>
        <a:lstStyle/>
        <a:p>
          <a:endParaRPr lang="en-US"/>
        </a:p>
      </dgm:t>
    </dgm:pt>
    <dgm:pt modelId="{76EA31F8-D210-43CF-8249-D0221216C1BA}" type="pres">
      <dgm:prSet presAssocID="{AEC244C2-5992-4444-89D6-009FAD723C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6445A30-6D7A-4FD0-823B-2C2BA74FD958}" type="pres">
      <dgm:prSet presAssocID="{D95AE7E0-464C-420E-B5D5-E67FB6DCDC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32ED6F1-A8B8-429E-B934-0BBD1CB0EC29}" type="pres">
      <dgm:prSet presAssocID="{67C4D518-9B3E-4244-BFB3-6688A437148E}" presName="spacer" presStyleCnt="0"/>
      <dgm:spPr/>
    </dgm:pt>
    <dgm:pt modelId="{2546BAC6-1650-4EC5-8A38-1EA10BD366D1}" type="pres">
      <dgm:prSet presAssocID="{BCCB09FF-C302-4141-9699-F91124129C1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2778347-C12F-4F75-909C-E7375BB5D5B2}" type="pres">
      <dgm:prSet presAssocID="{03544129-5F9B-4EA8-A4A0-7A541330091E}" presName="spacer" presStyleCnt="0"/>
      <dgm:spPr/>
    </dgm:pt>
    <dgm:pt modelId="{B41D5C48-A247-4D83-821E-D6B94470F7EC}" type="pres">
      <dgm:prSet presAssocID="{6D020B58-3403-4756-844B-B51CB1110D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5C97CD2-0376-4BAD-BB50-C881805A9E8C}" type="pres">
      <dgm:prSet presAssocID="{68A40E53-B6AB-44B9-A01A-1704702634C2}" presName="spacer" presStyleCnt="0"/>
      <dgm:spPr/>
    </dgm:pt>
    <dgm:pt modelId="{627EA48F-CA54-4290-8B15-3D48595610B9}" type="pres">
      <dgm:prSet presAssocID="{7F084B67-4B6B-481B-BBA9-E0063573DA7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7E0A7F5-02AF-4AA4-BB4F-14AE1F2677BE}" type="presOf" srcId="{7F084B67-4B6B-481B-BBA9-E0063573DA73}" destId="{627EA48F-CA54-4290-8B15-3D48595610B9}" srcOrd="0" destOrd="0" presId="urn:microsoft.com/office/officeart/2005/8/layout/vList2"/>
    <dgm:cxn modelId="{C74E7EF2-7F66-4D70-B329-839F58EEA081}" type="presOf" srcId="{D95AE7E0-464C-420E-B5D5-E67FB6DCDC15}" destId="{86445A30-6D7A-4FD0-823B-2C2BA74FD958}" srcOrd="0" destOrd="0" presId="urn:microsoft.com/office/officeart/2005/8/layout/vList2"/>
    <dgm:cxn modelId="{E8AA9B43-6DDB-4387-9A1A-08649C37FE02}" srcId="{AEC244C2-5992-4444-89D6-009FAD723C47}" destId="{D95AE7E0-464C-420E-B5D5-E67FB6DCDC15}" srcOrd="0" destOrd="0" parTransId="{06A2195A-BBEB-481B-9F3B-62142C77D969}" sibTransId="{67C4D518-9B3E-4244-BFB3-6688A437148E}"/>
    <dgm:cxn modelId="{38D948E5-7B86-4178-B7B8-1C86811695B1}" srcId="{AEC244C2-5992-4444-89D6-009FAD723C47}" destId="{7F084B67-4B6B-481B-BBA9-E0063573DA73}" srcOrd="3" destOrd="0" parTransId="{55398B85-D72D-4306-AD5B-013BAB016EA8}" sibTransId="{C3F8617F-69E1-414B-B27B-C164530E58D2}"/>
    <dgm:cxn modelId="{9E64B59D-4EAB-4952-BFFC-E763B4BCAB4E}" type="presOf" srcId="{BCCB09FF-C302-4141-9699-F91124129C12}" destId="{2546BAC6-1650-4EC5-8A38-1EA10BD366D1}" srcOrd="0" destOrd="0" presId="urn:microsoft.com/office/officeart/2005/8/layout/vList2"/>
    <dgm:cxn modelId="{8775DD14-5795-4599-9C88-0B32071BD0D5}" type="presOf" srcId="{AEC244C2-5992-4444-89D6-009FAD723C47}" destId="{76EA31F8-D210-43CF-8249-D0221216C1BA}" srcOrd="0" destOrd="0" presId="urn:microsoft.com/office/officeart/2005/8/layout/vList2"/>
    <dgm:cxn modelId="{968B89E6-C62C-43BB-8A0A-6F24D9879AEA}" srcId="{AEC244C2-5992-4444-89D6-009FAD723C47}" destId="{BCCB09FF-C302-4141-9699-F91124129C12}" srcOrd="1" destOrd="0" parTransId="{97FA2BBB-8C92-438B-8F02-D22DD4BBEB99}" sibTransId="{03544129-5F9B-4EA8-A4A0-7A541330091E}"/>
    <dgm:cxn modelId="{D8EBD34E-8AA9-416B-8594-413711196A88}" type="presOf" srcId="{6D020B58-3403-4756-844B-B51CB1110D4D}" destId="{B41D5C48-A247-4D83-821E-D6B94470F7EC}" srcOrd="0" destOrd="0" presId="urn:microsoft.com/office/officeart/2005/8/layout/vList2"/>
    <dgm:cxn modelId="{6A006C81-CA3F-420E-8AD2-CF28BE96723A}" srcId="{AEC244C2-5992-4444-89D6-009FAD723C47}" destId="{6D020B58-3403-4756-844B-B51CB1110D4D}" srcOrd="2" destOrd="0" parTransId="{A978A553-D60B-4E19-9D00-8399621C4C08}" sibTransId="{68A40E53-B6AB-44B9-A01A-1704702634C2}"/>
    <dgm:cxn modelId="{D58BC7E9-26DB-4E62-9DF5-66F37D598CD6}" type="presParOf" srcId="{76EA31F8-D210-43CF-8249-D0221216C1BA}" destId="{86445A30-6D7A-4FD0-823B-2C2BA74FD958}" srcOrd="0" destOrd="0" presId="urn:microsoft.com/office/officeart/2005/8/layout/vList2"/>
    <dgm:cxn modelId="{6311D1E6-DFF4-4D69-B0C1-3B28589D2FFF}" type="presParOf" srcId="{76EA31F8-D210-43CF-8249-D0221216C1BA}" destId="{E32ED6F1-A8B8-429E-B934-0BBD1CB0EC29}" srcOrd="1" destOrd="0" presId="urn:microsoft.com/office/officeart/2005/8/layout/vList2"/>
    <dgm:cxn modelId="{E7D97FF1-AC54-4087-BCA0-1C7AEA939181}" type="presParOf" srcId="{76EA31F8-D210-43CF-8249-D0221216C1BA}" destId="{2546BAC6-1650-4EC5-8A38-1EA10BD366D1}" srcOrd="2" destOrd="0" presId="urn:microsoft.com/office/officeart/2005/8/layout/vList2"/>
    <dgm:cxn modelId="{F0229BE2-22CF-4D73-9B39-C6D24C0498CA}" type="presParOf" srcId="{76EA31F8-D210-43CF-8249-D0221216C1BA}" destId="{72778347-C12F-4F75-909C-E7375BB5D5B2}" srcOrd="3" destOrd="0" presId="urn:microsoft.com/office/officeart/2005/8/layout/vList2"/>
    <dgm:cxn modelId="{EB0E7899-929F-41C6-8718-BE2420A66E79}" type="presParOf" srcId="{76EA31F8-D210-43CF-8249-D0221216C1BA}" destId="{B41D5C48-A247-4D83-821E-D6B94470F7EC}" srcOrd="4" destOrd="0" presId="urn:microsoft.com/office/officeart/2005/8/layout/vList2"/>
    <dgm:cxn modelId="{B2CFF209-6479-44A9-9627-1CE08BC35250}" type="presParOf" srcId="{76EA31F8-D210-43CF-8249-D0221216C1BA}" destId="{B5C97CD2-0376-4BAD-BB50-C881805A9E8C}" srcOrd="5" destOrd="0" presId="urn:microsoft.com/office/officeart/2005/8/layout/vList2"/>
    <dgm:cxn modelId="{ED699275-85CE-467B-AACD-843B5036063E}" type="presParOf" srcId="{76EA31F8-D210-43CF-8249-D0221216C1BA}" destId="{627EA48F-CA54-4290-8B15-3D48595610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2474F-B2C4-443A-B984-73FB08C15C9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D6968B-010E-44BF-8F14-384ED93B1414}">
      <dgm:prSet/>
      <dgm:spPr/>
      <dgm:t>
        <a:bodyPr/>
        <a:lstStyle/>
        <a:p>
          <a:r>
            <a:rPr lang="hu-HU"/>
            <a:t>Reszponzivitás (Telefonos nézet)</a:t>
          </a:r>
          <a:endParaRPr lang="en-US"/>
        </a:p>
      </dgm:t>
    </dgm:pt>
    <dgm:pt modelId="{B85AF477-BD0B-4AEF-A300-9B33089EEC9B}" type="parTrans" cxnId="{D5FD0F98-ECFA-4586-A299-E76E4876B661}">
      <dgm:prSet/>
      <dgm:spPr/>
      <dgm:t>
        <a:bodyPr/>
        <a:lstStyle/>
        <a:p>
          <a:endParaRPr lang="en-US"/>
        </a:p>
      </dgm:t>
    </dgm:pt>
    <dgm:pt modelId="{AF59768F-FCBA-4C1C-B324-C17206260211}" type="sibTrans" cxnId="{D5FD0F98-ECFA-4586-A299-E76E4876B661}">
      <dgm:prSet/>
      <dgm:spPr/>
      <dgm:t>
        <a:bodyPr/>
        <a:lstStyle/>
        <a:p>
          <a:endParaRPr lang="en-US"/>
        </a:p>
      </dgm:t>
    </dgm:pt>
    <dgm:pt modelId="{9BA5865D-6719-4234-9642-1A29894097FE}">
      <dgm:prSet/>
      <dgm:spPr/>
      <dgm:t>
        <a:bodyPr/>
        <a:lstStyle/>
        <a:p>
          <a:r>
            <a:rPr lang="hu-HU"/>
            <a:t>Oldalak színbeállításai</a:t>
          </a:r>
          <a:endParaRPr lang="en-US"/>
        </a:p>
      </dgm:t>
    </dgm:pt>
    <dgm:pt modelId="{841D816D-E4AA-459E-B543-A101A7194A32}" type="parTrans" cxnId="{189C7099-E1A4-4866-B5C8-CE1E0A0DEE6E}">
      <dgm:prSet/>
      <dgm:spPr/>
      <dgm:t>
        <a:bodyPr/>
        <a:lstStyle/>
        <a:p>
          <a:endParaRPr lang="en-US"/>
        </a:p>
      </dgm:t>
    </dgm:pt>
    <dgm:pt modelId="{A3AEB2B2-5D1F-487C-A656-30FA12243A48}" type="sibTrans" cxnId="{189C7099-E1A4-4866-B5C8-CE1E0A0DEE6E}">
      <dgm:prSet/>
      <dgm:spPr/>
      <dgm:t>
        <a:bodyPr/>
        <a:lstStyle/>
        <a:p>
          <a:endParaRPr lang="en-US"/>
        </a:p>
      </dgm:t>
    </dgm:pt>
    <dgm:pt modelId="{641BDB27-DD11-433B-8730-B0F550BFCA64}">
      <dgm:prSet/>
      <dgm:spPr/>
      <dgm:t>
        <a:bodyPr/>
        <a:lstStyle/>
        <a:p>
          <a:r>
            <a:rPr lang="hu-HU"/>
            <a:t>Névjegy oldal tartalma</a:t>
          </a:r>
          <a:endParaRPr lang="en-US"/>
        </a:p>
      </dgm:t>
    </dgm:pt>
    <dgm:pt modelId="{3B8A1D3C-C341-4519-88A8-3AA56579D755}" type="parTrans" cxnId="{825100F5-DC19-466B-850B-6490D8BC1407}">
      <dgm:prSet/>
      <dgm:spPr/>
      <dgm:t>
        <a:bodyPr/>
        <a:lstStyle/>
        <a:p>
          <a:endParaRPr lang="en-US"/>
        </a:p>
      </dgm:t>
    </dgm:pt>
    <dgm:pt modelId="{8BED7852-C837-4A30-A188-87776C42D62F}" type="sibTrans" cxnId="{825100F5-DC19-466B-850B-6490D8BC1407}">
      <dgm:prSet/>
      <dgm:spPr/>
      <dgm:t>
        <a:bodyPr/>
        <a:lstStyle/>
        <a:p>
          <a:endParaRPr lang="en-US"/>
        </a:p>
      </dgm:t>
    </dgm:pt>
    <dgm:pt modelId="{74D654FE-BC80-4C0F-8C04-CCF09CF630F3}">
      <dgm:prSet/>
      <dgm:spPr/>
      <dgm:t>
        <a:bodyPr/>
        <a:lstStyle/>
        <a:p>
          <a:r>
            <a:rPr lang="hu-HU"/>
            <a:t>Telefonos nézet megtervezése és megvalósítása (Először Figma-ban, majd VS Code-ban)</a:t>
          </a:r>
          <a:endParaRPr lang="en-US"/>
        </a:p>
      </dgm:t>
    </dgm:pt>
    <dgm:pt modelId="{13F2A64B-7266-4E25-9B43-AC7BA8B05908}" type="parTrans" cxnId="{27697115-1260-4806-976A-80DC1F50A0BB}">
      <dgm:prSet/>
      <dgm:spPr/>
      <dgm:t>
        <a:bodyPr/>
        <a:lstStyle/>
        <a:p>
          <a:endParaRPr lang="en-US"/>
        </a:p>
      </dgm:t>
    </dgm:pt>
    <dgm:pt modelId="{5550A9E6-2686-4C70-95CA-B32A04CBFC9D}" type="sibTrans" cxnId="{27697115-1260-4806-976A-80DC1F50A0BB}">
      <dgm:prSet/>
      <dgm:spPr/>
      <dgm:t>
        <a:bodyPr/>
        <a:lstStyle/>
        <a:p>
          <a:endParaRPr lang="en-US"/>
        </a:p>
      </dgm:t>
    </dgm:pt>
    <dgm:pt modelId="{48F9B1F1-94F8-4CCE-BE77-4D8729A0C6FE}">
      <dgm:prSet/>
      <dgm:spPr/>
      <dgm:t>
        <a:bodyPr/>
        <a:lstStyle/>
        <a:p>
          <a:r>
            <a:rPr lang="hu-HU"/>
            <a:t>Főoldal tartalmának megírása</a:t>
          </a:r>
          <a:endParaRPr lang="en-US"/>
        </a:p>
      </dgm:t>
    </dgm:pt>
    <dgm:pt modelId="{D12E423C-1FFF-4E2E-A953-96BEE59B426C}" type="parTrans" cxnId="{9D1E05C4-7D45-411B-992C-BAADFF05469C}">
      <dgm:prSet/>
      <dgm:spPr/>
      <dgm:t>
        <a:bodyPr/>
        <a:lstStyle/>
        <a:p>
          <a:endParaRPr lang="en-US"/>
        </a:p>
      </dgm:t>
    </dgm:pt>
    <dgm:pt modelId="{CF9CDDB6-9468-4774-8951-4337F002D4D5}" type="sibTrans" cxnId="{9D1E05C4-7D45-411B-992C-BAADFF05469C}">
      <dgm:prSet/>
      <dgm:spPr/>
      <dgm:t>
        <a:bodyPr/>
        <a:lstStyle/>
        <a:p>
          <a:endParaRPr lang="en-US"/>
        </a:p>
      </dgm:t>
    </dgm:pt>
    <dgm:pt modelId="{03C6C87D-85D4-494C-BF6E-8AF8E5DCC19E}" type="pres">
      <dgm:prSet presAssocID="{22A2474F-B2C4-443A-B984-73FB08C15C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EEB0E2E-5D76-4E55-8B8D-CA217BC2B59C}" type="pres">
      <dgm:prSet presAssocID="{E4D6968B-010E-44BF-8F14-384ED93B141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5902DED-A54B-4E8C-A11B-42A30390913F}" type="pres">
      <dgm:prSet presAssocID="{AF59768F-FCBA-4C1C-B324-C17206260211}" presName="spacer" presStyleCnt="0"/>
      <dgm:spPr/>
    </dgm:pt>
    <dgm:pt modelId="{2FE97781-8630-4410-A366-1C9DF24DF941}" type="pres">
      <dgm:prSet presAssocID="{9BA5865D-6719-4234-9642-1A29894097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5464A7F-F4F8-40A6-957D-694AB74C9F71}" type="pres">
      <dgm:prSet presAssocID="{A3AEB2B2-5D1F-487C-A656-30FA12243A48}" presName="spacer" presStyleCnt="0"/>
      <dgm:spPr/>
    </dgm:pt>
    <dgm:pt modelId="{AC3E01F0-C9B2-449A-897C-DBC7CE500F01}" type="pres">
      <dgm:prSet presAssocID="{641BDB27-DD11-433B-8730-B0F550BFCA6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76BA363-E774-4F95-BF1C-F3488821A8B2}" type="pres">
      <dgm:prSet presAssocID="{8BED7852-C837-4A30-A188-87776C42D62F}" presName="spacer" presStyleCnt="0"/>
      <dgm:spPr/>
    </dgm:pt>
    <dgm:pt modelId="{A73232F9-0B84-43C2-9A93-E707BA763BA3}" type="pres">
      <dgm:prSet presAssocID="{74D654FE-BC80-4C0F-8C04-CCF09CF630F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9B6C155-9B47-4B79-AA19-57FA1C48B590}" type="pres">
      <dgm:prSet presAssocID="{5550A9E6-2686-4C70-95CA-B32A04CBFC9D}" presName="spacer" presStyleCnt="0"/>
      <dgm:spPr/>
    </dgm:pt>
    <dgm:pt modelId="{702A59DD-40A2-45DE-883B-ECBAC1A7AA5E}" type="pres">
      <dgm:prSet presAssocID="{48F9B1F1-94F8-4CCE-BE77-4D8729A0C6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89C7099-E1A4-4866-B5C8-CE1E0A0DEE6E}" srcId="{22A2474F-B2C4-443A-B984-73FB08C15C9C}" destId="{9BA5865D-6719-4234-9642-1A29894097FE}" srcOrd="1" destOrd="0" parTransId="{841D816D-E4AA-459E-B543-A101A7194A32}" sibTransId="{A3AEB2B2-5D1F-487C-A656-30FA12243A48}"/>
    <dgm:cxn modelId="{9D1E05C4-7D45-411B-992C-BAADFF05469C}" srcId="{22A2474F-B2C4-443A-B984-73FB08C15C9C}" destId="{48F9B1F1-94F8-4CCE-BE77-4D8729A0C6FE}" srcOrd="4" destOrd="0" parTransId="{D12E423C-1FFF-4E2E-A953-96BEE59B426C}" sibTransId="{CF9CDDB6-9468-4774-8951-4337F002D4D5}"/>
    <dgm:cxn modelId="{D5FD0F98-ECFA-4586-A299-E76E4876B661}" srcId="{22A2474F-B2C4-443A-B984-73FB08C15C9C}" destId="{E4D6968B-010E-44BF-8F14-384ED93B1414}" srcOrd="0" destOrd="0" parTransId="{B85AF477-BD0B-4AEF-A300-9B33089EEC9B}" sibTransId="{AF59768F-FCBA-4C1C-B324-C17206260211}"/>
    <dgm:cxn modelId="{27697115-1260-4806-976A-80DC1F50A0BB}" srcId="{22A2474F-B2C4-443A-B984-73FB08C15C9C}" destId="{74D654FE-BC80-4C0F-8C04-CCF09CF630F3}" srcOrd="3" destOrd="0" parTransId="{13F2A64B-7266-4E25-9B43-AC7BA8B05908}" sibTransId="{5550A9E6-2686-4C70-95CA-B32A04CBFC9D}"/>
    <dgm:cxn modelId="{825100F5-DC19-466B-850B-6490D8BC1407}" srcId="{22A2474F-B2C4-443A-B984-73FB08C15C9C}" destId="{641BDB27-DD11-433B-8730-B0F550BFCA64}" srcOrd="2" destOrd="0" parTransId="{3B8A1D3C-C341-4519-88A8-3AA56579D755}" sibTransId="{8BED7852-C837-4A30-A188-87776C42D62F}"/>
    <dgm:cxn modelId="{B08B06FE-5BFC-4D6A-8F1D-730EA0CE1440}" type="presOf" srcId="{9BA5865D-6719-4234-9642-1A29894097FE}" destId="{2FE97781-8630-4410-A366-1C9DF24DF941}" srcOrd="0" destOrd="0" presId="urn:microsoft.com/office/officeart/2005/8/layout/vList2"/>
    <dgm:cxn modelId="{EB669BE1-55DC-4800-8CCB-B93FC8CC725A}" type="presOf" srcId="{22A2474F-B2C4-443A-B984-73FB08C15C9C}" destId="{03C6C87D-85D4-494C-BF6E-8AF8E5DCC19E}" srcOrd="0" destOrd="0" presId="urn:microsoft.com/office/officeart/2005/8/layout/vList2"/>
    <dgm:cxn modelId="{B2AFE39F-6C16-47D3-89BD-743EB05ED4C8}" type="presOf" srcId="{48F9B1F1-94F8-4CCE-BE77-4D8729A0C6FE}" destId="{702A59DD-40A2-45DE-883B-ECBAC1A7AA5E}" srcOrd="0" destOrd="0" presId="urn:microsoft.com/office/officeart/2005/8/layout/vList2"/>
    <dgm:cxn modelId="{D2D23A09-D9F2-496D-AD16-C4F39A69F54C}" type="presOf" srcId="{E4D6968B-010E-44BF-8F14-384ED93B1414}" destId="{BEEB0E2E-5D76-4E55-8B8D-CA217BC2B59C}" srcOrd="0" destOrd="0" presId="urn:microsoft.com/office/officeart/2005/8/layout/vList2"/>
    <dgm:cxn modelId="{4FB17BCA-43C9-4A62-A89E-0908B733C065}" type="presOf" srcId="{641BDB27-DD11-433B-8730-B0F550BFCA64}" destId="{AC3E01F0-C9B2-449A-897C-DBC7CE500F01}" srcOrd="0" destOrd="0" presId="urn:microsoft.com/office/officeart/2005/8/layout/vList2"/>
    <dgm:cxn modelId="{14069929-43FA-4891-A400-73167FE9D1D4}" type="presOf" srcId="{74D654FE-BC80-4C0F-8C04-CCF09CF630F3}" destId="{A73232F9-0B84-43C2-9A93-E707BA763BA3}" srcOrd="0" destOrd="0" presId="urn:microsoft.com/office/officeart/2005/8/layout/vList2"/>
    <dgm:cxn modelId="{A30F73EA-CF34-43A0-940F-E757645B7009}" type="presParOf" srcId="{03C6C87D-85D4-494C-BF6E-8AF8E5DCC19E}" destId="{BEEB0E2E-5D76-4E55-8B8D-CA217BC2B59C}" srcOrd="0" destOrd="0" presId="urn:microsoft.com/office/officeart/2005/8/layout/vList2"/>
    <dgm:cxn modelId="{21FAD94C-81AB-4A1F-8609-7BFD1EA3BABB}" type="presParOf" srcId="{03C6C87D-85D4-494C-BF6E-8AF8E5DCC19E}" destId="{F5902DED-A54B-4E8C-A11B-42A30390913F}" srcOrd="1" destOrd="0" presId="urn:microsoft.com/office/officeart/2005/8/layout/vList2"/>
    <dgm:cxn modelId="{F02B12C4-9EAF-410F-B9D3-8BF5FC986BDC}" type="presParOf" srcId="{03C6C87D-85D4-494C-BF6E-8AF8E5DCC19E}" destId="{2FE97781-8630-4410-A366-1C9DF24DF941}" srcOrd="2" destOrd="0" presId="urn:microsoft.com/office/officeart/2005/8/layout/vList2"/>
    <dgm:cxn modelId="{0934745C-6BD9-49DF-BAB1-47A72F6DB1D2}" type="presParOf" srcId="{03C6C87D-85D4-494C-BF6E-8AF8E5DCC19E}" destId="{25464A7F-F4F8-40A6-957D-694AB74C9F71}" srcOrd="3" destOrd="0" presId="urn:microsoft.com/office/officeart/2005/8/layout/vList2"/>
    <dgm:cxn modelId="{27FA1361-E9D2-4D91-8C3C-D53C9EDC4430}" type="presParOf" srcId="{03C6C87D-85D4-494C-BF6E-8AF8E5DCC19E}" destId="{AC3E01F0-C9B2-449A-897C-DBC7CE500F01}" srcOrd="4" destOrd="0" presId="urn:microsoft.com/office/officeart/2005/8/layout/vList2"/>
    <dgm:cxn modelId="{C0FC8BED-E863-47C1-8AA5-995BBB697EDC}" type="presParOf" srcId="{03C6C87D-85D4-494C-BF6E-8AF8E5DCC19E}" destId="{E76BA363-E774-4F95-BF1C-F3488821A8B2}" srcOrd="5" destOrd="0" presId="urn:microsoft.com/office/officeart/2005/8/layout/vList2"/>
    <dgm:cxn modelId="{11BA0FE1-87A2-429F-A2FB-E92627554F2F}" type="presParOf" srcId="{03C6C87D-85D4-494C-BF6E-8AF8E5DCC19E}" destId="{A73232F9-0B84-43C2-9A93-E707BA763BA3}" srcOrd="6" destOrd="0" presId="urn:microsoft.com/office/officeart/2005/8/layout/vList2"/>
    <dgm:cxn modelId="{A82F5AD6-0AFB-4BDA-B6F1-9745A72512CE}" type="presParOf" srcId="{03C6C87D-85D4-494C-BF6E-8AF8E5DCC19E}" destId="{09B6C155-9B47-4B79-AA19-57FA1C48B590}" srcOrd="7" destOrd="0" presId="urn:microsoft.com/office/officeart/2005/8/layout/vList2"/>
    <dgm:cxn modelId="{8F637670-2C0B-4826-83DB-5F2C2CEC75DC}" type="presParOf" srcId="{03C6C87D-85D4-494C-BF6E-8AF8E5DCC19E}" destId="{702A59DD-40A2-45DE-883B-ECBAC1A7AA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D1C6A-94FF-4C0D-8A07-5F18411F4F9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A68E36-ED4D-4485-81D3-844CCD0DAE54}">
      <dgm:prSet/>
      <dgm:spPr/>
      <dgm:t>
        <a:bodyPr/>
        <a:lstStyle/>
        <a:p>
          <a:r>
            <a:rPr lang="hu-HU"/>
            <a:t>Főoldal elrendezése</a:t>
          </a:r>
          <a:endParaRPr lang="en-US"/>
        </a:p>
      </dgm:t>
    </dgm:pt>
    <dgm:pt modelId="{942977C0-AB9E-4326-BDF6-49772876A073}" type="parTrans" cxnId="{1033377E-A8E3-4E55-A939-77DCAC55E646}">
      <dgm:prSet/>
      <dgm:spPr/>
      <dgm:t>
        <a:bodyPr/>
        <a:lstStyle/>
        <a:p>
          <a:endParaRPr lang="en-US"/>
        </a:p>
      </dgm:t>
    </dgm:pt>
    <dgm:pt modelId="{B558F54A-48AB-4374-B936-CCB0FE1685BD}" type="sibTrans" cxnId="{1033377E-A8E3-4E55-A939-77DCAC55E646}">
      <dgm:prSet/>
      <dgm:spPr/>
      <dgm:t>
        <a:bodyPr/>
        <a:lstStyle/>
        <a:p>
          <a:endParaRPr lang="en-US"/>
        </a:p>
      </dgm:t>
    </dgm:pt>
    <dgm:pt modelId="{DED425A2-36D7-488B-A933-262C9859AC9A}">
      <dgm:prSet/>
      <dgm:spPr/>
      <dgm:t>
        <a:bodyPr/>
        <a:lstStyle/>
        <a:p>
          <a:r>
            <a:rPr lang="hu-HU"/>
            <a:t>Névjegy oldal szerkesztése</a:t>
          </a:r>
          <a:endParaRPr lang="en-US"/>
        </a:p>
      </dgm:t>
    </dgm:pt>
    <dgm:pt modelId="{EAAD0983-3C4C-495E-97FF-A4E480BEF193}" type="parTrans" cxnId="{D56281F0-F0D6-495D-BD58-7EC91AF17627}">
      <dgm:prSet/>
      <dgm:spPr/>
      <dgm:t>
        <a:bodyPr/>
        <a:lstStyle/>
        <a:p>
          <a:endParaRPr lang="en-US"/>
        </a:p>
      </dgm:t>
    </dgm:pt>
    <dgm:pt modelId="{80BB116E-A329-40C8-B938-5C1A14B46CF4}" type="sibTrans" cxnId="{D56281F0-F0D6-495D-BD58-7EC91AF17627}">
      <dgm:prSet/>
      <dgm:spPr/>
      <dgm:t>
        <a:bodyPr/>
        <a:lstStyle/>
        <a:p>
          <a:endParaRPr lang="en-US"/>
        </a:p>
      </dgm:t>
    </dgm:pt>
    <dgm:pt modelId="{9E1880DC-120A-4FEA-B3DD-AACFCF5DF9BA}">
      <dgm:prSet/>
      <dgm:spPr/>
      <dgm:t>
        <a:bodyPr/>
        <a:lstStyle/>
        <a:p>
          <a:r>
            <a:rPr lang="hu-HU"/>
            <a:t>Tabletes nézet</a:t>
          </a:r>
          <a:endParaRPr lang="en-US"/>
        </a:p>
      </dgm:t>
    </dgm:pt>
    <dgm:pt modelId="{84C8D581-30DD-44C1-9901-873F6706E411}" type="parTrans" cxnId="{AB756A77-58CF-489B-B403-A07C447042D9}">
      <dgm:prSet/>
      <dgm:spPr/>
      <dgm:t>
        <a:bodyPr/>
        <a:lstStyle/>
        <a:p>
          <a:endParaRPr lang="en-US"/>
        </a:p>
      </dgm:t>
    </dgm:pt>
    <dgm:pt modelId="{29045E69-4955-49F7-BC06-958E23424C86}" type="sibTrans" cxnId="{AB756A77-58CF-489B-B403-A07C447042D9}">
      <dgm:prSet/>
      <dgm:spPr/>
      <dgm:t>
        <a:bodyPr/>
        <a:lstStyle/>
        <a:p>
          <a:endParaRPr lang="en-US"/>
        </a:p>
      </dgm:t>
    </dgm:pt>
    <dgm:pt modelId="{D36A26C6-FAD9-4F33-9D3E-71F378EDB7A0}">
      <dgm:prSet/>
      <dgm:spPr/>
      <dgm:t>
        <a:bodyPr/>
        <a:lstStyle/>
        <a:p>
          <a:r>
            <a:rPr lang="hu-HU"/>
            <a:t>Reszponzivitás (Tablet nézet ÉS hibajavítás)</a:t>
          </a:r>
          <a:endParaRPr lang="en-US"/>
        </a:p>
      </dgm:t>
    </dgm:pt>
    <dgm:pt modelId="{070D8340-5CA3-488C-94C1-18238EFCA291}" type="parTrans" cxnId="{BEA00883-A9A9-4C54-BF2A-29E5D019213A}">
      <dgm:prSet/>
      <dgm:spPr/>
      <dgm:t>
        <a:bodyPr/>
        <a:lstStyle/>
        <a:p>
          <a:endParaRPr lang="en-US"/>
        </a:p>
      </dgm:t>
    </dgm:pt>
    <dgm:pt modelId="{517BDF95-4170-44FC-B426-496558060766}" type="sibTrans" cxnId="{BEA00883-A9A9-4C54-BF2A-29E5D019213A}">
      <dgm:prSet/>
      <dgm:spPr/>
      <dgm:t>
        <a:bodyPr/>
        <a:lstStyle/>
        <a:p>
          <a:endParaRPr lang="en-US"/>
        </a:p>
      </dgm:t>
    </dgm:pt>
    <dgm:pt modelId="{341D46E0-67FC-49FE-B6C1-11C1A64D4CBB}" type="pres">
      <dgm:prSet presAssocID="{166D1C6A-94FF-4C0D-8A07-5F18411F4F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A283640E-3C54-453C-89A2-87F5BBF6D277}" type="pres">
      <dgm:prSet presAssocID="{93A68E36-ED4D-4485-81D3-844CCD0DAE5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AB6F889-EEE7-4DBF-AD45-AAC75C2E4483}" type="pres">
      <dgm:prSet presAssocID="{B558F54A-48AB-4374-B936-CCB0FE1685BD}" presName="spacer" presStyleCnt="0"/>
      <dgm:spPr/>
    </dgm:pt>
    <dgm:pt modelId="{2B577D8B-0CE4-475B-BA65-4EAC6B3D7F57}" type="pres">
      <dgm:prSet presAssocID="{DED425A2-36D7-488B-A933-262C9859AC9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75575A2-136E-43F9-8EDF-C95784D1359A}" type="pres">
      <dgm:prSet presAssocID="{80BB116E-A329-40C8-B938-5C1A14B46CF4}" presName="spacer" presStyleCnt="0"/>
      <dgm:spPr/>
    </dgm:pt>
    <dgm:pt modelId="{45A6A7B5-C301-47C1-AF36-FCC3D476242E}" type="pres">
      <dgm:prSet presAssocID="{9E1880DC-120A-4FEA-B3DD-AACFCF5DF9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41232C0-000A-4BB9-9805-2F5CF9D175B4}" type="pres">
      <dgm:prSet presAssocID="{29045E69-4955-49F7-BC06-958E23424C86}" presName="spacer" presStyleCnt="0"/>
      <dgm:spPr/>
    </dgm:pt>
    <dgm:pt modelId="{8058962A-B058-484F-8237-BA5EC752C880}" type="pres">
      <dgm:prSet presAssocID="{D36A26C6-FAD9-4F33-9D3E-71F378EDB7A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0A5ACE7-6D96-4D06-8EF9-15A6AE45FDF3}" type="presOf" srcId="{DED425A2-36D7-488B-A933-262C9859AC9A}" destId="{2B577D8B-0CE4-475B-BA65-4EAC6B3D7F57}" srcOrd="0" destOrd="0" presId="urn:microsoft.com/office/officeart/2005/8/layout/vList2"/>
    <dgm:cxn modelId="{D56281F0-F0D6-495D-BD58-7EC91AF17627}" srcId="{166D1C6A-94FF-4C0D-8A07-5F18411F4F9F}" destId="{DED425A2-36D7-488B-A933-262C9859AC9A}" srcOrd="1" destOrd="0" parTransId="{EAAD0983-3C4C-495E-97FF-A4E480BEF193}" sibTransId="{80BB116E-A329-40C8-B938-5C1A14B46CF4}"/>
    <dgm:cxn modelId="{1033377E-A8E3-4E55-A939-77DCAC55E646}" srcId="{166D1C6A-94FF-4C0D-8A07-5F18411F4F9F}" destId="{93A68E36-ED4D-4485-81D3-844CCD0DAE54}" srcOrd="0" destOrd="0" parTransId="{942977C0-AB9E-4326-BDF6-49772876A073}" sibTransId="{B558F54A-48AB-4374-B936-CCB0FE1685BD}"/>
    <dgm:cxn modelId="{BEA00883-A9A9-4C54-BF2A-29E5D019213A}" srcId="{166D1C6A-94FF-4C0D-8A07-5F18411F4F9F}" destId="{D36A26C6-FAD9-4F33-9D3E-71F378EDB7A0}" srcOrd="3" destOrd="0" parTransId="{070D8340-5CA3-488C-94C1-18238EFCA291}" sibTransId="{517BDF95-4170-44FC-B426-496558060766}"/>
    <dgm:cxn modelId="{18E0592A-00EE-4205-A8B3-7E7B24A462D7}" type="presOf" srcId="{93A68E36-ED4D-4485-81D3-844CCD0DAE54}" destId="{A283640E-3C54-453C-89A2-87F5BBF6D277}" srcOrd="0" destOrd="0" presId="urn:microsoft.com/office/officeart/2005/8/layout/vList2"/>
    <dgm:cxn modelId="{3EF3FA25-EC09-458F-9B7D-814935C691B4}" type="presOf" srcId="{D36A26C6-FAD9-4F33-9D3E-71F378EDB7A0}" destId="{8058962A-B058-484F-8237-BA5EC752C880}" srcOrd="0" destOrd="0" presId="urn:microsoft.com/office/officeart/2005/8/layout/vList2"/>
    <dgm:cxn modelId="{62E55E79-1631-409F-A7AE-D43FB5E8913A}" type="presOf" srcId="{9E1880DC-120A-4FEA-B3DD-AACFCF5DF9BA}" destId="{45A6A7B5-C301-47C1-AF36-FCC3D476242E}" srcOrd="0" destOrd="0" presId="urn:microsoft.com/office/officeart/2005/8/layout/vList2"/>
    <dgm:cxn modelId="{B4B04046-C377-4F5F-928A-E2C8FC7A7E81}" type="presOf" srcId="{166D1C6A-94FF-4C0D-8A07-5F18411F4F9F}" destId="{341D46E0-67FC-49FE-B6C1-11C1A64D4CBB}" srcOrd="0" destOrd="0" presId="urn:microsoft.com/office/officeart/2005/8/layout/vList2"/>
    <dgm:cxn modelId="{AB756A77-58CF-489B-B403-A07C447042D9}" srcId="{166D1C6A-94FF-4C0D-8A07-5F18411F4F9F}" destId="{9E1880DC-120A-4FEA-B3DD-AACFCF5DF9BA}" srcOrd="2" destOrd="0" parTransId="{84C8D581-30DD-44C1-9901-873F6706E411}" sibTransId="{29045E69-4955-49F7-BC06-958E23424C86}"/>
    <dgm:cxn modelId="{1D95A88D-DA68-4B53-8DD6-FA268C328823}" type="presParOf" srcId="{341D46E0-67FC-49FE-B6C1-11C1A64D4CBB}" destId="{A283640E-3C54-453C-89A2-87F5BBF6D277}" srcOrd="0" destOrd="0" presId="urn:microsoft.com/office/officeart/2005/8/layout/vList2"/>
    <dgm:cxn modelId="{CBB85CDE-7541-4BDB-AFC3-BF2D39FF3A7B}" type="presParOf" srcId="{341D46E0-67FC-49FE-B6C1-11C1A64D4CBB}" destId="{EAB6F889-EEE7-4DBF-AD45-AAC75C2E4483}" srcOrd="1" destOrd="0" presId="urn:microsoft.com/office/officeart/2005/8/layout/vList2"/>
    <dgm:cxn modelId="{767CD4DA-DD5A-4D9A-8540-804CDAA8341F}" type="presParOf" srcId="{341D46E0-67FC-49FE-B6C1-11C1A64D4CBB}" destId="{2B577D8B-0CE4-475B-BA65-4EAC6B3D7F57}" srcOrd="2" destOrd="0" presId="urn:microsoft.com/office/officeart/2005/8/layout/vList2"/>
    <dgm:cxn modelId="{C6ECF71E-0D38-4DCC-8FDA-48441FE8CEB3}" type="presParOf" srcId="{341D46E0-67FC-49FE-B6C1-11C1A64D4CBB}" destId="{375575A2-136E-43F9-8EDF-C95784D1359A}" srcOrd="3" destOrd="0" presId="urn:microsoft.com/office/officeart/2005/8/layout/vList2"/>
    <dgm:cxn modelId="{CEC5D581-0237-4372-91A8-8ADD7B8F4CB9}" type="presParOf" srcId="{341D46E0-67FC-49FE-B6C1-11C1A64D4CBB}" destId="{45A6A7B5-C301-47C1-AF36-FCC3D476242E}" srcOrd="4" destOrd="0" presId="urn:microsoft.com/office/officeart/2005/8/layout/vList2"/>
    <dgm:cxn modelId="{BD5694CA-B877-41C3-8E69-A118CADF1940}" type="presParOf" srcId="{341D46E0-67FC-49FE-B6C1-11C1A64D4CBB}" destId="{E41232C0-000A-4BB9-9805-2F5CF9D175B4}" srcOrd="5" destOrd="0" presId="urn:microsoft.com/office/officeart/2005/8/layout/vList2"/>
    <dgm:cxn modelId="{1CB580B1-0110-4A33-BDE6-6246758138E9}" type="presParOf" srcId="{341D46E0-67FC-49FE-B6C1-11C1A64D4CBB}" destId="{8058962A-B058-484F-8237-BA5EC752C8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B751A-4718-4566-BB25-504CB18F536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CD716-92C6-46DD-96D2-17D50E373BA0}">
      <dgm:prSet/>
      <dgm:spPr/>
      <dgm:t>
        <a:bodyPr/>
        <a:lstStyle/>
        <a:p>
          <a:r>
            <a:rPr lang="hu-HU" dirty="0"/>
            <a:t>Asztali tervek és kinézet</a:t>
          </a:r>
          <a:endParaRPr lang="en-US" dirty="0"/>
        </a:p>
      </dgm:t>
    </dgm:pt>
    <dgm:pt modelId="{BB244C89-15C0-486C-8055-AC1900C18363}" type="parTrans" cxnId="{1F2F0702-1A56-48D1-ABD2-5FDBB036AAC4}">
      <dgm:prSet/>
      <dgm:spPr/>
      <dgm:t>
        <a:bodyPr/>
        <a:lstStyle/>
        <a:p>
          <a:endParaRPr lang="en-US"/>
        </a:p>
      </dgm:t>
    </dgm:pt>
    <dgm:pt modelId="{87B0BF99-1359-4064-8E09-5C0A75147E96}" type="sibTrans" cxnId="{1F2F0702-1A56-48D1-ABD2-5FDBB036AAC4}">
      <dgm:prSet/>
      <dgm:spPr/>
      <dgm:t>
        <a:bodyPr/>
        <a:lstStyle/>
        <a:p>
          <a:endParaRPr lang="en-US"/>
        </a:p>
      </dgm:t>
    </dgm:pt>
    <dgm:pt modelId="{DE938F3F-DABD-4B67-A5DC-430E51578828}">
      <dgm:prSet/>
      <dgm:spPr/>
      <dgm:t>
        <a:bodyPr/>
        <a:lstStyle/>
        <a:p>
          <a:r>
            <a:rPr lang="hu-HU"/>
            <a:t>Folytonos Kód ellenőrzés/javítás</a:t>
          </a:r>
          <a:endParaRPr lang="en-US"/>
        </a:p>
      </dgm:t>
    </dgm:pt>
    <dgm:pt modelId="{111FFEFA-277D-4373-9841-2D15174A0CF9}" type="parTrans" cxnId="{C1A17AF9-2E38-45F9-92E4-909EF967C08B}">
      <dgm:prSet/>
      <dgm:spPr/>
      <dgm:t>
        <a:bodyPr/>
        <a:lstStyle/>
        <a:p>
          <a:endParaRPr lang="en-US"/>
        </a:p>
      </dgm:t>
    </dgm:pt>
    <dgm:pt modelId="{A461BC95-FF92-434F-ADF9-79603680E353}" type="sibTrans" cxnId="{C1A17AF9-2E38-45F9-92E4-909EF967C08B}">
      <dgm:prSet/>
      <dgm:spPr/>
      <dgm:t>
        <a:bodyPr/>
        <a:lstStyle/>
        <a:p>
          <a:endParaRPr lang="en-US"/>
        </a:p>
      </dgm:t>
    </dgm:pt>
    <dgm:pt modelId="{42AA8232-3233-4452-9C3D-C98C7E8DEB24}">
      <dgm:prSet/>
      <dgm:spPr/>
      <dgm:t>
        <a:bodyPr/>
        <a:lstStyle/>
        <a:p>
          <a:r>
            <a:rPr lang="hu-HU" dirty="0"/>
            <a:t>Csapattársak állandó asszisztálása</a:t>
          </a:r>
          <a:endParaRPr lang="en-US" dirty="0"/>
        </a:p>
      </dgm:t>
    </dgm:pt>
    <dgm:pt modelId="{D5B3DC98-C609-4ADD-9DCE-6DB4701148DC}" type="parTrans" cxnId="{247D33BD-5A7A-4909-82BB-C1BFD7F68753}">
      <dgm:prSet/>
      <dgm:spPr/>
      <dgm:t>
        <a:bodyPr/>
        <a:lstStyle/>
        <a:p>
          <a:endParaRPr lang="en-US"/>
        </a:p>
      </dgm:t>
    </dgm:pt>
    <dgm:pt modelId="{13C779E6-A739-452F-A7F7-95173C5C5D05}" type="sibTrans" cxnId="{247D33BD-5A7A-4909-82BB-C1BFD7F68753}">
      <dgm:prSet/>
      <dgm:spPr/>
      <dgm:t>
        <a:bodyPr/>
        <a:lstStyle/>
        <a:p>
          <a:endParaRPr lang="en-US"/>
        </a:p>
      </dgm:t>
    </dgm:pt>
    <dgm:pt modelId="{76064108-9BC4-4B95-8F38-85B1950C0B75}">
      <dgm:prSet/>
      <dgm:spPr/>
      <dgm:t>
        <a:bodyPr/>
        <a:lstStyle/>
        <a:p>
          <a:r>
            <a:rPr lang="hu-HU"/>
            <a:t>Gif-ek megrajzolása és animálása</a:t>
          </a:r>
          <a:endParaRPr lang="en-US"/>
        </a:p>
      </dgm:t>
    </dgm:pt>
    <dgm:pt modelId="{2E1156FB-0829-4D9A-8917-E08FB8613B01}" type="parTrans" cxnId="{B12DF25F-13B8-43D3-BA14-689745D795FF}">
      <dgm:prSet/>
      <dgm:spPr/>
      <dgm:t>
        <a:bodyPr/>
        <a:lstStyle/>
        <a:p>
          <a:endParaRPr lang="en-US"/>
        </a:p>
      </dgm:t>
    </dgm:pt>
    <dgm:pt modelId="{29F41E19-048E-4D81-B50A-B710FF84774E}" type="sibTrans" cxnId="{B12DF25F-13B8-43D3-BA14-689745D795FF}">
      <dgm:prSet/>
      <dgm:spPr/>
      <dgm:t>
        <a:bodyPr/>
        <a:lstStyle/>
        <a:p>
          <a:endParaRPr lang="en-US"/>
        </a:p>
      </dgm:t>
    </dgm:pt>
    <dgm:pt modelId="{230F8694-FA5B-4934-8423-2322B8EBCE3B}">
      <dgm:prSet/>
      <dgm:spPr/>
      <dgm:t>
        <a:bodyPr/>
        <a:lstStyle/>
        <a:p>
          <a:r>
            <a:rPr lang="hu-HU" dirty="0"/>
            <a:t>Az összes JavaScript kód</a:t>
          </a:r>
          <a:endParaRPr lang="en-US" dirty="0"/>
        </a:p>
      </dgm:t>
    </dgm:pt>
    <dgm:pt modelId="{C4D0EEA3-A1BC-4CD1-B4B3-82DA1CA55CBA}" type="parTrans" cxnId="{287675BF-32F4-467E-B5EC-3599A9A2C67C}">
      <dgm:prSet/>
      <dgm:spPr/>
      <dgm:t>
        <a:bodyPr/>
        <a:lstStyle/>
        <a:p>
          <a:endParaRPr lang="en-US"/>
        </a:p>
      </dgm:t>
    </dgm:pt>
    <dgm:pt modelId="{697585FA-E391-4F99-8FA9-E556D3AB04B6}" type="sibTrans" cxnId="{287675BF-32F4-467E-B5EC-3599A9A2C67C}">
      <dgm:prSet/>
      <dgm:spPr/>
      <dgm:t>
        <a:bodyPr/>
        <a:lstStyle/>
        <a:p>
          <a:endParaRPr lang="en-US"/>
        </a:p>
      </dgm:t>
    </dgm:pt>
    <dgm:pt modelId="{6173A996-D778-4B83-A326-CCD3529219B4}">
      <dgm:prSet/>
      <dgm:spPr/>
      <dgm:t>
        <a:bodyPr/>
        <a:lstStyle/>
        <a:p>
          <a:r>
            <a:rPr lang="hu-HU"/>
            <a:t>A kód megosztó oldal (Reszponzivitáson kívül)</a:t>
          </a:r>
          <a:endParaRPr lang="en-US"/>
        </a:p>
      </dgm:t>
    </dgm:pt>
    <dgm:pt modelId="{DABA8708-CE12-434A-B212-9197BC434752}" type="parTrans" cxnId="{C27234F4-82E6-4222-9AC4-07774D601FB6}">
      <dgm:prSet/>
      <dgm:spPr/>
      <dgm:t>
        <a:bodyPr/>
        <a:lstStyle/>
        <a:p>
          <a:endParaRPr lang="en-US"/>
        </a:p>
      </dgm:t>
    </dgm:pt>
    <dgm:pt modelId="{A9FE70E9-C23D-47D8-897C-215D915AEFA2}" type="sibTrans" cxnId="{C27234F4-82E6-4222-9AC4-07774D601FB6}">
      <dgm:prSet/>
      <dgm:spPr/>
      <dgm:t>
        <a:bodyPr/>
        <a:lstStyle/>
        <a:p>
          <a:endParaRPr lang="en-US"/>
        </a:p>
      </dgm:t>
    </dgm:pt>
    <dgm:pt modelId="{64977C16-8558-4CF1-93B9-35C5479A223D}">
      <dgm:prSet/>
      <dgm:spPr/>
      <dgm:t>
        <a:bodyPr/>
        <a:lstStyle/>
        <a:p>
          <a:r>
            <a:rPr lang="hu-HU"/>
            <a:t>Jira felügyelete, Backlog megírása</a:t>
          </a:r>
          <a:endParaRPr lang="en-US"/>
        </a:p>
      </dgm:t>
    </dgm:pt>
    <dgm:pt modelId="{CBD5F30E-FC7B-4592-9DA8-F60FDFDFA3D9}" type="parTrans" cxnId="{4FA39560-A58A-4C7A-BCF3-719B739D9B9C}">
      <dgm:prSet/>
      <dgm:spPr/>
      <dgm:t>
        <a:bodyPr/>
        <a:lstStyle/>
        <a:p>
          <a:endParaRPr lang="en-US"/>
        </a:p>
      </dgm:t>
    </dgm:pt>
    <dgm:pt modelId="{17185D44-9551-4F72-9521-1A16F5606C9D}" type="sibTrans" cxnId="{4FA39560-A58A-4C7A-BCF3-719B739D9B9C}">
      <dgm:prSet/>
      <dgm:spPr/>
      <dgm:t>
        <a:bodyPr/>
        <a:lstStyle/>
        <a:p>
          <a:endParaRPr lang="en-US"/>
        </a:p>
      </dgm:t>
    </dgm:pt>
    <dgm:pt modelId="{F58F81AA-D59D-4F36-88A1-EC14BCB5E778}" type="pres">
      <dgm:prSet presAssocID="{E99B751A-4718-4566-BB25-504CB18F53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A027606-C237-4D4B-923D-84AB672D13F9}" type="pres">
      <dgm:prSet presAssocID="{977CD716-92C6-46DD-96D2-17D50E373BA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A1F6709-BA25-44B2-A43B-2B7FA9E45D3F}" type="pres">
      <dgm:prSet presAssocID="{87B0BF99-1359-4064-8E09-5C0A75147E96}" presName="spacer" presStyleCnt="0"/>
      <dgm:spPr/>
    </dgm:pt>
    <dgm:pt modelId="{DF0BF3CF-7A0B-484B-B544-A4141D673DBB}" type="pres">
      <dgm:prSet presAssocID="{DE938F3F-DABD-4B67-A5DC-430E5157882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75158D0-4236-40AB-B0FE-F66395B67AF6}" type="pres">
      <dgm:prSet presAssocID="{A461BC95-FF92-434F-ADF9-79603680E353}" presName="spacer" presStyleCnt="0"/>
      <dgm:spPr/>
    </dgm:pt>
    <dgm:pt modelId="{00198BB6-0332-48FA-B66F-38EC9AB87C24}" type="pres">
      <dgm:prSet presAssocID="{42AA8232-3233-4452-9C3D-C98C7E8DEB2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5CC269F-0521-4853-820D-1A9CBBDF9979}" type="pres">
      <dgm:prSet presAssocID="{13C779E6-A739-452F-A7F7-95173C5C5D05}" presName="spacer" presStyleCnt="0"/>
      <dgm:spPr/>
    </dgm:pt>
    <dgm:pt modelId="{8BF7C6FF-25B0-426B-8FF4-F0B78AE5ED28}" type="pres">
      <dgm:prSet presAssocID="{76064108-9BC4-4B95-8F38-85B1950C0B7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7B96E22-2C89-4352-A2CF-F09DF15D106E}" type="pres">
      <dgm:prSet presAssocID="{29F41E19-048E-4D81-B50A-B710FF84774E}" presName="spacer" presStyleCnt="0"/>
      <dgm:spPr/>
    </dgm:pt>
    <dgm:pt modelId="{C4D7B869-B863-48C1-B573-30B864355224}" type="pres">
      <dgm:prSet presAssocID="{230F8694-FA5B-4934-8423-2322B8EBCE3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DA4A59-9EF6-49B1-8F5C-05205B09B421}" type="pres">
      <dgm:prSet presAssocID="{697585FA-E391-4F99-8FA9-E556D3AB04B6}" presName="spacer" presStyleCnt="0"/>
      <dgm:spPr/>
    </dgm:pt>
    <dgm:pt modelId="{4D8D03C4-D5BF-4F1C-8349-DC9C9B73B9C6}" type="pres">
      <dgm:prSet presAssocID="{6173A996-D778-4B83-A326-CCD3529219B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F3DE0B5-DC14-4CD4-96B0-74FFBE7337BF}" type="pres">
      <dgm:prSet presAssocID="{A9FE70E9-C23D-47D8-897C-215D915AEFA2}" presName="spacer" presStyleCnt="0"/>
      <dgm:spPr/>
    </dgm:pt>
    <dgm:pt modelId="{548ABE9F-F949-4438-84C5-ABEC24C22B4F}" type="pres">
      <dgm:prSet presAssocID="{64977C16-8558-4CF1-93B9-35C5479A223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FA39560-A58A-4C7A-BCF3-719B739D9B9C}" srcId="{E99B751A-4718-4566-BB25-504CB18F5365}" destId="{64977C16-8558-4CF1-93B9-35C5479A223D}" srcOrd="6" destOrd="0" parTransId="{CBD5F30E-FC7B-4592-9DA8-F60FDFDFA3D9}" sibTransId="{17185D44-9551-4F72-9521-1A16F5606C9D}"/>
    <dgm:cxn modelId="{44E940A5-08D4-41B5-879B-657F69771C74}" type="presOf" srcId="{76064108-9BC4-4B95-8F38-85B1950C0B75}" destId="{8BF7C6FF-25B0-426B-8FF4-F0B78AE5ED28}" srcOrd="0" destOrd="0" presId="urn:microsoft.com/office/officeart/2005/8/layout/vList2"/>
    <dgm:cxn modelId="{3AC2531D-4876-4897-9CDD-FD869CF99391}" type="presOf" srcId="{6173A996-D778-4B83-A326-CCD3529219B4}" destId="{4D8D03C4-D5BF-4F1C-8349-DC9C9B73B9C6}" srcOrd="0" destOrd="0" presId="urn:microsoft.com/office/officeart/2005/8/layout/vList2"/>
    <dgm:cxn modelId="{1F2F0702-1A56-48D1-ABD2-5FDBB036AAC4}" srcId="{E99B751A-4718-4566-BB25-504CB18F5365}" destId="{977CD716-92C6-46DD-96D2-17D50E373BA0}" srcOrd="0" destOrd="0" parTransId="{BB244C89-15C0-486C-8055-AC1900C18363}" sibTransId="{87B0BF99-1359-4064-8E09-5C0A75147E96}"/>
    <dgm:cxn modelId="{C1A17AF9-2E38-45F9-92E4-909EF967C08B}" srcId="{E99B751A-4718-4566-BB25-504CB18F5365}" destId="{DE938F3F-DABD-4B67-A5DC-430E51578828}" srcOrd="1" destOrd="0" parTransId="{111FFEFA-277D-4373-9841-2D15174A0CF9}" sibTransId="{A461BC95-FF92-434F-ADF9-79603680E353}"/>
    <dgm:cxn modelId="{BA9DC120-BF07-4AE7-986C-7012057C9E38}" type="presOf" srcId="{230F8694-FA5B-4934-8423-2322B8EBCE3B}" destId="{C4D7B869-B863-48C1-B573-30B864355224}" srcOrd="0" destOrd="0" presId="urn:microsoft.com/office/officeart/2005/8/layout/vList2"/>
    <dgm:cxn modelId="{79CC81D0-055D-4D59-82F1-C9360747F7A6}" type="presOf" srcId="{42AA8232-3233-4452-9C3D-C98C7E8DEB24}" destId="{00198BB6-0332-48FA-B66F-38EC9AB87C24}" srcOrd="0" destOrd="0" presId="urn:microsoft.com/office/officeart/2005/8/layout/vList2"/>
    <dgm:cxn modelId="{2FDC2DB7-276E-4539-BCC6-30D9F79FED12}" type="presOf" srcId="{DE938F3F-DABD-4B67-A5DC-430E51578828}" destId="{DF0BF3CF-7A0B-484B-B544-A4141D673DBB}" srcOrd="0" destOrd="0" presId="urn:microsoft.com/office/officeart/2005/8/layout/vList2"/>
    <dgm:cxn modelId="{C27234F4-82E6-4222-9AC4-07774D601FB6}" srcId="{E99B751A-4718-4566-BB25-504CB18F5365}" destId="{6173A996-D778-4B83-A326-CCD3529219B4}" srcOrd="5" destOrd="0" parTransId="{DABA8708-CE12-434A-B212-9197BC434752}" sibTransId="{A9FE70E9-C23D-47D8-897C-215D915AEFA2}"/>
    <dgm:cxn modelId="{01FD19A0-152F-468D-B621-8EF380E1E079}" type="presOf" srcId="{977CD716-92C6-46DD-96D2-17D50E373BA0}" destId="{7A027606-C237-4D4B-923D-84AB672D13F9}" srcOrd="0" destOrd="0" presId="urn:microsoft.com/office/officeart/2005/8/layout/vList2"/>
    <dgm:cxn modelId="{247D33BD-5A7A-4909-82BB-C1BFD7F68753}" srcId="{E99B751A-4718-4566-BB25-504CB18F5365}" destId="{42AA8232-3233-4452-9C3D-C98C7E8DEB24}" srcOrd="2" destOrd="0" parTransId="{D5B3DC98-C609-4ADD-9DCE-6DB4701148DC}" sibTransId="{13C779E6-A739-452F-A7F7-95173C5C5D05}"/>
    <dgm:cxn modelId="{1E3FC79D-88F5-4D9C-9CFE-77B752EEF716}" type="presOf" srcId="{64977C16-8558-4CF1-93B9-35C5479A223D}" destId="{548ABE9F-F949-4438-84C5-ABEC24C22B4F}" srcOrd="0" destOrd="0" presId="urn:microsoft.com/office/officeart/2005/8/layout/vList2"/>
    <dgm:cxn modelId="{2EFC7E97-61F0-4AD8-B6F5-A946E8FFBB26}" type="presOf" srcId="{E99B751A-4718-4566-BB25-504CB18F5365}" destId="{F58F81AA-D59D-4F36-88A1-EC14BCB5E778}" srcOrd="0" destOrd="0" presId="urn:microsoft.com/office/officeart/2005/8/layout/vList2"/>
    <dgm:cxn modelId="{B12DF25F-13B8-43D3-BA14-689745D795FF}" srcId="{E99B751A-4718-4566-BB25-504CB18F5365}" destId="{76064108-9BC4-4B95-8F38-85B1950C0B75}" srcOrd="3" destOrd="0" parTransId="{2E1156FB-0829-4D9A-8917-E08FB8613B01}" sibTransId="{29F41E19-048E-4D81-B50A-B710FF84774E}"/>
    <dgm:cxn modelId="{287675BF-32F4-467E-B5EC-3599A9A2C67C}" srcId="{E99B751A-4718-4566-BB25-504CB18F5365}" destId="{230F8694-FA5B-4934-8423-2322B8EBCE3B}" srcOrd="4" destOrd="0" parTransId="{C4D0EEA3-A1BC-4CD1-B4B3-82DA1CA55CBA}" sibTransId="{697585FA-E391-4F99-8FA9-E556D3AB04B6}"/>
    <dgm:cxn modelId="{70079FFF-98FD-4ACC-895E-E595FE3F9485}" type="presParOf" srcId="{F58F81AA-D59D-4F36-88A1-EC14BCB5E778}" destId="{7A027606-C237-4D4B-923D-84AB672D13F9}" srcOrd="0" destOrd="0" presId="urn:microsoft.com/office/officeart/2005/8/layout/vList2"/>
    <dgm:cxn modelId="{4E0F0750-D4DE-4029-861C-47A6564E4872}" type="presParOf" srcId="{F58F81AA-D59D-4F36-88A1-EC14BCB5E778}" destId="{2A1F6709-BA25-44B2-A43B-2B7FA9E45D3F}" srcOrd="1" destOrd="0" presId="urn:microsoft.com/office/officeart/2005/8/layout/vList2"/>
    <dgm:cxn modelId="{8BAA3BDC-060E-4612-A175-6E0C4C13F265}" type="presParOf" srcId="{F58F81AA-D59D-4F36-88A1-EC14BCB5E778}" destId="{DF0BF3CF-7A0B-484B-B544-A4141D673DBB}" srcOrd="2" destOrd="0" presId="urn:microsoft.com/office/officeart/2005/8/layout/vList2"/>
    <dgm:cxn modelId="{32412BA8-1F7E-4DFF-9574-FC5A06A44053}" type="presParOf" srcId="{F58F81AA-D59D-4F36-88A1-EC14BCB5E778}" destId="{575158D0-4236-40AB-B0FE-F66395B67AF6}" srcOrd="3" destOrd="0" presId="urn:microsoft.com/office/officeart/2005/8/layout/vList2"/>
    <dgm:cxn modelId="{3D25AA05-4A3B-4425-B03C-43A7A50AA0C1}" type="presParOf" srcId="{F58F81AA-D59D-4F36-88A1-EC14BCB5E778}" destId="{00198BB6-0332-48FA-B66F-38EC9AB87C24}" srcOrd="4" destOrd="0" presId="urn:microsoft.com/office/officeart/2005/8/layout/vList2"/>
    <dgm:cxn modelId="{E0BB6711-C7FF-4C55-8828-DA92C2F4494E}" type="presParOf" srcId="{F58F81AA-D59D-4F36-88A1-EC14BCB5E778}" destId="{75CC269F-0521-4853-820D-1A9CBBDF9979}" srcOrd="5" destOrd="0" presId="urn:microsoft.com/office/officeart/2005/8/layout/vList2"/>
    <dgm:cxn modelId="{07F304BF-CC89-41FD-A167-3EB9F78443A1}" type="presParOf" srcId="{F58F81AA-D59D-4F36-88A1-EC14BCB5E778}" destId="{8BF7C6FF-25B0-426B-8FF4-F0B78AE5ED28}" srcOrd="6" destOrd="0" presId="urn:microsoft.com/office/officeart/2005/8/layout/vList2"/>
    <dgm:cxn modelId="{5B25BD6A-4104-425A-91DC-CD52DDF2E89E}" type="presParOf" srcId="{F58F81AA-D59D-4F36-88A1-EC14BCB5E778}" destId="{27B96E22-2C89-4352-A2CF-F09DF15D106E}" srcOrd="7" destOrd="0" presId="urn:microsoft.com/office/officeart/2005/8/layout/vList2"/>
    <dgm:cxn modelId="{9925C438-1949-48FC-8344-485AC63BB5E9}" type="presParOf" srcId="{F58F81AA-D59D-4F36-88A1-EC14BCB5E778}" destId="{C4D7B869-B863-48C1-B573-30B864355224}" srcOrd="8" destOrd="0" presId="urn:microsoft.com/office/officeart/2005/8/layout/vList2"/>
    <dgm:cxn modelId="{6ADF423A-E79A-44ED-9C83-D2F3F9233A8D}" type="presParOf" srcId="{F58F81AA-D59D-4F36-88A1-EC14BCB5E778}" destId="{35DA4A59-9EF6-49B1-8F5C-05205B09B421}" srcOrd="9" destOrd="0" presId="urn:microsoft.com/office/officeart/2005/8/layout/vList2"/>
    <dgm:cxn modelId="{D182CCDD-B707-406F-9198-CBA15E1D6429}" type="presParOf" srcId="{F58F81AA-D59D-4F36-88A1-EC14BCB5E778}" destId="{4D8D03C4-D5BF-4F1C-8349-DC9C9B73B9C6}" srcOrd="10" destOrd="0" presId="urn:microsoft.com/office/officeart/2005/8/layout/vList2"/>
    <dgm:cxn modelId="{AC5446EC-AC8F-46D5-B25C-09A860C470AC}" type="presParOf" srcId="{F58F81AA-D59D-4F36-88A1-EC14BCB5E778}" destId="{5F3DE0B5-DC14-4CD4-96B0-74FFBE7337BF}" srcOrd="11" destOrd="0" presId="urn:microsoft.com/office/officeart/2005/8/layout/vList2"/>
    <dgm:cxn modelId="{5E5B1435-B090-4EB1-9BBC-B307AE7206F9}" type="presParOf" srcId="{F58F81AA-D59D-4F36-88A1-EC14BCB5E778}" destId="{548ABE9F-F949-4438-84C5-ABEC24C22B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5A30-6D7A-4FD0-823B-2C2BA74FD958}">
      <dsp:nvSpPr>
        <dsp:cNvPr id="0" name=""/>
        <dsp:cNvSpPr/>
      </dsp:nvSpPr>
      <dsp:spPr>
        <a:xfrm>
          <a:off x="0" y="104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500" kern="1200"/>
            <a:t>Figma</a:t>
          </a:r>
          <a:endParaRPr lang="en-US" sz="3500" kern="1200"/>
        </a:p>
      </dsp:txBody>
      <dsp:txXfrm>
        <a:off x="39980" y="50438"/>
        <a:ext cx="6343251" cy="739039"/>
      </dsp:txXfrm>
    </dsp:sp>
    <dsp:sp modelId="{2546BAC6-1650-4EC5-8A38-1EA10BD366D1}">
      <dsp:nvSpPr>
        <dsp:cNvPr id="0" name=""/>
        <dsp:cNvSpPr/>
      </dsp:nvSpPr>
      <dsp:spPr>
        <a:xfrm>
          <a:off x="0" y="9302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500" kern="1200"/>
            <a:t>GitHub</a:t>
          </a:r>
          <a:endParaRPr lang="en-US" sz="3500" kern="1200"/>
        </a:p>
      </dsp:txBody>
      <dsp:txXfrm>
        <a:off x="39980" y="970238"/>
        <a:ext cx="6343251" cy="739039"/>
      </dsp:txXfrm>
    </dsp:sp>
    <dsp:sp modelId="{B41D5C48-A247-4D83-821E-D6B94470F7EC}">
      <dsp:nvSpPr>
        <dsp:cNvPr id="0" name=""/>
        <dsp:cNvSpPr/>
      </dsp:nvSpPr>
      <dsp:spPr>
        <a:xfrm>
          <a:off x="0" y="1850058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500" kern="1200"/>
            <a:t>Jira</a:t>
          </a:r>
          <a:endParaRPr lang="en-US" sz="3500" kern="1200"/>
        </a:p>
      </dsp:txBody>
      <dsp:txXfrm>
        <a:off x="39980" y="1890038"/>
        <a:ext cx="6343251" cy="739039"/>
      </dsp:txXfrm>
    </dsp:sp>
    <dsp:sp modelId="{627EA48F-CA54-4290-8B15-3D48595610B9}">
      <dsp:nvSpPr>
        <dsp:cNvPr id="0" name=""/>
        <dsp:cNvSpPr/>
      </dsp:nvSpPr>
      <dsp:spPr>
        <a:xfrm>
          <a:off x="0" y="2769857"/>
          <a:ext cx="6423211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500" kern="1200"/>
            <a:t>VS Code</a:t>
          </a:r>
          <a:endParaRPr lang="en-US" sz="3500" kern="1200"/>
        </a:p>
      </dsp:txBody>
      <dsp:txXfrm>
        <a:off x="39980" y="2809837"/>
        <a:ext cx="6343251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B0E2E-5D76-4E55-8B8D-CA217BC2B59C}">
      <dsp:nvSpPr>
        <dsp:cNvPr id="0" name=""/>
        <dsp:cNvSpPr/>
      </dsp:nvSpPr>
      <dsp:spPr>
        <a:xfrm>
          <a:off x="0" y="57114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/>
            <a:t>Reszponzivitás (Telefonos nézet)</a:t>
          </a:r>
          <a:endParaRPr lang="en-US" sz="2200" kern="1200"/>
        </a:p>
      </dsp:txBody>
      <dsp:txXfrm>
        <a:off x="40837" y="611979"/>
        <a:ext cx="6179426" cy="754876"/>
      </dsp:txXfrm>
    </dsp:sp>
    <dsp:sp modelId="{2FE97781-8630-4410-A366-1C9DF24DF941}">
      <dsp:nvSpPr>
        <dsp:cNvPr id="0" name=""/>
        <dsp:cNvSpPr/>
      </dsp:nvSpPr>
      <dsp:spPr>
        <a:xfrm>
          <a:off x="0" y="147105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1155023"/>
                <a:satOff val="-401"/>
                <a:lumOff val="1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55023"/>
                <a:satOff val="-401"/>
                <a:lumOff val="1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55023"/>
                <a:satOff val="-401"/>
                <a:lumOff val="1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/>
            <a:t>Oldalak színbeállításai</a:t>
          </a:r>
          <a:endParaRPr lang="en-US" sz="2200" kern="1200"/>
        </a:p>
      </dsp:txBody>
      <dsp:txXfrm>
        <a:off x="40837" y="1511889"/>
        <a:ext cx="6179426" cy="754876"/>
      </dsp:txXfrm>
    </dsp:sp>
    <dsp:sp modelId="{AC3E01F0-C9B2-449A-897C-DBC7CE500F01}">
      <dsp:nvSpPr>
        <dsp:cNvPr id="0" name=""/>
        <dsp:cNvSpPr/>
      </dsp:nvSpPr>
      <dsp:spPr>
        <a:xfrm>
          <a:off x="0" y="237096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/>
            <a:t>Névjegy oldal tartalma</a:t>
          </a:r>
          <a:endParaRPr lang="en-US" sz="2200" kern="1200"/>
        </a:p>
      </dsp:txBody>
      <dsp:txXfrm>
        <a:off x="40837" y="2411799"/>
        <a:ext cx="6179426" cy="754876"/>
      </dsp:txXfrm>
    </dsp:sp>
    <dsp:sp modelId="{A73232F9-0B84-43C2-9A93-E707BA763BA3}">
      <dsp:nvSpPr>
        <dsp:cNvPr id="0" name=""/>
        <dsp:cNvSpPr/>
      </dsp:nvSpPr>
      <dsp:spPr>
        <a:xfrm>
          <a:off x="0" y="327087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3465068"/>
                <a:satOff val="-1202"/>
                <a:lumOff val="4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465068"/>
                <a:satOff val="-1202"/>
                <a:lumOff val="4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465068"/>
                <a:satOff val="-1202"/>
                <a:lumOff val="4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/>
            <a:t>Telefonos nézet megtervezése és megvalósítása (Először Figma-ban, majd VS Code-ban)</a:t>
          </a:r>
          <a:endParaRPr lang="en-US" sz="2200" kern="1200"/>
        </a:p>
      </dsp:txBody>
      <dsp:txXfrm>
        <a:off x="40837" y="3311709"/>
        <a:ext cx="6179426" cy="754876"/>
      </dsp:txXfrm>
    </dsp:sp>
    <dsp:sp modelId="{702A59DD-40A2-45DE-883B-ECBAC1A7AA5E}">
      <dsp:nvSpPr>
        <dsp:cNvPr id="0" name=""/>
        <dsp:cNvSpPr/>
      </dsp:nvSpPr>
      <dsp:spPr>
        <a:xfrm>
          <a:off x="0" y="4170782"/>
          <a:ext cx="6261100" cy="8365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200" kern="1200"/>
            <a:t>Főoldal tartalmának megírása</a:t>
          </a:r>
          <a:endParaRPr lang="en-US" sz="2200" kern="1200"/>
        </a:p>
      </dsp:txBody>
      <dsp:txXfrm>
        <a:off x="40837" y="4211619"/>
        <a:ext cx="6179426" cy="754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640E-3C54-453C-89A2-87F5BBF6D277}">
      <dsp:nvSpPr>
        <dsp:cNvPr id="0" name=""/>
        <dsp:cNvSpPr/>
      </dsp:nvSpPr>
      <dsp:spPr>
        <a:xfrm>
          <a:off x="0" y="5665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/>
            <a:t>Főoldal elrendezése</a:t>
          </a:r>
          <a:endParaRPr lang="en-US" sz="3400" kern="1200"/>
        </a:p>
      </dsp:txBody>
      <dsp:txXfrm>
        <a:off x="63112" y="119769"/>
        <a:ext cx="6134876" cy="1166626"/>
      </dsp:txXfrm>
    </dsp:sp>
    <dsp:sp modelId="{2B577D8B-0CE4-475B-BA65-4EAC6B3D7F57}">
      <dsp:nvSpPr>
        <dsp:cNvPr id="0" name=""/>
        <dsp:cNvSpPr/>
      </dsp:nvSpPr>
      <dsp:spPr>
        <a:xfrm>
          <a:off x="0" y="144742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/>
            <a:t>Névjegy oldal szerkesztése</a:t>
          </a:r>
          <a:endParaRPr lang="en-US" sz="3400" kern="1200"/>
        </a:p>
      </dsp:txBody>
      <dsp:txXfrm>
        <a:off x="63112" y="1510539"/>
        <a:ext cx="6134876" cy="1166626"/>
      </dsp:txXfrm>
    </dsp:sp>
    <dsp:sp modelId="{45A6A7B5-C301-47C1-AF36-FCC3D476242E}">
      <dsp:nvSpPr>
        <dsp:cNvPr id="0" name=""/>
        <dsp:cNvSpPr/>
      </dsp:nvSpPr>
      <dsp:spPr>
        <a:xfrm>
          <a:off x="0" y="283819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/>
            <a:t>Tabletes nézet</a:t>
          </a:r>
          <a:endParaRPr lang="en-US" sz="3400" kern="1200"/>
        </a:p>
      </dsp:txBody>
      <dsp:txXfrm>
        <a:off x="63112" y="2901309"/>
        <a:ext cx="6134876" cy="1166626"/>
      </dsp:txXfrm>
    </dsp:sp>
    <dsp:sp modelId="{8058962A-B058-484F-8237-BA5EC752C880}">
      <dsp:nvSpPr>
        <dsp:cNvPr id="0" name=""/>
        <dsp:cNvSpPr/>
      </dsp:nvSpPr>
      <dsp:spPr>
        <a:xfrm>
          <a:off x="0" y="422896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/>
            <a:t>Reszponzivitás (Tablet nézet ÉS hibajavítás)</a:t>
          </a:r>
          <a:endParaRPr lang="en-US" sz="3400" kern="1200"/>
        </a:p>
      </dsp:txBody>
      <dsp:txXfrm>
        <a:off x="63112" y="4292079"/>
        <a:ext cx="6134876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7606-C237-4D4B-923D-84AB672D13F9}">
      <dsp:nvSpPr>
        <dsp:cNvPr id="0" name=""/>
        <dsp:cNvSpPr/>
      </dsp:nvSpPr>
      <dsp:spPr>
        <a:xfrm>
          <a:off x="0" y="7068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Asztali tervek és kinézet</a:t>
          </a:r>
          <a:endParaRPr lang="en-US" sz="2300" kern="1200" dirty="0"/>
        </a:p>
      </dsp:txBody>
      <dsp:txXfrm>
        <a:off x="26273" y="733090"/>
        <a:ext cx="6208554" cy="485654"/>
      </dsp:txXfrm>
    </dsp:sp>
    <dsp:sp modelId="{DF0BF3CF-7A0B-484B-B544-A4141D673DBB}">
      <dsp:nvSpPr>
        <dsp:cNvPr id="0" name=""/>
        <dsp:cNvSpPr/>
      </dsp:nvSpPr>
      <dsp:spPr>
        <a:xfrm>
          <a:off x="0" y="13112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770015"/>
                <a:satOff val="-267"/>
                <a:lumOff val="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70015"/>
                <a:satOff val="-267"/>
                <a:lumOff val="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70015"/>
                <a:satOff val="-267"/>
                <a:lumOff val="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Folytonos Kód ellenőrzés/javítás</a:t>
          </a:r>
          <a:endParaRPr lang="en-US" sz="2300" kern="1200"/>
        </a:p>
      </dsp:txBody>
      <dsp:txXfrm>
        <a:off x="26273" y="1337530"/>
        <a:ext cx="6208554" cy="485654"/>
      </dsp:txXfrm>
    </dsp:sp>
    <dsp:sp modelId="{00198BB6-0332-48FA-B66F-38EC9AB87C24}">
      <dsp:nvSpPr>
        <dsp:cNvPr id="0" name=""/>
        <dsp:cNvSpPr/>
      </dsp:nvSpPr>
      <dsp:spPr>
        <a:xfrm>
          <a:off x="0" y="191569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Csapattársak állandó asszisztálása</a:t>
          </a:r>
          <a:endParaRPr lang="en-US" sz="2300" kern="1200" dirty="0"/>
        </a:p>
      </dsp:txBody>
      <dsp:txXfrm>
        <a:off x="26273" y="1941970"/>
        <a:ext cx="6208554" cy="485654"/>
      </dsp:txXfrm>
    </dsp:sp>
    <dsp:sp modelId="{8BF7C6FF-25B0-426B-8FF4-F0B78AE5ED28}">
      <dsp:nvSpPr>
        <dsp:cNvPr id="0" name=""/>
        <dsp:cNvSpPr/>
      </dsp:nvSpPr>
      <dsp:spPr>
        <a:xfrm>
          <a:off x="0" y="252013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2310045"/>
                <a:satOff val="-802"/>
                <a:lumOff val="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310045"/>
                <a:satOff val="-802"/>
                <a:lumOff val="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310045"/>
                <a:satOff val="-802"/>
                <a:lumOff val="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Gif-ek megrajzolása és animálása</a:t>
          </a:r>
          <a:endParaRPr lang="en-US" sz="2300" kern="1200"/>
        </a:p>
      </dsp:txBody>
      <dsp:txXfrm>
        <a:off x="26273" y="2546410"/>
        <a:ext cx="6208554" cy="485654"/>
      </dsp:txXfrm>
    </dsp:sp>
    <dsp:sp modelId="{C4D7B869-B863-48C1-B573-30B864355224}">
      <dsp:nvSpPr>
        <dsp:cNvPr id="0" name=""/>
        <dsp:cNvSpPr/>
      </dsp:nvSpPr>
      <dsp:spPr>
        <a:xfrm>
          <a:off x="0" y="312457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Az összes JavaScript kód</a:t>
          </a:r>
          <a:endParaRPr lang="en-US" sz="2300" kern="1200" dirty="0"/>
        </a:p>
      </dsp:txBody>
      <dsp:txXfrm>
        <a:off x="26273" y="3150850"/>
        <a:ext cx="6208554" cy="485654"/>
      </dsp:txXfrm>
    </dsp:sp>
    <dsp:sp modelId="{4D8D03C4-D5BF-4F1C-8349-DC9C9B73B9C6}">
      <dsp:nvSpPr>
        <dsp:cNvPr id="0" name=""/>
        <dsp:cNvSpPr/>
      </dsp:nvSpPr>
      <dsp:spPr>
        <a:xfrm>
          <a:off x="0" y="372901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3850075"/>
                <a:satOff val="-1336"/>
                <a:lumOff val="49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850075"/>
                <a:satOff val="-1336"/>
                <a:lumOff val="49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850075"/>
                <a:satOff val="-1336"/>
                <a:lumOff val="49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A kód megosztó oldal (Reszponzivitáson kívül)</a:t>
          </a:r>
          <a:endParaRPr lang="en-US" sz="2300" kern="1200"/>
        </a:p>
      </dsp:txBody>
      <dsp:txXfrm>
        <a:off x="26273" y="3755290"/>
        <a:ext cx="6208554" cy="485654"/>
      </dsp:txXfrm>
    </dsp:sp>
    <dsp:sp modelId="{548ABE9F-F949-4438-84C5-ABEC24C22B4F}">
      <dsp:nvSpPr>
        <dsp:cNvPr id="0" name=""/>
        <dsp:cNvSpPr/>
      </dsp:nvSpPr>
      <dsp:spPr>
        <a:xfrm>
          <a:off x="0" y="4333457"/>
          <a:ext cx="6261100" cy="538200"/>
        </a:xfrm>
        <a:prstGeom prst="round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Jira felügyelete, Backlog megírása</a:t>
          </a:r>
          <a:endParaRPr lang="en-US" sz="2300" kern="1200"/>
        </a:p>
      </dsp:txBody>
      <dsp:txXfrm>
        <a:off x="26273" y="4359730"/>
        <a:ext cx="620855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cskeszsoltistvan.github.io/NyiltKodo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99382"/>
          </a:xfrm>
        </p:spPr>
        <p:txBody>
          <a:bodyPr/>
          <a:lstStyle/>
          <a:p>
            <a:r>
              <a:rPr lang="hu-HU" dirty="0"/>
              <a:t>Open-Source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4250D2-1CFD-4AB0-7E42-88AA3C4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JS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47F95-2023-20C7-41DA-48E422C7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 dirty="0"/>
              <a:t>Eleinte frusztráló</a:t>
            </a:r>
          </a:p>
          <a:p>
            <a:r>
              <a:rPr lang="hu-HU" sz="1400" dirty="0"/>
              <a:t>Összesen 7 eljárás</a:t>
            </a:r>
          </a:p>
          <a:p>
            <a:r>
              <a:rPr lang="hu-HU" sz="1400" dirty="0"/>
              <a:t>Utólag optimalizálás</a:t>
            </a:r>
          </a:p>
        </p:txBody>
      </p:sp>
      <p:pic>
        <p:nvPicPr>
          <p:cNvPr id="7" name="Kép 6" descr="A képen szöveg, képernyő látható&#10;&#10;Automatikusan generált leírás">
            <a:extLst>
              <a:ext uri="{FF2B5EF4-FFF2-40B4-BE49-F238E27FC236}">
                <a16:creationId xmlns:a16="http://schemas.microsoft.com/office/drawing/2014/main" id="{1EF799A6-F235-763C-2006-DD8D2711D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97085"/>
            <a:ext cx="6269479" cy="40638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62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4D140F-9015-D1E7-9B40-F7C903AB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megosztó oldal</a:t>
            </a:r>
          </a:p>
        </p:txBody>
      </p:sp>
      <p:pic>
        <p:nvPicPr>
          <p:cNvPr id="37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FB612-F506-3261-57EC-2A299485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Szűrés</a:t>
            </a:r>
          </a:p>
          <a:p>
            <a:r>
              <a:rPr lang="hu-HU" sz="1400"/>
              <a:t>Sorrend változtatása</a:t>
            </a:r>
          </a:p>
          <a:p>
            <a:r>
              <a:rPr lang="hu-HU" sz="1400"/>
              <a:t>Grid és flex alkalmazása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C7B2CA-2DEE-40EC-59DF-B30FD9733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39998"/>
            <a:ext cx="6269479" cy="29780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53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214121-3738-0249-1AD1-B18B259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Csapatmunka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A52EC-EAAE-67C0-E20A-D7CDEDD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Kiegyensúlyozott</a:t>
            </a:r>
          </a:p>
          <a:p>
            <a:r>
              <a:rPr lang="hu-HU" sz="1400"/>
              <a:t>Szerepkörök</a:t>
            </a:r>
          </a:p>
          <a:p>
            <a:r>
              <a:rPr lang="hu-HU" sz="1400"/>
              <a:t>Együttműködés</a:t>
            </a:r>
          </a:p>
        </p:txBody>
      </p:sp>
      <p:pic>
        <p:nvPicPr>
          <p:cNvPr id="5" name="Kép 4" descr="A képen szöveg, képernyőkép, monitor, vektorgrafika látható&#10;&#10;Automatikusan generált leírás">
            <a:extLst>
              <a:ext uri="{FF2B5EF4-FFF2-40B4-BE49-F238E27FC236}">
                <a16:creationId xmlns:a16="http://schemas.microsoft.com/office/drawing/2014/main" id="{F00FF773-08F4-EFF8-BEA1-893AF57B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69788"/>
            <a:ext cx="6269479" cy="39184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6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61438-6ECC-8754-313C-DBF930E6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B48E8B-1EF8-7A0F-53CA-A984DF91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A főoldal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1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B2262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1D447C-3AE8-4765-11B8-4C827E31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720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39F6EC-02D5-8195-DBE6-DE40BA4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41794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C77D8B-5A63-0479-C4C9-6641525A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Felhasznált programok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7CB0BEB5-F93D-896E-D0D7-264BF99ECB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4B0748B-8672-A339-8BE1-B15BA301C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79148"/>
            <a:ext cx="3358478" cy="329970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Somodi Konrád – CSS/Telefonos nézet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8C6A96-FD15-7F69-3A2A-46E813848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4768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Mojzes</a:t>
            </a:r>
            <a:r>
              <a:rPr lang="hu-HU" dirty="0"/>
              <a:t> Ervin – CSS/Tabletes nézet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C2520AFB-99C1-A5ED-319C-1DCEF4771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2748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BAD42C-43BF-EB33-A95B-B4B2E9A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Mojzes</a:t>
            </a:r>
            <a:r>
              <a:rPr lang="hu-HU" sz="2400" dirty="0" smtClean="0"/>
              <a:t> Ervin - </a:t>
            </a:r>
            <a:r>
              <a:rPr lang="hu-HU" sz="2400" dirty="0" err="1" smtClean="0"/>
              <a:t>Reszponzivitás</a:t>
            </a:r>
            <a:endParaRPr lang="hu-HU" sz="2400" dirty="0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A02E44-5034-FAD9-AD1D-4F44EAD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 dirty="0" smtClean="0"/>
              <a:t>Fő oldal</a:t>
            </a:r>
          </a:p>
          <a:p>
            <a:r>
              <a:rPr lang="hu-HU" sz="1400" dirty="0" smtClean="0"/>
              <a:t>Kód oldal</a:t>
            </a:r>
          </a:p>
          <a:p>
            <a:r>
              <a:rPr lang="hu-HU" sz="1400" dirty="0" smtClean="0"/>
              <a:t>Névjegy oldal</a:t>
            </a:r>
            <a:endParaRPr lang="hu-HU" sz="14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/>
          <a:srcRect b="6848"/>
          <a:stretch/>
        </p:blipFill>
        <p:spPr>
          <a:xfrm>
            <a:off x="5436837" y="1786803"/>
            <a:ext cx="6271200" cy="328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96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hu-HU" sz="4400" dirty="0"/>
              <a:t>Kecskés Zsolt István - Szerepkörök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9E771A5-352D-1F15-3581-657397F4A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8277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BAD42C-43BF-EB33-A95B-B4B2E9A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 dirty="0"/>
              <a:t>Kecskés Zsolt István – Tervezés/Kinézet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A02E44-5034-FAD9-AD1D-4F44EAD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Asztali méret</a:t>
            </a:r>
          </a:p>
          <a:p>
            <a:r>
              <a:rPr lang="hu-HU" sz="1400"/>
              <a:t>Esztétika</a:t>
            </a:r>
          </a:p>
          <a:p>
            <a:r>
              <a:rPr lang="hu-HU" sz="1400"/>
              <a:t>Egyszerűbb kinézet</a:t>
            </a:r>
          </a:p>
          <a:p>
            <a:endParaRPr lang="hu-HU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0A0C5-D61C-D6CC-D4B2-F66293D9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665709"/>
            <a:ext cx="6269479" cy="35265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9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1E8C74-0597-A965-7BB9-19692C57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hu-HU" sz="2400"/>
              <a:t>Kecskés Zsolt István – Kód javítás/ellenőrzés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DC7A11-3700-10E7-F44F-EA7B96F3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hu-HU" sz="1400"/>
              <a:t>Névjegy oldal újraírása</a:t>
            </a:r>
          </a:p>
          <a:p>
            <a:r>
              <a:rPr lang="hu-HU" sz="1400"/>
              <a:t>Képek szerkesztése</a:t>
            </a:r>
          </a:p>
          <a:p>
            <a:r>
              <a:rPr lang="hu-HU" sz="1400"/>
              <a:t>Optimalizálás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A77628-F3CA-64F2-AEBE-40A55B3D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08651"/>
            <a:ext cx="6269479" cy="30406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1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100000">
              <a:srgbClr val="0B226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D8606-5889-6219-3EDF-FFAE4DE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 dirty="0"/>
              <a:t>Kecskés Zsolt István – Csapattársak kisegítése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2B5FE2-A679-1A2A-4531-E7675B52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11977" cy="3599316"/>
          </a:xfrm>
        </p:spPr>
        <p:txBody>
          <a:bodyPr>
            <a:normAutofit/>
          </a:bodyPr>
          <a:lstStyle/>
          <a:p>
            <a:r>
              <a:rPr lang="hu-HU" sz="2000"/>
              <a:t>Főként jóváhagyások</a:t>
            </a:r>
          </a:p>
          <a:p>
            <a:r>
              <a:rPr lang="hu-HU" sz="2000"/>
              <a:t>GitHub Desktop használata</a:t>
            </a:r>
          </a:p>
          <a:p>
            <a:r>
              <a:rPr lang="hu-HU" sz="2000"/>
              <a:t>Kódok ellenőrzése</a:t>
            </a:r>
          </a:p>
        </p:txBody>
      </p:sp>
      <p:pic>
        <p:nvPicPr>
          <p:cNvPr id="5" name="Kép 4" descr="A képen személy, fal, beltéri, férfi látható&#10;&#10;Automatikusan generált leírás">
            <a:extLst>
              <a:ext uri="{FF2B5EF4-FFF2-40B4-BE49-F238E27FC236}">
                <a16:creationId xmlns:a16="http://schemas.microsoft.com/office/drawing/2014/main" id="{9CB1E18E-FB98-9ABF-E223-447C7692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4" r="5098"/>
          <a:stretch/>
        </p:blipFill>
        <p:spPr>
          <a:xfrm>
            <a:off x="6317103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Kép 6" descr="A képen személy, viselés, vörös, napszemüveg látható&#10;&#10;Automatikusan generált leírás">
            <a:extLst>
              <a:ext uri="{FF2B5EF4-FFF2-40B4-BE49-F238E27FC236}">
                <a16:creationId xmlns:a16="http://schemas.microsoft.com/office/drawing/2014/main" id="{634C4DE0-EEB6-753E-1147-B3A624012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8" r="6384"/>
          <a:stretch/>
        </p:blipFill>
        <p:spPr>
          <a:xfrm>
            <a:off x="9209664" y="2336872"/>
            <a:ext cx="2692907" cy="35987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2997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</TotalTime>
  <Words>186</Words>
  <Application>Microsoft Office PowerPoint</Application>
  <PresentationFormat>Szélesvásznú</PresentationFormat>
  <Paragraphs>60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Mojzes Ervin – CSS/Tabletes nézet</vt:lpstr>
      <vt:lpstr>Mojzes Ervin - Reszponzivitás</vt:lpstr>
      <vt:lpstr>Kecskés Zsolt István - Szerepkörök</vt:lpstr>
      <vt:lpstr>Kecskés Zsolt István – Tervezés/Kinézet</vt:lpstr>
      <vt:lpstr>Kecskés Zsolt István – Kód javítás/ellenőrzés</vt:lpstr>
      <vt:lpstr>Kecskés Zsolt István – Csapattársak kisegítése</vt:lpstr>
      <vt:lpstr>Kecskés Zsolt István – JS</vt:lpstr>
      <vt:lpstr>Kecskés Zsolt István – Kód megosztó oldal</vt:lpstr>
      <vt:lpstr>Csapatmunka</vt:lpstr>
      <vt:lpstr>Az oldal bemutatása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Dorina</cp:lastModifiedBy>
  <cp:revision>22</cp:revision>
  <dcterms:created xsi:type="dcterms:W3CDTF">2023-02-03T10:50:27Z</dcterms:created>
  <dcterms:modified xsi:type="dcterms:W3CDTF">2023-02-08T16:53:58Z</dcterms:modified>
</cp:coreProperties>
</file>