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35" autoAdjust="0"/>
  </p:normalViewPr>
  <p:slideViewPr>
    <p:cSldViewPr snapToGrid="0">
      <p:cViewPr varScale="1">
        <p:scale>
          <a:sx n="69" d="100"/>
          <a:sy n="69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Open-Source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156700" y="2721784"/>
            <a:ext cx="28039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Kecskés Zsolt István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Mojzes Ervin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/>
              <a:t>Somodi Konrád</a:t>
            </a:r>
          </a:p>
        </p:txBody>
      </p:sp>
    </p:spTree>
    <p:extLst>
      <p:ext uri="{BB962C8B-B14F-4D97-AF65-F5344CB8AC3E}">
        <p14:creationId xmlns:p14="http://schemas.microsoft.com/office/powerpoint/2010/main" val="425239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programok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69" y="3756653"/>
            <a:ext cx="2807464" cy="275692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" y="1436244"/>
            <a:ext cx="4868866" cy="273873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07" y="2387847"/>
            <a:ext cx="3865975" cy="135201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4" y="3773449"/>
            <a:ext cx="2723338" cy="272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Somodi Konrád – CSS/Telefonos nézet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817018"/>
          </a:xfrm>
        </p:spPr>
        <p:txBody>
          <a:bodyPr>
            <a:normAutofit/>
          </a:bodyPr>
          <a:lstStyle/>
          <a:p>
            <a:r>
              <a:rPr lang="hu-HU" dirty="0"/>
              <a:t>Reszponzivitás</a:t>
            </a:r>
          </a:p>
          <a:p>
            <a:r>
              <a:rPr lang="hu-HU" dirty="0"/>
              <a:t>Oldalak színbeállításai</a:t>
            </a:r>
          </a:p>
          <a:p>
            <a:r>
              <a:rPr lang="hu-HU" dirty="0"/>
              <a:t>Névjegy oldal tartalma</a:t>
            </a:r>
          </a:p>
          <a:p>
            <a:r>
              <a:rPr lang="hu-HU" dirty="0"/>
              <a:t>Telefonos nézet megtervezése és megvalósítása(Először </a:t>
            </a:r>
            <a:r>
              <a:rPr lang="hu-HU" dirty="0" err="1"/>
              <a:t>Figma</a:t>
            </a:r>
            <a:r>
              <a:rPr lang="hu-HU" dirty="0"/>
              <a:t>-ban, majd VS </a:t>
            </a:r>
            <a:r>
              <a:rPr lang="hu-HU" dirty="0" err="1"/>
              <a:t>Code</a:t>
            </a:r>
            <a:r>
              <a:rPr lang="hu-HU" dirty="0"/>
              <a:t>-ban)</a:t>
            </a:r>
          </a:p>
          <a:p>
            <a:r>
              <a:rPr lang="hu-HU" dirty="0"/>
              <a:t>Főoldal tartalmának megírása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473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Mojzes</a:t>
            </a:r>
            <a:r>
              <a:rPr lang="hu-HU" dirty="0"/>
              <a:t> Ervin – CSS/</a:t>
            </a:r>
            <a:r>
              <a:rPr lang="hu-HU" dirty="0" err="1"/>
              <a:t>Tabletes</a:t>
            </a:r>
            <a:r>
              <a:rPr lang="hu-HU" dirty="0"/>
              <a:t> nézet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Főoldal tartalma, elrendezése</a:t>
            </a:r>
          </a:p>
          <a:p>
            <a:r>
              <a:rPr lang="hu-HU" dirty="0"/>
              <a:t>Névjegy oldal kinézeti szerkesztése</a:t>
            </a:r>
          </a:p>
          <a:p>
            <a:r>
              <a:rPr lang="hu-HU" dirty="0" err="1"/>
              <a:t>Tabletes</a:t>
            </a:r>
            <a:r>
              <a:rPr lang="hu-HU" dirty="0"/>
              <a:t> nézet megtervezése és megvalósítása</a:t>
            </a:r>
          </a:p>
          <a:p>
            <a:r>
              <a:rPr lang="hu-HU" dirty="0" err="1"/>
              <a:t>Reszponzivitás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96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6311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134</TotalTime>
  <Words>62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Open-Source</vt:lpstr>
      <vt:lpstr>Felhasznált programok</vt:lpstr>
      <vt:lpstr>Somodi Konrád – CSS/Telefonos nézet</vt:lpstr>
      <vt:lpstr>Mojzes Ervin – CSS/Tabletes nézet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</dc:title>
  <dc:creator>Somodi Konrád</dc:creator>
  <cp:lastModifiedBy>Somodi Konrád</cp:lastModifiedBy>
  <cp:revision>15</cp:revision>
  <dcterms:created xsi:type="dcterms:W3CDTF">2023-02-03T10:50:27Z</dcterms:created>
  <dcterms:modified xsi:type="dcterms:W3CDTF">2023-02-07T20:00:34Z</dcterms:modified>
</cp:coreProperties>
</file>