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Open-Source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programok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69" y="3756653"/>
            <a:ext cx="2807464" cy="275692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" y="1436244"/>
            <a:ext cx="4868866" cy="27387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07" y="2387847"/>
            <a:ext cx="3865975" cy="135201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4" y="3773449"/>
            <a:ext cx="2723338" cy="27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Somodi Konrád – CSS/Telefonos nézet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Mojzes</a:t>
            </a:r>
            <a:r>
              <a:rPr lang="hu-HU" dirty="0" smtClean="0"/>
              <a:t> Ervin – CSS/</a:t>
            </a:r>
            <a:r>
              <a:rPr lang="hu-HU" dirty="0" err="1" smtClean="0"/>
              <a:t>Tabletes</a:t>
            </a:r>
            <a:r>
              <a:rPr lang="hu-HU" dirty="0" smtClean="0"/>
              <a:t> nézet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Főoldal tartalma, elrendezése</a:t>
            </a:r>
          </a:p>
          <a:p>
            <a:r>
              <a:rPr lang="hu-HU" dirty="0" smtClean="0"/>
              <a:t>Névjegy oldal kinézeti szerkesztése</a:t>
            </a:r>
          </a:p>
          <a:p>
            <a:r>
              <a:rPr lang="hu-HU" dirty="0" err="1" smtClean="0"/>
              <a:t>Tabletes</a:t>
            </a:r>
            <a:r>
              <a:rPr lang="hu-HU" dirty="0" smtClean="0"/>
              <a:t> nézet megtervezése és megvalósítása</a:t>
            </a:r>
          </a:p>
          <a:p>
            <a:r>
              <a:rPr lang="hu-HU" dirty="0" err="1" smtClean="0"/>
              <a:t>Reszponzivitás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36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Mojzes Ervin – CSS/Tabletes nézet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Dorina</cp:lastModifiedBy>
  <cp:revision>9</cp:revision>
  <dcterms:created xsi:type="dcterms:W3CDTF">2023-02-03T10:50:27Z</dcterms:created>
  <dcterms:modified xsi:type="dcterms:W3CDTF">2023-02-07T17:41:32Z</dcterms:modified>
</cp:coreProperties>
</file>