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Open-Source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9156700" y="2721784"/>
            <a:ext cx="28039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Készítette: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/>
              <a:t>Kecskés Zsolt István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/>
              <a:t>Mojzes Ervin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/>
              <a:t>Somodi Konrád</a:t>
            </a:r>
          </a:p>
        </p:txBody>
      </p:sp>
    </p:spTree>
    <p:extLst>
      <p:ext uri="{BB962C8B-B14F-4D97-AF65-F5344CB8AC3E}">
        <p14:creationId xmlns:p14="http://schemas.microsoft.com/office/powerpoint/2010/main" val="425239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programok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69" y="3756653"/>
            <a:ext cx="2807464" cy="2756929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5" y="1436244"/>
            <a:ext cx="4868866" cy="2738737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07" y="2387847"/>
            <a:ext cx="3865975" cy="1352011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44" y="3773449"/>
            <a:ext cx="2723338" cy="272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5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Somodi Konrád – CSS/Telefonos nézet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473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968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56311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35</TotalTime>
  <Words>17</Words>
  <Application>Microsoft Office PowerPoint</Application>
  <PresentationFormat>Szélesvásznú</PresentationFormat>
  <Paragraphs>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Open-Source</vt:lpstr>
      <vt:lpstr>Felhasznált programok</vt:lpstr>
      <vt:lpstr>Somodi Konrád – CSS/Telefonos nézet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Open-Source</dc:title>
  <dc:creator>Somodi Konrád</dc:creator>
  <cp:lastModifiedBy>Somodi Konrád</cp:lastModifiedBy>
  <cp:revision>7</cp:revision>
  <dcterms:created xsi:type="dcterms:W3CDTF">2023-02-03T10:50:27Z</dcterms:created>
  <dcterms:modified xsi:type="dcterms:W3CDTF">2023-02-03T11:27:10Z</dcterms:modified>
</cp:coreProperties>
</file>