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368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00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2012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39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062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96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049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0465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1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836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165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20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24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599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25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79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455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57734C-0C65-4CAC-875D-4FCC9B12B656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3797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335245" cy="3200400"/>
          </a:xfrm>
        </p:spPr>
        <p:txBody>
          <a:bodyPr/>
          <a:lstStyle/>
          <a:p>
            <a:r>
              <a:rPr lang="hu-HU" dirty="0" smtClean="0">
                <a:latin typeface="Algerian" panose="04020705040A02060702" pitchFamily="82" charset="0"/>
              </a:rPr>
              <a:t>„Ne érj a piroshoz”</a:t>
            </a:r>
            <a:endParaRPr lang="hu-HU" dirty="0">
              <a:latin typeface="Algerian" panose="04020705040A02060702" pitchFamily="8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Legelső C# Projekt beszámoló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193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dirty="0" smtClean="0"/>
              <a:t>Miről van szó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Iskolai feladat</a:t>
            </a:r>
          </a:p>
          <a:p>
            <a:r>
              <a:rPr lang="hu-HU" sz="2400" dirty="0" smtClean="0"/>
              <a:t>Visual </a:t>
            </a:r>
            <a:r>
              <a:rPr lang="hu-HU" sz="2400" dirty="0" err="1" smtClean="0"/>
              <a:t>Studio</a:t>
            </a:r>
            <a:r>
              <a:rPr lang="hu-HU" sz="2400" dirty="0" smtClean="0"/>
              <a:t> 2019 </a:t>
            </a:r>
            <a:r>
              <a:rPr lang="hu-HU" sz="2400" dirty="0" err="1" smtClean="0"/>
              <a:t>Community</a:t>
            </a:r>
            <a:r>
              <a:rPr lang="hu-HU" sz="2400" dirty="0" smtClean="0"/>
              <a:t> használása</a:t>
            </a:r>
          </a:p>
          <a:p>
            <a:r>
              <a:rPr lang="hu-HU" sz="2400" dirty="0" smtClean="0"/>
              <a:t>C# </a:t>
            </a:r>
            <a:r>
              <a:rPr lang="hu-HU" sz="2400" dirty="0" err="1" smtClean="0"/>
              <a:t>Forms-os</a:t>
            </a:r>
            <a:r>
              <a:rPr lang="hu-HU" sz="2400" dirty="0" smtClean="0"/>
              <a:t> játék</a:t>
            </a:r>
          </a:p>
          <a:p>
            <a:r>
              <a:rPr lang="hu-HU" sz="2400" dirty="0"/>
              <a:t>C</a:t>
            </a:r>
            <a:r>
              <a:rPr lang="hu-HU" sz="2400" dirty="0" smtClean="0"/>
              <a:t>sak egérrel vezérelhető „ügyességi” játék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55893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6126"/>
          </a:xfrm>
        </p:spPr>
        <p:txBody>
          <a:bodyPr/>
          <a:lstStyle/>
          <a:p>
            <a:r>
              <a:rPr lang="hu-HU" sz="5400" dirty="0" smtClean="0"/>
              <a:t>Kezdés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4271576" cy="1229035"/>
          </a:xfrm>
        </p:spPr>
        <p:txBody>
          <a:bodyPr>
            <a:normAutofit/>
          </a:bodyPr>
          <a:lstStyle/>
          <a:p>
            <a:r>
              <a:rPr lang="hu-HU" sz="2400" dirty="0" smtClean="0"/>
              <a:t>Cél: Feladat teljesítése</a:t>
            </a:r>
          </a:p>
          <a:p>
            <a:r>
              <a:rPr lang="hu-HU" sz="2400" dirty="0" smtClean="0"/>
              <a:t>Feladat: Játék elkészítése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03313" y="3289610"/>
            <a:ext cx="4245159" cy="205182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MJ</a:t>
            </a:r>
            <a:r>
              <a:rPr lang="hu-HU" sz="2400" dirty="0"/>
              <a:t>E</a:t>
            </a:r>
            <a:r>
              <a:rPr lang="hu-HU" sz="2400" dirty="0" smtClean="0"/>
              <a:t>:</a:t>
            </a:r>
          </a:p>
          <a:p>
            <a:r>
              <a:rPr lang="hu-HU" sz="2400" dirty="0" smtClean="0"/>
              <a:t>Fő képernyő</a:t>
            </a:r>
          </a:p>
          <a:p>
            <a:r>
              <a:rPr lang="hu-HU" sz="2400" dirty="0" smtClean="0"/>
              <a:t>Van </a:t>
            </a:r>
            <a:r>
              <a:rPr lang="hu-HU" sz="2400" dirty="0"/>
              <a:t>vége (</a:t>
            </a:r>
            <a:r>
              <a:rPr lang="hu-HU" sz="2400" dirty="0" smtClean="0"/>
              <a:t>Nyerés-Vesztés)</a:t>
            </a:r>
            <a:endParaRPr lang="hu-HU" sz="2400" dirty="0"/>
          </a:p>
          <a:p>
            <a:endParaRPr lang="hu-HU" sz="24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1" y="1458844"/>
            <a:ext cx="5970501" cy="4513911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499651" y="5972755"/>
            <a:ext cx="5970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A program </a:t>
            </a:r>
            <a:r>
              <a:rPr lang="hu-HU" sz="1600" dirty="0" err="1" smtClean="0"/>
              <a:t>főképernyője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12948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Készítése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483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54</Words>
  <Application>Microsoft Office PowerPoint</Application>
  <PresentationFormat>Szélesvásznú</PresentationFormat>
  <Paragraphs>15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Algerian</vt:lpstr>
      <vt:lpstr>Arial</vt:lpstr>
      <vt:lpstr>Century Gothic</vt:lpstr>
      <vt:lpstr>Wingdings 3</vt:lpstr>
      <vt:lpstr>Ion</vt:lpstr>
      <vt:lpstr>„Ne érj a piroshoz”</vt:lpstr>
      <vt:lpstr>Miről van szó</vt:lpstr>
      <vt:lpstr>Kezdés</vt:lpstr>
      <vt:lpstr>Készítése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„Ne érj a piroshoz”</dc:title>
  <dc:creator>Kecskés Zsolt István</dc:creator>
  <cp:lastModifiedBy>Kecskés Zsolt István</cp:lastModifiedBy>
  <cp:revision>13</cp:revision>
  <dcterms:created xsi:type="dcterms:W3CDTF">2022-09-08T09:22:10Z</dcterms:created>
  <dcterms:modified xsi:type="dcterms:W3CDTF">2022-09-19T11:18:17Z</dcterms:modified>
</cp:coreProperties>
</file>