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368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008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2012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0391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0623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596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6049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0465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515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836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165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720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024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599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25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795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455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857734C-0C65-4CAC-875D-4FCC9B12B656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37973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54954" y="1447801"/>
            <a:ext cx="9335245" cy="3200400"/>
          </a:xfrm>
        </p:spPr>
        <p:txBody>
          <a:bodyPr/>
          <a:lstStyle/>
          <a:p>
            <a:r>
              <a:rPr lang="hu-HU" dirty="0" smtClean="0">
                <a:latin typeface="Algerian" panose="04020705040A02060702" pitchFamily="82" charset="0"/>
              </a:rPr>
              <a:t>„Ne érj a piroshoz”</a:t>
            </a:r>
            <a:endParaRPr lang="hu-HU" dirty="0">
              <a:latin typeface="Algerian" panose="04020705040A02060702" pitchFamily="82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2400" dirty="0" smtClean="0"/>
              <a:t>Legelső C# Projekt beszámoló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9193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Miről van szó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smtClean="0"/>
              <a:t>Iskolai feladat</a:t>
            </a:r>
          </a:p>
          <a:p>
            <a:r>
              <a:rPr lang="hu-HU" sz="2400" dirty="0" smtClean="0"/>
              <a:t>Visual </a:t>
            </a:r>
            <a:r>
              <a:rPr lang="hu-HU" sz="2400" dirty="0" err="1" smtClean="0"/>
              <a:t>Studio</a:t>
            </a:r>
            <a:r>
              <a:rPr lang="hu-HU" sz="2400" dirty="0" smtClean="0"/>
              <a:t> 2019 </a:t>
            </a:r>
            <a:r>
              <a:rPr lang="hu-HU" sz="2400" dirty="0" err="1" smtClean="0"/>
              <a:t>Community</a:t>
            </a:r>
            <a:r>
              <a:rPr lang="hu-HU" sz="2400" dirty="0" smtClean="0"/>
              <a:t> használása</a:t>
            </a:r>
          </a:p>
          <a:p>
            <a:r>
              <a:rPr lang="hu-HU" sz="2400" dirty="0" smtClean="0"/>
              <a:t>C# </a:t>
            </a:r>
            <a:r>
              <a:rPr lang="hu-HU" sz="2400" dirty="0" err="1" smtClean="0"/>
              <a:t>Forms-os</a:t>
            </a:r>
            <a:r>
              <a:rPr lang="hu-HU" sz="2400" dirty="0" smtClean="0"/>
              <a:t> játék</a:t>
            </a:r>
          </a:p>
          <a:p>
            <a:r>
              <a:rPr lang="hu-HU" sz="2400" dirty="0"/>
              <a:t>C</a:t>
            </a:r>
            <a:r>
              <a:rPr lang="hu-HU" sz="2400" dirty="0" smtClean="0"/>
              <a:t>sak egérrel vezérelhető „ügyességi” játék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558933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Kezdés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9487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33</Words>
  <Application>Microsoft Office PowerPoint</Application>
  <PresentationFormat>Szélesvásznú</PresentationFormat>
  <Paragraphs>8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8" baseType="lpstr">
      <vt:lpstr>Algerian</vt:lpstr>
      <vt:lpstr>Arial</vt:lpstr>
      <vt:lpstr>Century Gothic</vt:lpstr>
      <vt:lpstr>Wingdings 3</vt:lpstr>
      <vt:lpstr>Ion</vt:lpstr>
      <vt:lpstr>„Ne érj a piroshoz”</vt:lpstr>
      <vt:lpstr>Miről van szó</vt:lpstr>
      <vt:lpstr>Kezdés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„Ne érj a piroshoz”</dc:title>
  <dc:creator>Kecskés Zsolt István</dc:creator>
  <cp:lastModifiedBy>Kecskés Zsolt István</cp:lastModifiedBy>
  <cp:revision>5</cp:revision>
  <dcterms:created xsi:type="dcterms:W3CDTF">2022-09-08T09:22:10Z</dcterms:created>
  <dcterms:modified xsi:type="dcterms:W3CDTF">2022-09-08T09:31:22Z</dcterms:modified>
</cp:coreProperties>
</file>