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6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1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9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6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7734C-0C65-4CAC-875D-4FCC9B12B656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7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35245" cy="3200400"/>
          </a:xfrm>
        </p:spPr>
        <p:txBody>
          <a:bodyPr/>
          <a:lstStyle/>
          <a:p>
            <a:r>
              <a:rPr lang="hu-HU" dirty="0">
                <a:latin typeface="Algerian" panose="04020705040A02060702" pitchFamily="82" charset="0"/>
              </a:rPr>
              <a:t>„Ne érj a piroshoz”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Legelső C# Projekt beszámoló</a:t>
            </a:r>
          </a:p>
        </p:txBody>
      </p:sp>
    </p:spTree>
    <p:extLst>
      <p:ext uri="{BB962C8B-B14F-4D97-AF65-F5344CB8AC3E}">
        <p14:creationId xmlns:p14="http://schemas.microsoft.com/office/powerpoint/2010/main" val="29193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C2888-9710-9AAD-705B-1817764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4BF3C6-D134-9471-03AF-C94B0FD4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https://purepng.com/photo/29240/gestures-thumbs-up</a:t>
            </a:r>
          </a:p>
        </p:txBody>
      </p:sp>
    </p:spTree>
    <p:extLst>
      <p:ext uri="{BB962C8B-B14F-4D97-AF65-F5344CB8AC3E}">
        <p14:creationId xmlns:p14="http://schemas.microsoft.com/office/powerpoint/2010/main" val="237996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/>
              <a:t>Miről van szó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Iskolai feladat</a:t>
            </a:r>
          </a:p>
          <a:p>
            <a:r>
              <a:rPr lang="hu-HU" sz="2400" dirty="0"/>
              <a:t>Visual </a:t>
            </a:r>
            <a:r>
              <a:rPr lang="hu-HU" sz="2400" dirty="0" err="1"/>
              <a:t>Studio</a:t>
            </a:r>
            <a:r>
              <a:rPr lang="hu-HU" sz="2400" dirty="0"/>
              <a:t> 2019 </a:t>
            </a:r>
            <a:r>
              <a:rPr lang="hu-HU" sz="2400" dirty="0" err="1"/>
              <a:t>Community</a:t>
            </a:r>
            <a:r>
              <a:rPr lang="hu-HU" sz="2400" dirty="0"/>
              <a:t> használása</a:t>
            </a:r>
          </a:p>
          <a:p>
            <a:r>
              <a:rPr lang="hu-HU" sz="2400" dirty="0"/>
              <a:t>C# </a:t>
            </a:r>
            <a:r>
              <a:rPr lang="hu-HU" sz="2400" dirty="0" err="1"/>
              <a:t>Forms-os</a:t>
            </a:r>
            <a:r>
              <a:rPr lang="hu-HU" sz="2400" dirty="0"/>
              <a:t> játék</a:t>
            </a:r>
          </a:p>
          <a:p>
            <a:r>
              <a:rPr lang="hu-HU" sz="2400" dirty="0"/>
              <a:t>Csak egérrel vezérelhető „ügyességi” játék</a:t>
            </a:r>
          </a:p>
        </p:txBody>
      </p:sp>
    </p:spTree>
    <p:extLst>
      <p:ext uri="{BB962C8B-B14F-4D97-AF65-F5344CB8AC3E}">
        <p14:creationId xmlns:p14="http://schemas.microsoft.com/office/powerpoint/2010/main" val="35589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126"/>
          </a:xfrm>
        </p:spPr>
        <p:txBody>
          <a:bodyPr/>
          <a:lstStyle/>
          <a:p>
            <a:r>
              <a:rPr lang="hu-HU" sz="5400" dirty="0"/>
              <a:t>Kezdés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271576" cy="1229035"/>
          </a:xfrm>
        </p:spPr>
        <p:txBody>
          <a:bodyPr>
            <a:normAutofit/>
          </a:bodyPr>
          <a:lstStyle/>
          <a:p>
            <a:r>
              <a:rPr lang="hu-HU" dirty="0"/>
              <a:t>Cél: Feladat teljesítése</a:t>
            </a:r>
          </a:p>
          <a:p>
            <a:r>
              <a:rPr lang="hu-HU" dirty="0"/>
              <a:t>Feladat: Játék elkészítése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3" y="3289610"/>
            <a:ext cx="4245159" cy="2051823"/>
          </a:xfrm>
        </p:spPr>
        <p:txBody>
          <a:bodyPr>
            <a:normAutofit/>
          </a:bodyPr>
          <a:lstStyle/>
          <a:p>
            <a:r>
              <a:rPr lang="hu-HU" dirty="0"/>
              <a:t>MJE:</a:t>
            </a:r>
          </a:p>
          <a:p>
            <a:r>
              <a:rPr lang="hu-HU" dirty="0"/>
              <a:t>Fő képernyő</a:t>
            </a:r>
          </a:p>
          <a:p>
            <a:r>
              <a:rPr lang="hu-HU" dirty="0"/>
              <a:t>Van vége (Nyerés-Vesztés)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458844"/>
            <a:ext cx="5970501" cy="451391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99651" y="5972755"/>
            <a:ext cx="597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program </a:t>
            </a:r>
            <a:r>
              <a:rPr lang="hu-HU" sz="1600" dirty="0" err="1"/>
              <a:t>főképernyője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294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Főképernyő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8" y="1633855"/>
            <a:ext cx="4491999" cy="4195763"/>
          </a:xfrm>
        </p:spPr>
        <p:txBody>
          <a:bodyPr/>
          <a:lstStyle/>
          <a:p>
            <a:r>
              <a:rPr lang="hu-HU" dirty="0"/>
              <a:t>Első Mérföldkő</a:t>
            </a:r>
          </a:p>
          <a:p>
            <a:r>
              <a:rPr lang="hu-HU" dirty="0"/>
              <a:t>Nagy része Label és Panel</a:t>
            </a:r>
          </a:p>
          <a:p>
            <a:r>
              <a:rPr lang="hu-HU" dirty="0"/>
              <a:t>2 gomb </a:t>
            </a:r>
          </a:p>
          <a:p>
            <a:r>
              <a:rPr lang="hu-HU" dirty="0"/>
              <a:t>1 </a:t>
            </a:r>
            <a:r>
              <a:rPr lang="hu-HU" dirty="0" err="1"/>
              <a:t>Progress</a:t>
            </a:r>
            <a:r>
              <a:rPr lang="hu-HU" dirty="0"/>
              <a:t> bar</a:t>
            </a:r>
          </a:p>
          <a:p>
            <a:r>
              <a:rPr lang="hu-HU" dirty="0"/>
              <a:t>Legkönnyebb része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4793083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7032687-8AC6-120F-24C8-AEAA9C32BF2D}"/>
              </a:ext>
            </a:extLst>
          </p:cNvPr>
          <p:cNvSpPr txBox="1"/>
          <p:nvPr/>
        </p:nvSpPr>
        <p:spPr>
          <a:xfrm>
            <a:off x="7633792" y="1874572"/>
            <a:ext cx="193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Impact" panose="020B0806030902050204" pitchFamily="34" charset="0"/>
              </a:rPr>
              <a:t>Hokiföld</a:t>
            </a:r>
            <a:endParaRPr lang="hu-HU" sz="3200" dirty="0">
              <a:latin typeface="Impact" panose="020B080603090205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B9DC4E-094D-0503-ADE8-3102D7E71722}"/>
              </a:ext>
            </a:extLst>
          </p:cNvPr>
          <p:cNvSpPr txBox="1"/>
          <p:nvPr/>
        </p:nvSpPr>
        <p:spPr>
          <a:xfrm>
            <a:off x="5867400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Kezdés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94F20F3-15D5-DD05-3012-39A04E17101D}"/>
              </a:ext>
            </a:extLst>
          </p:cNvPr>
          <p:cNvSpPr txBox="1"/>
          <p:nvPr/>
        </p:nvSpPr>
        <p:spPr>
          <a:xfrm>
            <a:off x="9571975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Folytatás</a:t>
            </a:r>
          </a:p>
        </p:txBody>
      </p:sp>
      <p:pic>
        <p:nvPicPr>
          <p:cNvPr id="14" name="Kép 13" descr="A képen szöveg, zászló látható&#10;&#10;Automatikusan generált leírás">
            <a:extLst>
              <a:ext uri="{FF2B5EF4-FFF2-40B4-BE49-F238E27FC236}">
                <a16:creationId xmlns:a16="http://schemas.microsoft.com/office/drawing/2014/main" id="{2DB030A4-CC2D-36E8-B458-E6F16FDB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87" y="2902201"/>
            <a:ext cx="1672156" cy="1740562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D305F8A9-7BA2-8BAC-2C3B-C895BBD9AE7B}"/>
              </a:ext>
            </a:extLst>
          </p:cNvPr>
          <p:cNvSpPr txBox="1"/>
          <p:nvPr/>
        </p:nvSpPr>
        <p:spPr>
          <a:xfrm>
            <a:off x="5946866" y="5141379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Szint megcsinálva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38BED14-4BA6-2AD5-1DF0-9433975B19A1}"/>
              </a:ext>
            </a:extLst>
          </p:cNvPr>
          <p:cNvSpPr/>
          <p:nvPr/>
        </p:nvSpPr>
        <p:spPr>
          <a:xfrm>
            <a:off x="8016240" y="5202821"/>
            <a:ext cx="2034594" cy="28993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B8620FC3-B3B6-D4F2-E8D7-53DBAD3C1DC9}"/>
              </a:ext>
            </a:extLst>
          </p:cNvPr>
          <p:cNvSpPr txBox="1"/>
          <p:nvPr/>
        </p:nvSpPr>
        <p:spPr>
          <a:xfrm>
            <a:off x="10110873" y="5147734"/>
            <a:ext cx="59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6054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9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Első szint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7" y="1633855"/>
            <a:ext cx="4429605" cy="4195763"/>
          </a:xfrm>
        </p:spPr>
        <p:txBody>
          <a:bodyPr/>
          <a:lstStyle/>
          <a:p>
            <a:r>
              <a:rPr lang="hu-HU" dirty="0"/>
              <a:t>Főképernyőből készült</a:t>
            </a:r>
          </a:p>
          <a:p>
            <a:r>
              <a:rPr lang="hu-HU" dirty="0"/>
              <a:t>Valós Játékmenet elkészítése</a:t>
            </a:r>
          </a:p>
          <a:p>
            <a:r>
              <a:rPr lang="hu-HU" dirty="0"/>
              <a:t>Kódolása: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Probléma: Nem veszthető el</a:t>
            </a:r>
          </a:p>
          <a:p>
            <a:r>
              <a:rPr lang="hu-HU" dirty="0"/>
              <a:t>Megoldás: Pályák befejezése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6784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5057302"/>
            <a:ext cx="5845216" cy="8324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BBD406-8496-5C40-0256-B763994AD424}"/>
              </a:ext>
            </a:extLst>
          </p:cNvPr>
          <p:cNvSpPr/>
          <p:nvPr/>
        </p:nvSpPr>
        <p:spPr>
          <a:xfrm>
            <a:off x="5680275" y="2354949"/>
            <a:ext cx="2196900" cy="27023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4E0C748-BB47-7D1B-A460-40E7C1EC32B1}"/>
              </a:ext>
            </a:extLst>
          </p:cNvPr>
          <p:cNvSpPr/>
          <p:nvPr/>
        </p:nvSpPr>
        <p:spPr>
          <a:xfrm>
            <a:off x="9653589" y="2354949"/>
            <a:ext cx="1871904" cy="27023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DD61F83C-C0F9-E45C-BDB2-1AF13480CFE8}"/>
              </a:ext>
            </a:extLst>
          </p:cNvPr>
          <p:cNvSpPr/>
          <p:nvPr/>
        </p:nvSpPr>
        <p:spPr>
          <a:xfrm>
            <a:off x="7861488" y="3873604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727EFFA7-4946-9DD7-56C7-7B4B847A5101}"/>
              </a:ext>
            </a:extLst>
          </p:cNvPr>
          <p:cNvSpPr/>
          <p:nvPr/>
        </p:nvSpPr>
        <p:spPr>
          <a:xfrm>
            <a:off x="8367832" y="3197173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32890B9-E38E-BB89-A6A9-D6E012085813}"/>
              </a:ext>
            </a:extLst>
          </p:cNvPr>
          <p:cNvSpPr/>
          <p:nvPr/>
        </p:nvSpPr>
        <p:spPr>
          <a:xfrm>
            <a:off x="7896879" y="2343149"/>
            <a:ext cx="1756710" cy="611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1D5C1A5-22EC-B440-168C-36E0B4A57ACA}"/>
              </a:ext>
            </a:extLst>
          </p:cNvPr>
          <p:cNvSpPr txBox="1"/>
          <p:nvPr/>
        </p:nvSpPr>
        <p:spPr>
          <a:xfrm>
            <a:off x="5775893" y="3266887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Ne érj a vöröshöz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2A9FBBE-BDB8-CBC5-CF6B-7CB51549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0" y="2887766"/>
            <a:ext cx="4038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  <p:bldP spid="16" grpId="0" animBg="1"/>
      <p:bldP spid="17" grpId="0" animBg="1"/>
      <p:bldP spid="18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Játék vége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633855"/>
            <a:ext cx="3887789" cy="4195763"/>
          </a:xfrm>
        </p:spPr>
        <p:txBody>
          <a:bodyPr/>
          <a:lstStyle/>
          <a:p>
            <a:r>
              <a:rPr lang="hu-HU" dirty="0"/>
              <a:t>A fal érintésekor indul el</a:t>
            </a:r>
          </a:p>
          <a:p>
            <a:r>
              <a:rPr lang="hu-HU" dirty="0"/>
              <a:t>Vesztéskor elindít egy hangot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Újra próbálható az elvesztett szinttől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BA37BFF-B9E5-2333-C316-DB0809A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7" y="2461473"/>
            <a:ext cx="3446467" cy="232109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92BE90D-9B13-1904-EFB6-CC10E0EE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15" y="1399054"/>
            <a:ext cx="6543193" cy="4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91356-BBB4-7793-1146-93ED6366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Változók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2FB9CF-233C-CAFC-7CE4-689ECD873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Haladás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6D42AF-3EF4-AAAD-3CA9-E08AF7F8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Játékos hány szintet vitt ki</a:t>
            </a:r>
          </a:p>
          <a:p>
            <a:r>
              <a:rPr lang="hu-HU" dirty="0"/>
              <a:t>Miért: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Főmenü Alsó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„Folytatás gomb”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51F76C6-D294-CBC2-A164-E79F1B3A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Csalás-ellenes rendszer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5BD086-5455-A364-42A8-21861FC0E4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Szintenként újraindul</a:t>
            </a:r>
          </a:p>
          <a:p>
            <a:r>
              <a:rPr lang="hu-HU" dirty="0"/>
              <a:t>„Láthatatlan Panelek” irányítják</a:t>
            </a:r>
          </a:p>
          <a:p>
            <a:r>
              <a:rPr lang="hu-HU" dirty="0"/>
              <a:t>Cél elérésekor ellenőriz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349528-DFBD-DF98-23DB-78768ED3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22" y="3927347"/>
            <a:ext cx="2919412" cy="21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BCD44-0119-26D6-6F3C-168A3E55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47800"/>
            <a:ext cx="3598075" cy="1447800"/>
          </a:xfrm>
        </p:spPr>
        <p:txBody>
          <a:bodyPr/>
          <a:lstStyle/>
          <a:p>
            <a:r>
              <a:rPr lang="hu-HU" sz="4200" dirty="0"/>
              <a:t>Legnagyobb gond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816208-32E3-30F7-F038-56E3A160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3129280"/>
            <a:ext cx="3598075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/>
              <a:t>„Kép incidens”</a:t>
            </a:r>
          </a:p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/>
              <a:t>Egész projekt </a:t>
            </a:r>
            <a:r>
              <a:rPr lang="hu-HU" sz="1800" dirty="0" err="1"/>
              <a:t>Korruptálódott</a:t>
            </a:r>
            <a:endParaRPr lang="hu-HU" sz="1800" dirty="0"/>
          </a:p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/>
              <a:t>Megoldás: Újra </a:t>
            </a:r>
            <a:r>
              <a:rPr lang="hu-HU" sz="1800" dirty="0" err="1"/>
              <a:t>buildelés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49" y="1580152"/>
            <a:ext cx="5211608" cy="36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8D13B-D1E9-10E6-1BB3-B95D9AB6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jövő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605971-38CE-EFA0-E5E1-A4869B3B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382486"/>
            <a:ext cx="4396338" cy="576262"/>
          </a:xfrm>
        </p:spPr>
        <p:txBody>
          <a:bodyPr/>
          <a:lstStyle/>
          <a:p>
            <a:r>
              <a:rPr lang="hu-HU" dirty="0"/>
              <a:t>Lehetőségek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9A52C4-6E11-4A65-9028-EA62562E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1958748"/>
            <a:ext cx="4396339" cy="3741738"/>
          </a:xfrm>
        </p:spPr>
        <p:txBody>
          <a:bodyPr/>
          <a:lstStyle/>
          <a:p>
            <a:r>
              <a:rPr lang="hu-HU" dirty="0"/>
              <a:t>Téma reform</a:t>
            </a:r>
          </a:p>
          <a:p>
            <a:r>
              <a:rPr lang="hu-HU" dirty="0"/>
              <a:t>Hangeffektek / Zene</a:t>
            </a:r>
          </a:p>
          <a:p>
            <a:r>
              <a:rPr lang="hu-HU" dirty="0"/>
              <a:t>Játék mechanika</a:t>
            </a:r>
          </a:p>
          <a:p>
            <a:r>
              <a:rPr lang="hu-HU" dirty="0"/>
              <a:t>Hosszabb játékmenet</a:t>
            </a:r>
          </a:p>
          <a:p>
            <a:r>
              <a:rPr lang="hu-HU" dirty="0"/>
              <a:t>Újrajátszhatóság</a:t>
            </a:r>
          </a:p>
          <a:p>
            <a:endParaRPr lang="hu-HU" dirty="0"/>
          </a:p>
        </p:txBody>
      </p:sp>
      <p:pic>
        <p:nvPicPr>
          <p:cNvPr id="1032" name="Picture 8" descr="Thumbs Up PNG Image">
            <a:extLst>
              <a:ext uri="{FF2B5EF4-FFF2-40B4-BE49-F238E27FC236}">
                <a16:creationId xmlns:a16="http://schemas.microsoft.com/office/drawing/2014/main" id="{80B852D4-420B-5162-A0A7-100ECC53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46363" y="106522"/>
            <a:ext cx="8857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21566FB-555C-93CD-C3C9-D2910503925A}"/>
              </a:ext>
            </a:extLst>
          </p:cNvPr>
          <p:cNvSpPr txBox="1"/>
          <p:nvPr/>
        </p:nvSpPr>
        <p:spPr>
          <a:xfrm>
            <a:off x="6232668" y="1382486"/>
            <a:ext cx="19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2799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898</TotalTime>
  <Words>189</Words>
  <Application>Microsoft Office PowerPoint</Application>
  <PresentationFormat>Szélesvásznú</PresentationFormat>
  <Paragraphs>71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Impact</vt:lpstr>
      <vt:lpstr>Wingdings 3</vt:lpstr>
      <vt:lpstr>Ion</vt:lpstr>
      <vt:lpstr>„Ne érj a piroshoz”</vt:lpstr>
      <vt:lpstr>Miről van szó</vt:lpstr>
      <vt:lpstr>Kezdés</vt:lpstr>
      <vt:lpstr>Készítése: Főképernyő</vt:lpstr>
      <vt:lpstr>Készítése: Első szint</vt:lpstr>
      <vt:lpstr>Készítése: Játék vége</vt:lpstr>
      <vt:lpstr>Készítése: Változók</vt:lpstr>
      <vt:lpstr>Legnagyobb gond</vt:lpstr>
      <vt:lpstr>A jövő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„Ne érj a piroshoz”</dc:title>
  <dc:creator>Kecskés Zsolt István</dc:creator>
  <cp:lastModifiedBy>Zsolt Kecskés</cp:lastModifiedBy>
  <cp:revision>41</cp:revision>
  <dcterms:created xsi:type="dcterms:W3CDTF">2022-09-08T09:22:10Z</dcterms:created>
  <dcterms:modified xsi:type="dcterms:W3CDTF">2022-09-25T17:42:40Z</dcterms:modified>
</cp:coreProperties>
</file>