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68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01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9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62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6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4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465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1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36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65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2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24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59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9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55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7734C-0C65-4CAC-875D-4FCC9B12B65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379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35245" cy="3200400"/>
          </a:xfrm>
        </p:spPr>
        <p:txBody>
          <a:bodyPr/>
          <a:lstStyle/>
          <a:p>
            <a:r>
              <a:rPr lang="hu-HU" dirty="0">
                <a:latin typeface="Algerian" panose="04020705040A02060702" pitchFamily="82" charset="0"/>
              </a:rPr>
              <a:t>„Ne érj a piroshoz”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Legelső C# Projekt beszámoló</a:t>
            </a:r>
          </a:p>
        </p:txBody>
      </p:sp>
    </p:spTree>
    <p:extLst>
      <p:ext uri="{BB962C8B-B14F-4D97-AF65-F5344CB8AC3E}">
        <p14:creationId xmlns:p14="http://schemas.microsoft.com/office/powerpoint/2010/main" val="2919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/>
              <a:t>Miről van szó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Iskolai feladat</a:t>
            </a:r>
          </a:p>
          <a:p>
            <a:r>
              <a:rPr lang="hu-HU" sz="2400" dirty="0"/>
              <a:t>Visual </a:t>
            </a:r>
            <a:r>
              <a:rPr lang="hu-HU" sz="2400" dirty="0" err="1"/>
              <a:t>Studio</a:t>
            </a:r>
            <a:r>
              <a:rPr lang="hu-HU" sz="2400" dirty="0"/>
              <a:t> 2019 </a:t>
            </a:r>
            <a:r>
              <a:rPr lang="hu-HU" sz="2400" dirty="0" err="1"/>
              <a:t>Community</a:t>
            </a:r>
            <a:r>
              <a:rPr lang="hu-HU" sz="2400" dirty="0"/>
              <a:t> használása</a:t>
            </a:r>
          </a:p>
          <a:p>
            <a:r>
              <a:rPr lang="hu-HU" sz="2400" dirty="0"/>
              <a:t>C# </a:t>
            </a:r>
            <a:r>
              <a:rPr lang="hu-HU" sz="2400" dirty="0" err="1"/>
              <a:t>Forms-os</a:t>
            </a:r>
            <a:r>
              <a:rPr lang="hu-HU" sz="2400" dirty="0"/>
              <a:t> játék</a:t>
            </a:r>
          </a:p>
          <a:p>
            <a:r>
              <a:rPr lang="hu-HU" sz="2400" dirty="0"/>
              <a:t>Csak egérrel vezérelhető „ügyességi” játék</a:t>
            </a:r>
          </a:p>
        </p:txBody>
      </p:sp>
    </p:spTree>
    <p:extLst>
      <p:ext uri="{BB962C8B-B14F-4D97-AF65-F5344CB8AC3E}">
        <p14:creationId xmlns:p14="http://schemas.microsoft.com/office/powerpoint/2010/main" val="35589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126"/>
          </a:xfrm>
        </p:spPr>
        <p:txBody>
          <a:bodyPr/>
          <a:lstStyle/>
          <a:p>
            <a:r>
              <a:rPr lang="hu-HU" sz="5400" dirty="0"/>
              <a:t>Kezdés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271576" cy="1229035"/>
          </a:xfrm>
        </p:spPr>
        <p:txBody>
          <a:bodyPr>
            <a:normAutofit/>
          </a:bodyPr>
          <a:lstStyle/>
          <a:p>
            <a:r>
              <a:rPr lang="hu-HU" sz="2400" dirty="0"/>
              <a:t>Cél: Feladat teljesítése</a:t>
            </a:r>
          </a:p>
          <a:p>
            <a:r>
              <a:rPr lang="hu-HU" sz="2400" dirty="0"/>
              <a:t>Feladat: Játék elkészítése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03313" y="3289610"/>
            <a:ext cx="4245159" cy="2051823"/>
          </a:xfrm>
        </p:spPr>
        <p:txBody>
          <a:bodyPr>
            <a:normAutofit/>
          </a:bodyPr>
          <a:lstStyle/>
          <a:p>
            <a:r>
              <a:rPr lang="hu-HU" sz="2400" dirty="0"/>
              <a:t>MJE:</a:t>
            </a:r>
          </a:p>
          <a:p>
            <a:r>
              <a:rPr lang="hu-HU" sz="2400" dirty="0"/>
              <a:t>Fő képernyő</a:t>
            </a:r>
          </a:p>
          <a:p>
            <a:r>
              <a:rPr lang="hu-HU" sz="2400" dirty="0"/>
              <a:t>Van vége (Nyerés-Vesztés)</a:t>
            </a:r>
          </a:p>
          <a:p>
            <a:endParaRPr lang="hu-HU" sz="2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1458844"/>
            <a:ext cx="5970501" cy="451391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499651" y="5972755"/>
            <a:ext cx="5970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program </a:t>
            </a:r>
            <a:r>
              <a:rPr lang="hu-HU" sz="1600" dirty="0" err="1"/>
              <a:t>főképernyője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1294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Főképernyő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66508" y="1633855"/>
            <a:ext cx="4491999" cy="4195763"/>
          </a:xfrm>
        </p:spPr>
        <p:txBody>
          <a:bodyPr/>
          <a:lstStyle/>
          <a:p>
            <a:r>
              <a:rPr lang="hu-HU" dirty="0"/>
              <a:t>Első Mérföldkő</a:t>
            </a:r>
          </a:p>
          <a:p>
            <a:r>
              <a:rPr lang="hu-HU" dirty="0"/>
              <a:t>Nagy része Label és Panel</a:t>
            </a:r>
          </a:p>
          <a:p>
            <a:r>
              <a:rPr lang="hu-HU" dirty="0"/>
              <a:t>4 gomb </a:t>
            </a:r>
          </a:p>
          <a:p>
            <a:r>
              <a:rPr lang="hu-HU" dirty="0"/>
              <a:t>1 </a:t>
            </a:r>
            <a:r>
              <a:rPr lang="hu-HU" dirty="0" err="1"/>
              <a:t>Progress</a:t>
            </a:r>
            <a:r>
              <a:rPr lang="hu-HU" dirty="0"/>
              <a:t> bar</a:t>
            </a:r>
          </a:p>
          <a:p>
            <a:r>
              <a:rPr lang="hu-HU" dirty="0"/>
              <a:t>Legkönnyebb része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D765128-6660-CCE4-F1FB-362B88AB7E98}"/>
              </a:ext>
            </a:extLst>
          </p:cNvPr>
          <p:cNvSpPr/>
          <p:nvPr/>
        </p:nvSpPr>
        <p:spPr>
          <a:xfrm>
            <a:off x="5660571" y="1633855"/>
            <a:ext cx="5885318" cy="4279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730BD65-2165-5F26-9FC1-6DBF6CADB751}"/>
              </a:ext>
            </a:extLst>
          </p:cNvPr>
          <p:cNvSpPr/>
          <p:nvPr/>
        </p:nvSpPr>
        <p:spPr>
          <a:xfrm>
            <a:off x="5680276" y="1655179"/>
            <a:ext cx="5845216" cy="10967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48FC64F-1A21-5E4B-35B2-B217B18D46F0}"/>
              </a:ext>
            </a:extLst>
          </p:cNvPr>
          <p:cNvSpPr/>
          <p:nvPr/>
        </p:nvSpPr>
        <p:spPr>
          <a:xfrm>
            <a:off x="5680276" y="4793083"/>
            <a:ext cx="5845216" cy="10967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7032687-8AC6-120F-24C8-AEAA9C32BF2D}"/>
              </a:ext>
            </a:extLst>
          </p:cNvPr>
          <p:cNvSpPr txBox="1"/>
          <p:nvPr/>
        </p:nvSpPr>
        <p:spPr>
          <a:xfrm>
            <a:off x="7633792" y="1874572"/>
            <a:ext cx="193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Impact" panose="020B0806030902050204" pitchFamily="34" charset="0"/>
              </a:rPr>
              <a:t>Hokiföld</a:t>
            </a:r>
            <a:endParaRPr lang="hu-HU" sz="3200" dirty="0">
              <a:latin typeface="Impact" panose="020B0806030902050204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BB9DC4E-094D-0503-ADE8-3102D7E71722}"/>
              </a:ext>
            </a:extLst>
          </p:cNvPr>
          <p:cNvSpPr txBox="1"/>
          <p:nvPr/>
        </p:nvSpPr>
        <p:spPr>
          <a:xfrm>
            <a:off x="5867400" y="3587816"/>
            <a:ext cx="1672156" cy="36933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Impact" panose="020B0806030902050204" pitchFamily="34" charset="0"/>
              </a:rPr>
              <a:t>Kezdés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94F20F3-15D5-DD05-3012-39A04E17101D}"/>
              </a:ext>
            </a:extLst>
          </p:cNvPr>
          <p:cNvSpPr txBox="1"/>
          <p:nvPr/>
        </p:nvSpPr>
        <p:spPr>
          <a:xfrm>
            <a:off x="9571975" y="3587816"/>
            <a:ext cx="1672156" cy="36933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Impact" panose="020B0806030902050204" pitchFamily="34" charset="0"/>
              </a:rPr>
              <a:t>Folytatás</a:t>
            </a:r>
          </a:p>
        </p:txBody>
      </p:sp>
      <p:pic>
        <p:nvPicPr>
          <p:cNvPr id="14" name="Kép 13" descr="A képen szöveg, zászló látható&#10;&#10;Automatikusan generált leírás">
            <a:extLst>
              <a:ext uri="{FF2B5EF4-FFF2-40B4-BE49-F238E27FC236}">
                <a16:creationId xmlns:a16="http://schemas.microsoft.com/office/drawing/2014/main" id="{2DB030A4-CC2D-36E8-B458-E6F16FDB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87" y="2902201"/>
            <a:ext cx="1672156" cy="1740562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D305F8A9-7BA2-8BAC-2C3B-C895BBD9AE7B}"/>
              </a:ext>
            </a:extLst>
          </p:cNvPr>
          <p:cNvSpPr txBox="1"/>
          <p:nvPr/>
        </p:nvSpPr>
        <p:spPr>
          <a:xfrm>
            <a:off x="5946866" y="5141379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Impact" panose="020B0806030902050204" pitchFamily="34" charset="0"/>
              </a:rPr>
              <a:t>Szint megcsinálva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C38BED14-4BA6-2AD5-1DF0-9433975B19A1}"/>
              </a:ext>
            </a:extLst>
          </p:cNvPr>
          <p:cNvSpPr/>
          <p:nvPr/>
        </p:nvSpPr>
        <p:spPr>
          <a:xfrm>
            <a:off x="8016240" y="5202821"/>
            <a:ext cx="2034594" cy="28993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B8620FC3-B3B6-D4F2-E8D7-53DBAD3C1DC9}"/>
              </a:ext>
            </a:extLst>
          </p:cNvPr>
          <p:cNvSpPr txBox="1"/>
          <p:nvPr/>
        </p:nvSpPr>
        <p:spPr>
          <a:xfrm>
            <a:off x="10110873" y="5147734"/>
            <a:ext cx="59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Impact" panose="020B0806030902050204" pitchFamily="34" charset="0"/>
              </a:rPr>
              <a:t>0/3</a:t>
            </a:r>
          </a:p>
        </p:txBody>
      </p:sp>
    </p:spTree>
    <p:extLst>
      <p:ext uri="{BB962C8B-B14F-4D97-AF65-F5344CB8AC3E}">
        <p14:creationId xmlns:p14="http://schemas.microsoft.com/office/powerpoint/2010/main" val="6054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9" grpId="0"/>
      <p:bldP spid="2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Első szint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66507" y="1633855"/>
            <a:ext cx="4429605" cy="4195763"/>
          </a:xfrm>
        </p:spPr>
        <p:txBody>
          <a:bodyPr/>
          <a:lstStyle/>
          <a:p>
            <a:r>
              <a:rPr lang="hu-HU" dirty="0"/>
              <a:t>Főképernyőből készült</a:t>
            </a:r>
          </a:p>
          <a:p>
            <a:r>
              <a:rPr lang="hu-HU" dirty="0"/>
              <a:t>Valós Játékmenet elkészítése</a:t>
            </a:r>
          </a:p>
          <a:p>
            <a:r>
              <a:rPr lang="hu-HU" dirty="0"/>
              <a:t>Kódolása: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Probléma: Nem veszthető el</a:t>
            </a:r>
          </a:p>
          <a:p>
            <a:r>
              <a:rPr lang="hu-HU" dirty="0"/>
              <a:t>Megoldás: Pályák befejezése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D765128-6660-CCE4-F1FB-362B88AB7E98}"/>
              </a:ext>
            </a:extLst>
          </p:cNvPr>
          <p:cNvSpPr/>
          <p:nvPr/>
        </p:nvSpPr>
        <p:spPr>
          <a:xfrm>
            <a:off x="5660571" y="1633855"/>
            <a:ext cx="5885318" cy="4279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730BD65-2165-5F26-9FC1-6DBF6CADB751}"/>
              </a:ext>
            </a:extLst>
          </p:cNvPr>
          <p:cNvSpPr/>
          <p:nvPr/>
        </p:nvSpPr>
        <p:spPr>
          <a:xfrm>
            <a:off x="5680276" y="1655179"/>
            <a:ext cx="5845216" cy="6784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48FC64F-1A21-5E4B-35B2-B217B18D46F0}"/>
              </a:ext>
            </a:extLst>
          </p:cNvPr>
          <p:cNvSpPr/>
          <p:nvPr/>
        </p:nvSpPr>
        <p:spPr>
          <a:xfrm>
            <a:off x="5680276" y="5080637"/>
            <a:ext cx="5845216" cy="8091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BBD406-8496-5C40-0256-B763994AD424}"/>
              </a:ext>
            </a:extLst>
          </p:cNvPr>
          <p:cNvSpPr/>
          <p:nvPr/>
        </p:nvSpPr>
        <p:spPr>
          <a:xfrm>
            <a:off x="5680275" y="2133600"/>
            <a:ext cx="2196900" cy="29375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4E0C748-BB47-7D1B-A460-40E7C1EC32B1}"/>
              </a:ext>
            </a:extLst>
          </p:cNvPr>
          <p:cNvSpPr/>
          <p:nvPr/>
        </p:nvSpPr>
        <p:spPr>
          <a:xfrm>
            <a:off x="9653589" y="2276475"/>
            <a:ext cx="1871904" cy="29263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DD61F83C-C0F9-E45C-BDB2-1AF13480CFE8}"/>
              </a:ext>
            </a:extLst>
          </p:cNvPr>
          <p:cNvSpPr/>
          <p:nvPr/>
        </p:nvSpPr>
        <p:spPr>
          <a:xfrm>
            <a:off x="7861488" y="3873604"/>
            <a:ext cx="1333501" cy="1809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727EFFA7-4946-9DD7-56C7-7B4B847A5101}"/>
              </a:ext>
            </a:extLst>
          </p:cNvPr>
          <p:cNvSpPr/>
          <p:nvPr/>
        </p:nvSpPr>
        <p:spPr>
          <a:xfrm>
            <a:off x="8367832" y="3197173"/>
            <a:ext cx="1333501" cy="1809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32890B9-E38E-BB89-A6A9-D6E012085813}"/>
              </a:ext>
            </a:extLst>
          </p:cNvPr>
          <p:cNvSpPr/>
          <p:nvPr/>
        </p:nvSpPr>
        <p:spPr>
          <a:xfrm>
            <a:off x="7896879" y="2343149"/>
            <a:ext cx="1756710" cy="611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1D5C1A5-22EC-B440-168C-36E0B4A57ACA}"/>
              </a:ext>
            </a:extLst>
          </p:cNvPr>
          <p:cNvSpPr txBox="1"/>
          <p:nvPr/>
        </p:nvSpPr>
        <p:spPr>
          <a:xfrm>
            <a:off x="5775893" y="3266887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latin typeface="Impact" panose="020B0806030902050204" pitchFamily="34" charset="0"/>
              </a:rPr>
              <a:t>Ne érj a vöröshöz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02A9FBBE-BDB8-CBC5-CF6B-7CB51549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0" y="2887766"/>
            <a:ext cx="40386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  <p:bldP spid="16" grpId="0" animBg="1"/>
      <p:bldP spid="17" grpId="0" animBg="1"/>
      <p:bldP spid="18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Játék vége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633855"/>
            <a:ext cx="3887789" cy="4195763"/>
          </a:xfrm>
        </p:spPr>
        <p:txBody>
          <a:bodyPr/>
          <a:lstStyle/>
          <a:p>
            <a:r>
              <a:rPr lang="hu-HU" dirty="0"/>
              <a:t>A fal érintésekor indul el</a:t>
            </a:r>
          </a:p>
          <a:p>
            <a:r>
              <a:rPr lang="hu-HU" dirty="0"/>
              <a:t>Vesztéskor elindít egy hangot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Újra próbálható az elvesztett szinttől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BA37BFF-B9E5-2333-C316-DB0809AB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7" y="2461473"/>
            <a:ext cx="3446467" cy="232109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92BE90D-9B13-1904-EFB6-CC10E0EE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15" y="1399054"/>
            <a:ext cx="6543193" cy="46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8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C91356-BBB4-7793-1146-93ED6366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Változók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2FB9CF-233C-CAFC-7CE4-689ECD873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Haladás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6D42AF-3EF4-AAAD-3CA9-E08AF7F8D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Játékos hány szintet vitt ki</a:t>
            </a:r>
          </a:p>
          <a:p>
            <a:r>
              <a:rPr lang="hu-HU" dirty="0"/>
              <a:t>Miért: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Főmenü Alsó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„Folytatás gomb”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51F76C6-D294-CBC2-A164-E79F1B3A7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Csalás-ellenes rendszer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D5BD086-5455-A364-42A8-21861FC0E4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Szintenként újraindul</a:t>
            </a:r>
          </a:p>
          <a:p>
            <a:r>
              <a:rPr lang="hu-HU" dirty="0"/>
              <a:t>„Láthatatlan Panelek” irányítják</a:t>
            </a:r>
          </a:p>
          <a:p>
            <a:r>
              <a:rPr lang="hu-HU" dirty="0"/>
              <a:t>Cél elérésekor ellenőriz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D349528-DFBD-DF98-23DB-78768ED3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22" y="3927347"/>
            <a:ext cx="2919412" cy="21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BCD44-0119-26D6-6F3C-168A3E55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47800"/>
            <a:ext cx="3598075" cy="1447800"/>
          </a:xfrm>
        </p:spPr>
        <p:txBody>
          <a:bodyPr/>
          <a:lstStyle/>
          <a:p>
            <a:r>
              <a:rPr lang="hu-HU" sz="4200" dirty="0"/>
              <a:t>Legnagyobb gond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B11551-989B-5162-96AD-ADDB9231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Char char=""/>
            </a:pP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816208-32E3-30F7-F038-56E3A160F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3129280"/>
            <a:ext cx="3598075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 3" panose="05040102010807070707" pitchFamily="18" charset="2"/>
              <a:buChar char="u"/>
            </a:pPr>
            <a:r>
              <a:rPr lang="hu-HU" sz="1800" dirty="0"/>
              <a:t>„Kép incidens”</a:t>
            </a:r>
          </a:p>
        </p:txBody>
      </p:sp>
    </p:spTree>
    <p:extLst>
      <p:ext uri="{BB962C8B-B14F-4D97-AF65-F5344CB8AC3E}">
        <p14:creationId xmlns:p14="http://schemas.microsoft.com/office/powerpoint/2010/main" val="388888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88D13B-D1E9-10E6-1BB3-B95D9AB6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jövő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605971-38CE-EFA0-E5E1-A4869B3B9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Lehetőségek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19A52C4-6E11-4A65-9028-EA62562E1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Téma reform</a:t>
            </a:r>
          </a:p>
          <a:p>
            <a:r>
              <a:rPr lang="hu-HU" dirty="0"/>
              <a:t>Hangeffektek / Zene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47AA90B-D076-97BE-2B22-CF765172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C0BD05E-7285-5933-6659-28B83B5D47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981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648</TotalTime>
  <Words>162</Words>
  <Application>Microsoft Office PowerPoint</Application>
  <PresentationFormat>Szélesvásznú</PresentationFormat>
  <Paragraphs>63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Algerian</vt:lpstr>
      <vt:lpstr>Arial</vt:lpstr>
      <vt:lpstr>Century Gothic</vt:lpstr>
      <vt:lpstr>Impact</vt:lpstr>
      <vt:lpstr>Wingdings 3</vt:lpstr>
      <vt:lpstr>Ion</vt:lpstr>
      <vt:lpstr>„Ne érj a piroshoz”</vt:lpstr>
      <vt:lpstr>Miről van szó</vt:lpstr>
      <vt:lpstr>Kezdés</vt:lpstr>
      <vt:lpstr>Készítése: Főképernyő</vt:lpstr>
      <vt:lpstr>Készítése: Első szint</vt:lpstr>
      <vt:lpstr>Készítése: Játék vége</vt:lpstr>
      <vt:lpstr>Készítése: Változók</vt:lpstr>
      <vt:lpstr>Legnagyobb gond</vt:lpstr>
      <vt:lpstr>A jövő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„Ne érj a piroshoz”</dc:title>
  <dc:creator>Kecskés Zsolt István</dc:creator>
  <cp:lastModifiedBy>Zsolt Kecskés</cp:lastModifiedBy>
  <cp:revision>35</cp:revision>
  <dcterms:created xsi:type="dcterms:W3CDTF">2022-09-08T09:22:10Z</dcterms:created>
  <dcterms:modified xsi:type="dcterms:W3CDTF">2022-09-21T20:19:00Z</dcterms:modified>
</cp:coreProperties>
</file>