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964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516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627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658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138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524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021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0560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285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16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07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68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2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85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345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6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1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44FACB-EA75-4F7C-8BAA-3FE805A32242}" type="datetimeFigureOut">
              <a:rPr lang="hu-HU" smtClean="0"/>
              <a:t>2022. 02. 20.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A5FA-7E35-4E4B-9CA6-B0665ADBDA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72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ctr.com/wp-content/uploads/plc-errors.jpg" TargetMode="External"/><Relationship Id="rId2" Type="http://schemas.openxmlformats.org/officeDocument/2006/relationships/hyperlink" Target="https://www.superfitt.hu/wp-content/uploads/2021/07/fejfajas-okai-tipusok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port.hu/images/content/202002/focus/Kodolj_hatarok_nelkul_nisz.jp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571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>
                <a:latin typeface="+mn-lt"/>
                <a:cs typeface="Times New Roman" panose="02020603050405020304" pitchFamily="18" charset="0"/>
              </a:rPr>
              <a:t>A projektünk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95800" y="3679825"/>
            <a:ext cx="3568700" cy="1806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>
                <a:latin typeface="+mn-lt"/>
                <a:cs typeface="Times New Roman" panose="02020603050405020304" pitchFamily="18" charset="0"/>
              </a:rPr>
              <a:t>Készítette: </a:t>
            </a:r>
          </a:p>
          <a:p>
            <a:pPr lvl="1">
              <a:buFontTx/>
              <a:buChar char="-"/>
            </a:pPr>
            <a:r>
              <a:rPr lang="hu-HU" sz="2000" dirty="0">
                <a:latin typeface="+mn-lt"/>
                <a:cs typeface="Times New Roman" panose="02020603050405020304" pitchFamily="18" charset="0"/>
              </a:rPr>
              <a:t>Kecskés Zsolt István</a:t>
            </a:r>
          </a:p>
          <a:p>
            <a:pPr lvl="1">
              <a:buFontTx/>
              <a:buChar char="-"/>
            </a:pPr>
            <a:r>
              <a:rPr lang="hu-HU" sz="2000" dirty="0">
                <a:latin typeface="+mn-lt"/>
                <a:cs typeface="Times New Roman" panose="02020603050405020304" pitchFamily="18" charset="0"/>
              </a:rPr>
              <a:t>Dudás Levente</a:t>
            </a:r>
          </a:p>
          <a:p>
            <a:pPr lvl="1">
              <a:buFontTx/>
              <a:buChar char="-"/>
            </a:pPr>
            <a:r>
              <a:rPr lang="hu-HU" sz="2000" dirty="0">
                <a:latin typeface="+mn-lt"/>
                <a:cs typeface="Times New Roman" panose="02020603050405020304" pitchFamily="18" charset="0"/>
              </a:rPr>
              <a:t>Mészáros Richárd</a:t>
            </a:r>
          </a:p>
        </p:txBody>
      </p:sp>
    </p:spTree>
    <p:extLst>
      <p:ext uri="{BB962C8B-B14F-4D97-AF65-F5344CB8AC3E}">
        <p14:creationId xmlns:p14="http://schemas.microsoft.com/office/powerpoint/2010/main" val="2022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11600" cy="1247775"/>
          </a:xfrm>
        </p:spPr>
        <p:txBody>
          <a:bodyPr/>
          <a:lstStyle/>
          <a:p>
            <a:r>
              <a:rPr lang="hu-HU" sz="7200" dirty="0">
                <a:latin typeface="+mn-lt"/>
                <a:cs typeface="Times New Roman" panose="02020603050405020304" pitchFamily="18" charset="0"/>
              </a:rPr>
              <a:t>Cél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4521200" cy="4105275"/>
          </a:xfrm>
        </p:spPr>
        <p:txBody>
          <a:bodyPr/>
          <a:lstStyle/>
          <a:p>
            <a:r>
              <a:rPr lang="hu-HU" sz="3600" dirty="0">
                <a:cs typeface="Times New Roman" panose="02020603050405020304" pitchFamily="18" charset="0"/>
              </a:rPr>
              <a:t>6 oldalas (+ 5)</a:t>
            </a:r>
          </a:p>
          <a:p>
            <a:r>
              <a:rPr lang="hu-HU" sz="3600" dirty="0" err="1">
                <a:cs typeface="Times New Roman" panose="02020603050405020304" pitchFamily="18" charset="0"/>
              </a:rPr>
              <a:t>Reszponzív</a:t>
            </a:r>
            <a:endParaRPr lang="hu-HU" sz="3600" dirty="0">
              <a:cs typeface="Times New Roman" panose="02020603050405020304" pitchFamily="18" charset="0"/>
            </a:endParaRPr>
          </a:p>
          <a:p>
            <a:r>
              <a:rPr lang="hu-HU" sz="3600" dirty="0"/>
              <a:t>Menüsorral</a:t>
            </a:r>
          </a:p>
          <a:p>
            <a:r>
              <a:rPr lang="hu-HU" sz="3600" dirty="0" err="1"/>
              <a:t>Github-on</a:t>
            </a:r>
            <a:endParaRPr lang="hu-HU" sz="36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1076954"/>
            <a:ext cx="4965700" cy="3863346"/>
          </a:xfrm>
          <a:prstGeom prst="roundRect">
            <a:avLst>
              <a:gd name="adj" fmla="val 3494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780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7200" dirty="0"/>
              <a:t>Cél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2" y="2052918"/>
            <a:ext cx="5348290" cy="4195481"/>
          </a:xfrm>
        </p:spPr>
        <p:txBody>
          <a:bodyPr/>
          <a:lstStyle/>
          <a:p>
            <a:r>
              <a:rPr lang="hu-HU" sz="3600" dirty="0"/>
              <a:t>Dokumentálás JIRA </a:t>
            </a:r>
            <a:r>
              <a:rPr lang="hu-HU" sz="3600" dirty="0" err="1"/>
              <a:t>Softver-ben</a:t>
            </a:r>
            <a:endParaRPr lang="hu-HU" sz="3600" dirty="0"/>
          </a:p>
          <a:p>
            <a:r>
              <a:rPr lang="hu-HU" sz="3600" dirty="0" err="1">
                <a:cs typeface="Times New Roman" panose="02020603050405020304" pitchFamily="18" charset="0"/>
              </a:rPr>
              <a:t>Scrum</a:t>
            </a:r>
            <a:r>
              <a:rPr lang="hu-HU" sz="3600" dirty="0">
                <a:cs typeface="Times New Roman" panose="02020603050405020304" pitchFamily="18" charset="0"/>
              </a:rPr>
              <a:t> gyakorlás</a:t>
            </a:r>
          </a:p>
          <a:p>
            <a:r>
              <a:rPr lang="hu-HU" sz="3600" dirty="0">
                <a:cs typeface="Times New Roman" panose="02020603050405020304" pitchFamily="18" charset="0"/>
              </a:rPr>
              <a:t>Napi </a:t>
            </a:r>
            <a:r>
              <a:rPr lang="hu-HU" sz="3600" dirty="0" err="1">
                <a:cs typeface="Times New Roman" panose="02020603050405020304" pitchFamily="18" charset="0"/>
              </a:rPr>
              <a:t>Scrum</a:t>
            </a:r>
            <a:r>
              <a:rPr lang="hu-HU" sz="3600" dirty="0"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cs typeface="Times New Roman" panose="02020603050405020304" pitchFamily="18" charset="0"/>
              </a:rPr>
              <a:t>Teams-ben</a:t>
            </a:r>
            <a:endParaRPr lang="hu-HU" sz="3600" dirty="0"/>
          </a:p>
          <a:p>
            <a:endParaRPr lang="hu-HU" dirty="0"/>
          </a:p>
        </p:txBody>
      </p:sp>
      <p:pic>
        <p:nvPicPr>
          <p:cNvPr id="1028" name="Picture 4" descr="Create a Jira Ticket using REST API and Scan attach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154518"/>
            <a:ext cx="5229225" cy="2266951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6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5636" y="500343"/>
            <a:ext cx="9404723" cy="1400530"/>
          </a:xfrm>
        </p:spPr>
        <p:txBody>
          <a:bodyPr/>
          <a:lstStyle/>
          <a:p>
            <a:r>
              <a:rPr lang="hu-HU" sz="7200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57349" y="2052918"/>
            <a:ext cx="4293325" cy="3764407"/>
          </a:xfrm>
        </p:spPr>
        <p:txBody>
          <a:bodyPr>
            <a:normAutofit/>
          </a:bodyPr>
          <a:lstStyle/>
          <a:p>
            <a:r>
              <a:rPr lang="hu-HU" sz="3200" dirty="0" err="1"/>
              <a:t>Jira</a:t>
            </a:r>
            <a:r>
              <a:rPr lang="hu-HU" sz="3200" dirty="0"/>
              <a:t> használata</a:t>
            </a:r>
          </a:p>
          <a:p>
            <a:r>
              <a:rPr lang="hu-HU" sz="3200" dirty="0"/>
              <a:t>Csapatmunka</a:t>
            </a:r>
          </a:p>
          <a:p>
            <a:r>
              <a:rPr lang="hu-HU" sz="3200" dirty="0"/>
              <a:t>Gyakori megbetegedések</a:t>
            </a:r>
          </a:p>
          <a:p>
            <a:r>
              <a:rPr lang="hu-HU" sz="3200" dirty="0"/>
              <a:t>Kódolási hibák</a:t>
            </a:r>
          </a:p>
          <a:p>
            <a:endParaRPr lang="hu-HU" sz="2400" dirty="0"/>
          </a:p>
        </p:txBody>
      </p:sp>
      <p:pic>
        <p:nvPicPr>
          <p:cNvPr id="1026" name="Picture 2" descr="https://www.superfitt.hu/wp-content/uploads/2021/07/fejfajas-okai-tipus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85" y="1819275"/>
            <a:ext cx="7004157" cy="4579058"/>
          </a:xfrm>
          <a:prstGeom prst="snip2DiagRect">
            <a:avLst>
              <a:gd name="adj1" fmla="val 19208"/>
              <a:gd name="adj2" fmla="val 1799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zövegdoboz 5"/>
          <p:cNvSpPr txBox="1"/>
          <p:nvPr/>
        </p:nvSpPr>
        <p:spPr>
          <a:xfrm>
            <a:off x="5748721" y="6379641"/>
            <a:ext cx="5527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https://www.superfitt.hu/wp-content/uploads/2021/07/fejfajas-okai-tipusok.jpg</a:t>
            </a:r>
          </a:p>
        </p:txBody>
      </p:sp>
    </p:spTree>
    <p:extLst>
      <p:ext uri="{BB962C8B-B14F-4D97-AF65-F5344CB8AC3E}">
        <p14:creationId xmlns:p14="http://schemas.microsoft.com/office/powerpoint/2010/main" val="6150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>
                <a:latin typeface="+mn-lt"/>
                <a:cs typeface="Times New Roman" panose="02020603050405020304" pitchFamily="18" charset="0"/>
              </a:rPr>
              <a:t>Dudás Levente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1" y="2084388"/>
            <a:ext cx="3128492" cy="3160712"/>
          </a:xfrm>
        </p:spPr>
        <p:txBody>
          <a:bodyPr>
            <a:normAutofit/>
          </a:bodyPr>
          <a:lstStyle/>
          <a:p>
            <a:r>
              <a:rPr lang="hu-HU" sz="3200" dirty="0" smtClean="0">
                <a:latin typeface="+mn-lt"/>
                <a:cs typeface="Times New Roman" panose="02020603050405020304" pitchFamily="18" charset="0"/>
              </a:rPr>
              <a:t>CSS</a:t>
            </a:r>
          </a:p>
          <a:p>
            <a:r>
              <a:rPr lang="hu-HU" sz="3200" dirty="0" smtClean="0">
                <a:latin typeface="+mn-lt"/>
                <a:cs typeface="Times New Roman" panose="02020603050405020304" pitchFamily="18" charset="0"/>
              </a:rPr>
              <a:t>Oldalak formázása, szépítése</a:t>
            </a:r>
          </a:p>
          <a:p>
            <a:endParaRPr lang="hu-HU" sz="3200" dirty="0" smtClean="0">
              <a:latin typeface="+mn-lt"/>
              <a:cs typeface="Times New Roman" panose="02020603050405020304" pitchFamily="18" charset="0"/>
            </a:endParaRPr>
          </a:p>
          <a:p>
            <a:endParaRPr lang="hu-HU" sz="32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38" y="1584101"/>
            <a:ext cx="7834092" cy="3425780"/>
          </a:xfrm>
          <a:prstGeom prst="roundRect">
            <a:avLst>
              <a:gd name="adj" fmla="val 16667"/>
            </a:avLst>
          </a:prstGeom>
          <a:ln w="5715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486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>
                <a:latin typeface="+mn-lt"/>
                <a:cs typeface="Times New Roman" panose="02020603050405020304" pitchFamily="18" charset="0"/>
              </a:rPr>
              <a:t>Mészáros Richárd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84388"/>
            <a:ext cx="5219700" cy="3160712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+mn-lt"/>
                <a:cs typeface="Times New Roman" panose="02020603050405020304" pitchFamily="18" charset="0"/>
              </a:rPr>
              <a:t>HTML</a:t>
            </a:r>
          </a:p>
          <a:p>
            <a:r>
              <a:rPr lang="hu-HU" sz="3200" dirty="0">
                <a:latin typeface="+mn-lt"/>
                <a:cs typeface="Times New Roman" panose="02020603050405020304" pitchFamily="18" charset="0"/>
              </a:rPr>
              <a:t>1 hetenként 1 oldal</a:t>
            </a:r>
          </a:p>
          <a:p>
            <a:r>
              <a:rPr lang="hu-HU" sz="3200" dirty="0">
                <a:latin typeface="+mn-lt"/>
                <a:cs typeface="Times New Roman" panose="02020603050405020304" pitchFamily="18" charset="0"/>
              </a:rPr>
              <a:t>CSS segítségadás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03" y="5004753"/>
            <a:ext cx="9305593" cy="7096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57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>
                <a:latin typeface="+mn-lt"/>
                <a:cs typeface="Times New Roman" panose="02020603050405020304" pitchFamily="18" charset="0"/>
              </a:rPr>
              <a:t>Kecskés Zsolt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199" y="2084388"/>
            <a:ext cx="5728063" cy="3160712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+mn-lt"/>
                <a:cs typeface="Times New Roman" panose="02020603050405020304" pitchFamily="18" charset="0"/>
              </a:rPr>
              <a:t>Képek </a:t>
            </a:r>
            <a:r>
              <a:rPr lang="hu-HU" sz="3200" dirty="0" err="1">
                <a:latin typeface="+mn-lt"/>
                <a:cs typeface="Times New Roman" panose="02020603050405020304" pitchFamily="18" charset="0"/>
              </a:rPr>
              <a:t>Photoshoppolása</a:t>
            </a:r>
            <a:endParaRPr lang="hu-HU" sz="3200" dirty="0">
              <a:latin typeface="+mn-lt"/>
              <a:cs typeface="Times New Roman" panose="02020603050405020304" pitchFamily="18" charset="0"/>
            </a:endParaRPr>
          </a:p>
          <a:p>
            <a:r>
              <a:rPr lang="hu-HU" sz="3200" dirty="0">
                <a:latin typeface="+mn-lt"/>
                <a:cs typeface="Times New Roman" panose="02020603050405020304" pitchFamily="18" charset="0"/>
              </a:rPr>
              <a:t>Menünek megoldása (JS)</a:t>
            </a:r>
          </a:p>
          <a:p>
            <a:r>
              <a:rPr lang="hu-HU" sz="3200" dirty="0">
                <a:latin typeface="+mn-lt"/>
                <a:cs typeface="Times New Roman" panose="02020603050405020304" pitchFamily="18" charset="0"/>
              </a:rPr>
              <a:t>Hibajavítások</a:t>
            </a:r>
          </a:p>
          <a:p>
            <a:r>
              <a:rPr lang="hu-HU" sz="3200" dirty="0">
                <a:latin typeface="+mn-lt"/>
                <a:cs typeface="Times New Roman" panose="02020603050405020304" pitchFamily="18" charset="0"/>
              </a:rPr>
              <a:t>5 aloldal </a:t>
            </a:r>
            <a:r>
              <a:rPr lang="hu-HU" sz="3200" dirty="0" err="1">
                <a:latin typeface="+mn-lt"/>
                <a:cs typeface="Times New Roman" panose="02020603050405020304" pitchFamily="18" charset="0"/>
              </a:rPr>
              <a:t>korigálása</a:t>
            </a:r>
            <a:endParaRPr lang="hu-HU" sz="3200" dirty="0">
              <a:latin typeface="+mn-lt"/>
              <a:cs typeface="Times New Roman" panose="02020603050405020304" pitchFamily="18" charset="0"/>
            </a:endParaRPr>
          </a:p>
          <a:p>
            <a:endParaRPr lang="hu-HU" sz="32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D5C4C5E8-0A7F-4891-B879-0F3067E74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922" y="1649617"/>
            <a:ext cx="3043747" cy="29767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8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https://www.superfitt.hu/wp-content/uploads/2021/07/fejfajas-okai-tipusok.jpg</a:t>
            </a:r>
            <a:endParaRPr lang="hu-HU" dirty="0"/>
          </a:p>
          <a:p>
            <a:r>
              <a:rPr lang="hu-HU" dirty="0">
                <a:hlinkClick r:id="rId3"/>
              </a:rPr>
              <a:t>https://www.plctr.com/wp-content/uploads/plc-errors.jpg</a:t>
            </a:r>
            <a:endParaRPr lang="hu-HU" dirty="0"/>
          </a:p>
          <a:p>
            <a:r>
              <a:rPr lang="hu-HU" dirty="0">
                <a:hlinkClick r:id="rId4"/>
              </a:rPr>
              <a:t>https://bitport.hu/images/content/202002/focus/Kodolj_hatarok_nelkul_nisz.jpg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15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3811" y="2738718"/>
            <a:ext cx="9404723" cy="1400530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2666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83</Words>
  <Application>Microsoft Office PowerPoint</Application>
  <PresentationFormat>Szélesvásznú</PresentationFormat>
  <Paragraphs>37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A projektünk</vt:lpstr>
      <vt:lpstr>Cél</vt:lpstr>
      <vt:lpstr>Cél</vt:lpstr>
      <vt:lpstr>Nehézségek</vt:lpstr>
      <vt:lpstr>Dudás Levente</vt:lpstr>
      <vt:lpstr>Mészáros Richárd</vt:lpstr>
      <vt:lpstr>Kecskés Zsolt</vt:lpstr>
      <vt:lpstr>Források</vt:lpstr>
      <vt:lpstr>Köszönjük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projektünk</dc:title>
  <dc:creator>Mészáros Richárd</dc:creator>
  <cp:lastModifiedBy>Dudás Levente</cp:lastModifiedBy>
  <cp:revision>14</cp:revision>
  <dcterms:created xsi:type="dcterms:W3CDTF">2022-02-14T10:03:40Z</dcterms:created>
  <dcterms:modified xsi:type="dcterms:W3CDTF">2022-02-20T16:04:35Z</dcterms:modified>
</cp:coreProperties>
</file>