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C8C8C8"/>
    <a:srgbClr val="A0A0A0"/>
    <a:srgbClr val="8C8C8C"/>
    <a:srgbClr val="787878"/>
    <a:srgbClr val="646464"/>
    <a:srgbClr val="3232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DA7-02FB-4840-B758-076202C44AB5}" type="datetimeFigureOut">
              <a:rPr lang="zh-TW" altLang="en-US" smtClean="0"/>
              <a:pPr/>
              <a:t>2014/7/18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4D56-7FA5-48D5-B518-D1B2EB4588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4613" y="1285875"/>
            <a:ext cx="39147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橢圓 11"/>
          <p:cNvSpPr/>
          <p:nvPr/>
        </p:nvSpPr>
        <p:spPr>
          <a:xfrm>
            <a:off x="2123728" y="1772816"/>
            <a:ext cx="4752528" cy="3888432"/>
          </a:xfrm>
          <a:prstGeom prst="ellipse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865120" y="2063931"/>
            <a:ext cx="3361509" cy="3317966"/>
          </a:xfrm>
          <a:prstGeom prst="ellipse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178629" y="2377439"/>
            <a:ext cx="2699657" cy="2690949"/>
          </a:xfrm>
          <a:prstGeom prst="ellipse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526971" y="2717074"/>
            <a:ext cx="2002972" cy="2011680"/>
          </a:xfrm>
          <a:prstGeom prst="ellipse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849189" y="3056709"/>
            <a:ext cx="1367245" cy="1332411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188823" y="3378925"/>
            <a:ext cx="679268" cy="705395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183494" y="3378277"/>
            <a:ext cx="698865" cy="698865"/>
          </a:xfrm>
          <a:prstGeom prst="ellipse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yanjen.su</dc:creator>
  <cp:lastModifiedBy>yanjen.su</cp:lastModifiedBy>
  <cp:revision>4</cp:revision>
  <dcterms:created xsi:type="dcterms:W3CDTF">2014-07-17T08:57:26Z</dcterms:created>
  <dcterms:modified xsi:type="dcterms:W3CDTF">2014-07-18T01:08:11Z</dcterms:modified>
</cp:coreProperties>
</file>