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7315200" cy="64008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 showGuides="1">
      <p:cViewPr varScale="1">
        <p:scale>
          <a:sx n="132" d="100"/>
          <a:sy n="132" d="100"/>
        </p:scale>
        <p:origin x="1632" y="114"/>
      </p:cViewPr>
      <p:guideLst>
        <p:guide orient="horz" pos="2016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BF74-CFC0-4E23-9F01-8D7ED46B3AA7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06575" y="1200150"/>
            <a:ext cx="37020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AE3447-E557-433B-897B-C464F769F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30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/>
              <a:t>Create </a:t>
            </a:r>
            <a:r>
              <a:rPr lang="en-US" dirty="0"/>
              <a:t>DWORD (32-bit) with name `</a:t>
            </a:r>
            <a:r>
              <a:rPr lang="en-US" dirty="0" err="1"/>
              <a:t>ExportBitmapResolution</a:t>
            </a:r>
            <a:r>
              <a:rPr lang="en-US" dirty="0"/>
              <a:t>` and decimal value 1200 under HKEY_CURRENT_USER\SOFTWARE\Microsoft\Office\16.0\PowerPoint\Options.</a:t>
            </a:r>
          </a:p>
          <a:p>
            <a:pPr marL="228600" indent="-228600">
              <a:buAutoNum type="arabicPeriod"/>
            </a:pPr>
            <a:r>
              <a:rPr lang="en-US" dirty="0"/>
              <a:t>Save PowerPoint presentation as PNG image.</a:t>
            </a:r>
          </a:p>
          <a:p>
            <a:pPr marL="228600" indent="-228600">
              <a:buAutoNum type="arabicPeriod"/>
            </a:pPr>
            <a:r>
              <a:rPr lang="en-US" dirty="0"/>
              <a:t>Use image editing software to resize the image to 838 pixels width. Prefer a sharper option for resizing.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AE3447-E557-433B-897B-C464F769FA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047540"/>
            <a:ext cx="6217920" cy="222842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361902"/>
            <a:ext cx="5486400" cy="1545378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3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40783"/>
            <a:ext cx="157734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40783"/>
            <a:ext cx="464058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9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595758"/>
            <a:ext cx="6309360" cy="266255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283501"/>
            <a:ext cx="6309360" cy="1400175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703917"/>
            <a:ext cx="31089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703917"/>
            <a:ext cx="310896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69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40785"/>
            <a:ext cx="630936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569086"/>
            <a:ext cx="3094672" cy="76898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338071"/>
            <a:ext cx="3094672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1" y="1569086"/>
            <a:ext cx="3109913" cy="768985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1" y="2338071"/>
            <a:ext cx="310991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3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26720"/>
            <a:ext cx="2359342" cy="14935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921599"/>
            <a:ext cx="3703320" cy="454871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20240"/>
            <a:ext cx="2359342" cy="355748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1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26720"/>
            <a:ext cx="2359342" cy="149352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921599"/>
            <a:ext cx="3703320" cy="454871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920240"/>
            <a:ext cx="2359342" cy="3557482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7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40785"/>
            <a:ext cx="630936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703917"/>
            <a:ext cx="630936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932596"/>
            <a:ext cx="16459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E12E6-7824-4641-9FAE-9BFBA18619DE}" type="datetimeFigureOut">
              <a:rPr lang="en-US" smtClean="0"/>
              <a:t>2021-09-25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932596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932596"/>
            <a:ext cx="16459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0F3EC-ADEC-426F-B2B7-E594CE361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4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E00078-52BE-46E7-BA4D-265D52350038}"/>
              </a:ext>
            </a:extLst>
          </p:cNvPr>
          <p:cNvGrpSpPr/>
          <p:nvPr/>
        </p:nvGrpSpPr>
        <p:grpSpPr>
          <a:xfrm>
            <a:off x="457155" y="118837"/>
            <a:ext cx="6400810" cy="5824734"/>
            <a:chOff x="457155" y="118836"/>
            <a:chExt cx="6400810" cy="5824734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3C12B4E-D4AB-44D0-84D0-198D0B2F09B2}"/>
                </a:ext>
              </a:extLst>
            </p:cNvPr>
            <p:cNvGrpSpPr/>
            <p:nvPr/>
          </p:nvGrpSpPr>
          <p:grpSpPr>
            <a:xfrm>
              <a:off x="457155" y="118836"/>
              <a:ext cx="2743210" cy="2624327"/>
              <a:chOff x="457155" y="118836"/>
              <a:chExt cx="2743210" cy="262432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128751-4627-4331-B8A0-0DF9F13AC019}"/>
                  </a:ext>
                </a:extLst>
              </p:cNvPr>
              <p:cNvSpPr txBox="1"/>
              <p:nvPr/>
            </p:nvSpPr>
            <p:spPr>
              <a:xfrm>
                <a:off x="457155" y="118836"/>
                <a:ext cx="274320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  <a:latin typeface="Segoe UI Semibold" panose="020B0702040204020203" pitchFamily="34" charset="0"/>
                    <a:ea typeface="Segoe UI Black" panose="020B0A02040204020203" pitchFamily="34" charset="0"/>
                    <a:cs typeface="Segoe UI Semibold" panose="020B0702040204020203" pitchFamily="34" charset="0"/>
                  </a:rPr>
                  <a:t>Monitored Container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E379A3B-177C-474C-B26D-314C899C4525}"/>
                  </a:ext>
                </a:extLst>
              </p:cNvPr>
              <p:cNvGrpSpPr/>
              <p:nvPr/>
            </p:nvGrpSpPr>
            <p:grpSpPr>
              <a:xfrm>
                <a:off x="457155" y="457163"/>
                <a:ext cx="2743210" cy="2286000"/>
                <a:chOff x="457155" y="457163"/>
                <a:chExt cx="2743210" cy="2286000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15509719-98E6-40ED-8E09-9BD56B1BFD16}"/>
                    </a:ext>
                  </a:extLst>
                </p:cNvPr>
                <p:cNvSpPr/>
                <p:nvPr/>
              </p:nvSpPr>
              <p:spPr>
                <a:xfrm>
                  <a:off x="457155" y="457163"/>
                  <a:ext cx="2743210" cy="2286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FEC07FB1-D1B0-4F4C-98F7-63C762FDD717}"/>
                    </a:ext>
                  </a:extLst>
                </p:cNvPr>
                <p:cNvGrpSpPr/>
                <p:nvPr/>
              </p:nvGrpSpPr>
              <p:grpSpPr>
                <a:xfrm>
                  <a:off x="868636" y="910731"/>
                  <a:ext cx="640072" cy="1512380"/>
                  <a:chOff x="1325881" y="1367967"/>
                  <a:chExt cx="640072" cy="1512379"/>
                </a:xfrm>
              </p:grpSpPr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419874D3-347A-4400-BA6F-04417BE77B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325881" y="1371601"/>
                    <a:ext cx="640072" cy="42084"/>
                  </a:xfrm>
                  <a:prstGeom prst="line">
                    <a:avLst/>
                  </a:prstGeom>
                  <a:ln w="6350">
                    <a:solidFill>
                      <a:schemeClr val="accent2"/>
                    </a:solidFill>
                    <a:prstDash val="dash"/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3EBAF018-9B24-43A2-B39F-D87B7C4924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325881" y="1371600"/>
                    <a:ext cx="640072" cy="411479"/>
                  </a:xfrm>
                  <a:prstGeom prst="line">
                    <a:avLst/>
                  </a:prstGeom>
                  <a:ln w="6350">
                    <a:solidFill>
                      <a:schemeClr val="accent2"/>
                    </a:solidFill>
                    <a:prstDash val="dash"/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F7203D1E-FAB1-42A0-B1AF-868D85B597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325881" y="1371601"/>
                    <a:ext cx="640072" cy="777238"/>
                  </a:xfrm>
                  <a:prstGeom prst="line">
                    <a:avLst/>
                  </a:prstGeom>
                  <a:ln w="6350">
                    <a:solidFill>
                      <a:schemeClr val="accent2"/>
                    </a:solidFill>
                    <a:prstDash val="dash"/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E2670DD5-ED80-4F73-B20D-3FA1FE00B6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325881" y="1367967"/>
                    <a:ext cx="640072" cy="1146419"/>
                  </a:xfrm>
                  <a:prstGeom prst="line">
                    <a:avLst/>
                  </a:prstGeom>
                  <a:ln w="6350">
                    <a:solidFill>
                      <a:schemeClr val="accent2"/>
                    </a:solidFill>
                    <a:prstDash val="dash"/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9F49D70E-43CA-4D3A-AC31-787A4D59DD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325881" y="1371602"/>
                    <a:ext cx="640072" cy="1508744"/>
                  </a:xfrm>
                  <a:prstGeom prst="line">
                    <a:avLst/>
                  </a:prstGeom>
                  <a:ln w="6350">
                    <a:solidFill>
                      <a:schemeClr val="accent2"/>
                    </a:solidFill>
                    <a:prstDash val="dash"/>
                    <a:headEnd type="oval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037BCBA5-B32D-4B98-A953-71898B00CB67}"/>
                    </a:ext>
                  </a:extLst>
                </p:cNvPr>
                <p:cNvGrpSpPr/>
                <p:nvPr/>
              </p:nvGrpSpPr>
              <p:grpSpPr>
                <a:xfrm>
                  <a:off x="1552176" y="484595"/>
                  <a:ext cx="1373886" cy="2075688"/>
                  <a:chOff x="1552176" y="484595"/>
                  <a:chExt cx="1373886" cy="2075688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A9588090-803C-4ABB-B014-043985EFC8A2}"/>
                      </a:ext>
                    </a:extLst>
                  </p:cNvPr>
                  <p:cNvSpPr txBox="1"/>
                  <p:nvPr/>
                </p:nvSpPr>
                <p:spPr>
                  <a:xfrm>
                    <a:off x="1552176" y="484595"/>
                    <a:ext cx="1371600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Segoe UI Semibold" panose="020B0702040204020203" pitchFamily="34" charset="0"/>
                        <a:ea typeface="Segoe UI Black" panose="020B0A02040204020203" pitchFamily="34" charset="0"/>
                        <a:cs typeface="Segoe UI Semibold" panose="020B0702040204020203" pitchFamily="34" charset="0"/>
                      </a:rPr>
                      <a:t>Partition Ranges</a:t>
                    </a:r>
                  </a:p>
                </p:txBody>
              </p:sp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C5422792-2B5E-46D3-9FCA-9F33C2933BAF}"/>
                      </a:ext>
                    </a:extLst>
                  </p:cNvPr>
                  <p:cNvGrpSpPr/>
                  <p:nvPr/>
                </p:nvGrpSpPr>
                <p:grpSpPr>
                  <a:xfrm>
                    <a:off x="1552176" y="822923"/>
                    <a:ext cx="1373886" cy="1737360"/>
                    <a:chOff x="2009422" y="1371600"/>
                    <a:chExt cx="1373886" cy="1737360"/>
                  </a:xfrm>
                </p:grpSpPr>
                <p:grpSp>
                  <p:nvGrpSpPr>
                    <p:cNvPr id="14" name="Group 13">
                      <a:extLst>
                        <a:ext uri="{FF2B5EF4-FFF2-40B4-BE49-F238E27FC236}">
                          <a16:creationId xmlns:a16="http://schemas.microsoft.com/office/drawing/2014/main" id="{9B1F3563-704A-43EE-931B-6A9DA720A0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1708" y="1371600"/>
                      <a:ext cx="1371600" cy="274320"/>
                      <a:chOff x="2194560" y="1371600"/>
                      <a:chExt cx="1371600" cy="274320"/>
                    </a:xfrm>
                  </p:grpSpPr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4E111A3B-AE8F-40CA-B070-5717BB0CE6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94560" y="1371600"/>
                        <a:ext cx="1371600" cy="274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D3C9A97C-57D7-4940-8679-87A8EF3384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21992" y="139903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53" name="Rectangle 52">
                        <a:extLst>
                          <a:ext uri="{FF2B5EF4-FFF2-40B4-BE49-F238E27FC236}">
                            <a16:creationId xmlns:a16="http://schemas.microsoft.com/office/drawing/2014/main" id="{1B321707-1AD6-427F-AF32-70099C5721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4016" y="139903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54" name="Rectangle 53">
                        <a:extLst>
                          <a:ext uri="{FF2B5EF4-FFF2-40B4-BE49-F238E27FC236}">
                            <a16:creationId xmlns:a16="http://schemas.microsoft.com/office/drawing/2014/main" id="{61C1334D-1814-436F-8259-A25A7A2250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06040" y="139903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55" name="Rectangle 54">
                        <a:extLst>
                          <a:ext uri="{FF2B5EF4-FFF2-40B4-BE49-F238E27FC236}">
                            <a16:creationId xmlns:a16="http://schemas.microsoft.com/office/drawing/2014/main" id="{8BE64B83-7CB9-4FD5-943A-0D7C0F265D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98064" y="139903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56" name="Rectangle 55">
                        <a:extLst>
                          <a:ext uri="{FF2B5EF4-FFF2-40B4-BE49-F238E27FC236}">
                            <a16:creationId xmlns:a16="http://schemas.microsoft.com/office/drawing/2014/main" id="{E3CE56D7-EF96-4809-B70D-82387C9BD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0088" y="139903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57" name="Rectangle 56">
                        <a:extLst>
                          <a:ext uri="{FF2B5EF4-FFF2-40B4-BE49-F238E27FC236}">
                            <a16:creationId xmlns:a16="http://schemas.microsoft.com/office/drawing/2014/main" id="{4CCA89C6-C646-4797-BB22-14FE294C8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2112" y="139903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58" name="Rectangle 57">
                        <a:extLst>
                          <a:ext uri="{FF2B5EF4-FFF2-40B4-BE49-F238E27FC236}">
                            <a16:creationId xmlns:a16="http://schemas.microsoft.com/office/drawing/2014/main" id="{E2EB8F10-858D-4FE3-94F1-3BA6F689F2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74136" y="139903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</p:grpSp>
                <p:grpSp>
                  <p:nvGrpSpPr>
                    <p:cNvPr id="15" name="Group 14">
                      <a:extLst>
                        <a:ext uri="{FF2B5EF4-FFF2-40B4-BE49-F238E27FC236}">
                          <a16:creationId xmlns:a16="http://schemas.microsoft.com/office/drawing/2014/main" id="{412E44AE-E645-4D15-A33A-32522A2FA1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1708" y="1737360"/>
                      <a:ext cx="1371600" cy="274320"/>
                      <a:chOff x="2011708" y="1737360"/>
                      <a:chExt cx="1371600" cy="274320"/>
                    </a:xfrm>
                  </p:grpSpPr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143D0D1B-DA7A-4AAF-9ABA-0613F8703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11708" y="1737360"/>
                        <a:ext cx="1371600" cy="274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AEFCB27D-8705-4DB1-803A-20B0366E44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9140" y="176479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C21DA82B-4A0D-4608-8842-FA4C97667B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1164" y="176479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C991BA65-E7D5-4219-83E6-7586DF8306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3188" y="176479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8AD4A77E-E297-4125-A716-F7BD3EAC78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5212" y="176479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057ABF9A-AB5F-412C-9EE3-919A6DCD86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236" y="176479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2E54D686-6B45-4F63-B6D8-EB0ECB6B1B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9260" y="176479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EF0AFEED-007C-4EC0-A520-AA17283AA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1284" y="176479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</p:grpSp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A7A0923-2B85-4A6D-BD56-6A4BE55362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11708" y="2103120"/>
                      <a:ext cx="1371600" cy="274320"/>
                      <a:chOff x="2011708" y="2103120"/>
                      <a:chExt cx="1371600" cy="274320"/>
                    </a:xfrm>
                  </p:grpSpPr>
                  <p:sp>
                    <p:nvSpPr>
                      <p:cNvPr id="35" name="Rectangle 34">
                        <a:extLst>
                          <a:ext uri="{FF2B5EF4-FFF2-40B4-BE49-F238E27FC236}">
                            <a16:creationId xmlns:a16="http://schemas.microsoft.com/office/drawing/2014/main" id="{05A357C2-8CFD-4281-90E9-90EBDE4B4E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11708" y="2103120"/>
                        <a:ext cx="1371600" cy="274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DA2DB1A5-67F4-4817-9795-59D1B9BD4A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9140" y="213055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37" name="Rectangle 36">
                        <a:extLst>
                          <a:ext uri="{FF2B5EF4-FFF2-40B4-BE49-F238E27FC236}">
                            <a16:creationId xmlns:a16="http://schemas.microsoft.com/office/drawing/2014/main" id="{8D82AAF8-1C40-4D3E-9490-18727366FE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31164" y="213055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1B7B9B7-E435-4A58-8A44-F45CFDAF63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3188" y="213055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B9004F05-1A77-4D6E-8A79-4E138E1279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5212" y="213055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352FB883-882F-46F4-B742-4DE1933BE4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236" y="213055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41" name="Rectangle 40">
                        <a:extLst>
                          <a:ext uri="{FF2B5EF4-FFF2-40B4-BE49-F238E27FC236}">
                            <a16:creationId xmlns:a16="http://schemas.microsoft.com/office/drawing/2014/main" id="{4AA8EF12-84E7-4761-9800-EA8150B5D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9260" y="213055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E3EF7CD4-FA51-40DB-91D9-9E2D48E584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91284" y="2130552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</p:grpSp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5D647530-4C65-4696-AF31-B9C77FF3FE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09422" y="2468668"/>
                      <a:ext cx="1371600" cy="274320"/>
                      <a:chOff x="2009422" y="2468668"/>
                      <a:chExt cx="1371600" cy="274320"/>
                    </a:xfrm>
                  </p:grpSpPr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4D587194-8BFE-4B1D-BF54-AA498FC7D6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9422" y="2468668"/>
                        <a:ext cx="1371600" cy="274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37CCDC07-4F32-4A3F-915D-D393DE8D30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6854" y="2496100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D6D84DFF-BD3B-4F2C-9815-5E84DBFC1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28878" y="2496100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30" name="Rectangle 29">
                        <a:extLst>
                          <a:ext uri="{FF2B5EF4-FFF2-40B4-BE49-F238E27FC236}">
                            <a16:creationId xmlns:a16="http://schemas.microsoft.com/office/drawing/2014/main" id="{92F3982C-AD9F-4E73-9B65-52E0263AB6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0902" y="2496100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31" name="Rectangle 30">
                        <a:extLst>
                          <a:ext uri="{FF2B5EF4-FFF2-40B4-BE49-F238E27FC236}">
                            <a16:creationId xmlns:a16="http://schemas.microsoft.com/office/drawing/2014/main" id="{6C486537-D5D8-476D-A888-DA54656E3D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2926" y="2496100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7AA99FD0-2B02-44BB-AA46-C8CC2ACE79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4950" y="2496100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6AF1D76A-23D3-4F90-9617-F5626F7F11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6974" y="2496100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911BCD88-0D39-4727-B4AA-2FB43B0DEC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8998" y="2496100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</p:grp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30CE54BC-8597-45AD-A7AF-2087717CFE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09422" y="2834640"/>
                      <a:ext cx="1371600" cy="274320"/>
                      <a:chOff x="2009422" y="2474023"/>
                      <a:chExt cx="1371600" cy="274320"/>
                    </a:xfrm>
                  </p:grpSpPr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A053742C-BEBA-46D4-B9CA-0992D22746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9422" y="2474023"/>
                        <a:ext cx="1371600" cy="274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accent2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C9F2C73B-7B9C-4E6D-ADC6-A016F67066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36854" y="2501455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A5A55EF4-EBBA-4D94-8DDC-DC332EC31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28878" y="2501455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FCA8687C-2FF4-4838-AD01-56F0A32FE9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20902" y="2501455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6DC59212-2FF1-44A7-8264-B7CCF9B3C0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2926" y="2501455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2BCC3FF6-C0E1-4D83-A630-D5FED3D956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4950" y="2501455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4AD21041-C8A6-491F-8C5A-C0E5EFE3A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96974" y="2501455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DCEF53F7-E74A-40F9-91CB-10A57EAAB7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88998" y="2501455"/>
                        <a:ext cx="164592" cy="219456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</p:grpSp>
              </p:grp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0899711C-5C92-4804-8977-098EC54D25E2}"/>
                    </a:ext>
                  </a:extLst>
                </p:cNvPr>
                <p:cNvGrpSpPr/>
                <p:nvPr/>
              </p:nvGrpSpPr>
              <p:grpSpPr>
                <a:xfrm>
                  <a:off x="594315" y="594323"/>
                  <a:ext cx="548640" cy="640080"/>
                  <a:chOff x="1051560" y="1051560"/>
                  <a:chExt cx="548640" cy="640080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F35F6E2-9DA4-4717-9D4F-CD8E0DCCCB02}"/>
                      </a:ext>
                    </a:extLst>
                  </p:cNvPr>
                  <p:cNvSpPr/>
                  <p:nvPr/>
                </p:nvSpPr>
                <p:spPr>
                  <a:xfrm>
                    <a:off x="1051560" y="1051560"/>
                    <a:ext cx="548640" cy="64008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7200" dirty="0"/>
                  </a:p>
                </p:txBody>
              </p:sp>
              <p:pic>
                <p:nvPicPr>
                  <p:cNvPr id="63" name="Graphic 62">
                    <a:extLst>
                      <a:ext uri="{FF2B5EF4-FFF2-40B4-BE49-F238E27FC236}">
                        <a16:creationId xmlns:a16="http://schemas.microsoft.com/office/drawing/2014/main" id="{89FB7560-401B-45CB-8DFE-9F0B5D828F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97280" y="1097280"/>
                    <a:ext cx="457200" cy="54864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30000"/>
                      </a:prstClr>
                    </a:outerShdw>
                  </a:effectLst>
                </p:spPr>
              </p:pic>
            </p:grp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6142544-9423-4EB1-B634-1FE62E381D78}"/>
                </a:ext>
              </a:extLst>
            </p:cNvPr>
            <p:cNvGrpSpPr/>
            <p:nvPr/>
          </p:nvGrpSpPr>
          <p:grpSpPr>
            <a:xfrm>
              <a:off x="3200356" y="1356375"/>
              <a:ext cx="914399" cy="246680"/>
              <a:chOff x="3200356" y="1356375"/>
              <a:chExt cx="914399" cy="246680"/>
            </a:xfrm>
          </p:grpSpPr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CAA2635A-4A7F-47D9-B029-B8C65B16241F}"/>
                  </a:ext>
                </a:extLst>
              </p:cNvPr>
              <p:cNvCxnSpPr>
                <a:stCxn id="59" idx="1"/>
                <a:endCxn id="4" idx="3"/>
              </p:cNvCxnSpPr>
              <p:nvPr/>
            </p:nvCxnSpPr>
            <p:spPr>
              <a:xfrm flipH="1" flipV="1">
                <a:off x="3200365" y="1600164"/>
                <a:ext cx="914390" cy="2891"/>
              </a:xfrm>
              <a:prstGeom prst="straightConnector1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  <a:miter lim="800000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F5DEDB-4803-4B58-973C-F89C48B4E915}"/>
                  </a:ext>
                </a:extLst>
              </p:cNvPr>
              <p:cNvSpPr txBox="1"/>
              <p:nvPr/>
            </p:nvSpPr>
            <p:spPr>
              <a:xfrm>
                <a:off x="3200356" y="1356375"/>
                <a:ext cx="91439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Monitors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6682C8D-1CA6-44D7-8C45-1C528A57D577}"/>
                </a:ext>
              </a:extLst>
            </p:cNvPr>
            <p:cNvGrpSpPr/>
            <p:nvPr/>
          </p:nvGrpSpPr>
          <p:grpSpPr>
            <a:xfrm>
              <a:off x="4114755" y="128201"/>
              <a:ext cx="2743210" cy="2617853"/>
              <a:chOff x="4114755" y="128201"/>
              <a:chExt cx="2743210" cy="261785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6CF31E8-FA04-484D-A8AA-5FC625C63467}"/>
                  </a:ext>
                </a:extLst>
              </p:cNvPr>
              <p:cNvSpPr txBox="1"/>
              <p:nvPr/>
            </p:nvSpPr>
            <p:spPr>
              <a:xfrm>
                <a:off x="4114756" y="128201"/>
                <a:ext cx="274320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accent6">
                        <a:lumMod val="50000"/>
                      </a:schemeClr>
                    </a:solidFill>
                    <a:latin typeface="Segoe UI Semibold" panose="020B0702040204020203" pitchFamily="34" charset="0"/>
                    <a:ea typeface="Segoe UI Black" panose="020B0A02040204020203" pitchFamily="34" charset="0"/>
                    <a:cs typeface="Segoe UI Semibold" panose="020B0702040204020203" pitchFamily="34" charset="0"/>
                  </a:rPr>
                  <a:t>Lease Container</a:t>
                </a: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5736D91-5CEE-4107-8462-CB2E21C3F2AC}"/>
                  </a:ext>
                </a:extLst>
              </p:cNvPr>
              <p:cNvGrpSpPr/>
              <p:nvPr/>
            </p:nvGrpSpPr>
            <p:grpSpPr>
              <a:xfrm>
                <a:off x="4114755" y="460054"/>
                <a:ext cx="2743210" cy="2286000"/>
                <a:chOff x="4114755" y="460054"/>
                <a:chExt cx="2743210" cy="228600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4B2389BB-9867-44F6-B065-7139F14D8F72}"/>
                    </a:ext>
                  </a:extLst>
                </p:cNvPr>
                <p:cNvSpPr/>
                <p:nvPr/>
              </p:nvSpPr>
              <p:spPr>
                <a:xfrm>
                  <a:off x="4114755" y="460054"/>
                  <a:ext cx="2743210" cy="228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C0C0712B-DFF3-4C0D-8231-C2942FEBF150}"/>
                    </a:ext>
                  </a:extLst>
                </p:cNvPr>
                <p:cNvGrpSpPr/>
                <p:nvPr/>
              </p:nvGrpSpPr>
              <p:grpSpPr>
                <a:xfrm>
                  <a:off x="4389038" y="484595"/>
                  <a:ext cx="1280160" cy="2167128"/>
                  <a:chOff x="4389038" y="484595"/>
                  <a:chExt cx="1280160" cy="2167128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B52B7829-C4A7-451F-8E76-2A4704A0A3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072" y="484595"/>
                    <a:ext cx="1280126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Segoe UI Semibold" panose="020B0702040204020203" pitchFamily="34" charset="0"/>
                        <a:ea typeface="Segoe UI Black" panose="020B0A02040204020203" pitchFamily="34" charset="0"/>
                        <a:cs typeface="Segoe UI Semibold" panose="020B0702040204020203" pitchFamily="34" charset="0"/>
                      </a:rPr>
                      <a:t>Change Feeds</a:t>
                    </a:r>
                  </a:p>
                </p:txBody>
              </p: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4640C80F-AFAD-4C46-BD4F-F62C79285918}"/>
                      </a:ext>
                    </a:extLst>
                  </p:cNvPr>
                  <p:cNvGrpSpPr/>
                  <p:nvPr/>
                </p:nvGrpSpPr>
                <p:grpSpPr>
                  <a:xfrm>
                    <a:off x="4389038" y="731483"/>
                    <a:ext cx="1280160" cy="1920240"/>
                    <a:chOff x="4846283" y="1280160"/>
                    <a:chExt cx="1280160" cy="1920240"/>
                  </a:xfrm>
                </p:grpSpPr>
                <p:grpSp>
                  <p:nvGrpSpPr>
                    <p:cNvPr id="89" name="Group 88">
                      <a:extLst>
                        <a:ext uri="{FF2B5EF4-FFF2-40B4-BE49-F238E27FC236}">
                          <a16:creationId xmlns:a16="http://schemas.microsoft.com/office/drawing/2014/main" id="{C8B94B8C-3593-4AF5-B7F2-C5162E0316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960" y="1367966"/>
                      <a:ext cx="274318" cy="1740982"/>
                      <a:chOff x="4937759" y="1367966"/>
                      <a:chExt cx="274318" cy="1740982"/>
                    </a:xfrm>
                  </p:grpSpPr>
                  <p:sp>
                    <p:nvSpPr>
                      <p:cNvPr id="91" name="Rectangle 90">
                        <a:extLst>
                          <a:ext uri="{FF2B5EF4-FFF2-40B4-BE49-F238E27FC236}">
                            <a16:creationId xmlns:a16="http://schemas.microsoft.com/office/drawing/2014/main" id="{E9517A35-B47D-4C21-A6C6-574B590993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7760" y="1367966"/>
                        <a:ext cx="274317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263B4DB0-D4F5-40F1-8EA9-9EEA975498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7760" y="1737360"/>
                        <a:ext cx="274317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FD29EE47-1542-4375-83A0-801C7130FE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7760" y="2106754"/>
                        <a:ext cx="274317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94" name="Rectangle 93">
                        <a:extLst>
                          <a:ext uri="{FF2B5EF4-FFF2-40B4-BE49-F238E27FC236}">
                            <a16:creationId xmlns:a16="http://schemas.microsoft.com/office/drawing/2014/main" id="{DD2E5D07-E5D3-4E64-896F-180F873916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7759" y="2468880"/>
                        <a:ext cx="274317" cy="27432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sp>
                    <p:nvSpPr>
                      <p:cNvPr id="95" name="Rectangle 94">
                        <a:extLst>
                          <a:ext uri="{FF2B5EF4-FFF2-40B4-BE49-F238E27FC236}">
                            <a16:creationId xmlns:a16="http://schemas.microsoft.com/office/drawing/2014/main" id="{126D3089-E3D0-4420-9595-7B4C68C9B3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7759" y="2834628"/>
                        <a:ext cx="274317" cy="274320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</p:grpSp>
                <p:sp>
                  <p:nvSpPr>
                    <p:cNvPr id="90" name="Rectangle 89">
                      <a:extLst>
                        <a:ext uri="{FF2B5EF4-FFF2-40B4-BE49-F238E27FC236}">
                          <a16:creationId xmlns:a16="http://schemas.microsoft.com/office/drawing/2014/main" id="{1F5C3DB1-945F-4A10-9813-1E4A6884C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46283" y="1280160"/>
                      <a:ext cx="1280160" cy="192024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accent6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200"/>
                    </a:p>
                  </p:txBody>
                </p:sp>
              </p:grpSp>
            </p:grp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83E3A2F-15DF-43A1-86C6-9397E551DBEE}"/>
                </a:ext>
              </a:extLst>
            </p:cNvPr>
            <p:cNvGrpSpPr/>
            <p:nvPr/>
          </p:nvGrpSpPr>
          <p:grpSpPr>
            <a:xfrm>
              <a:off x="2923776" y="956449"/>
              <a:ext cx="2013940" cy="1466674"/>
              <a:chOff x="3838174" y="1038712"/>
              <a:chExt cx="2013940" cy="1466674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3C7824E-0815-4916-A7CB-66538EC241F1}"/>
                  </a:ext>
                </a:extLst>
              </p:cNvPr>
              <p:cNvCxnSpPr>
                <a:cxnSpLocks/>
                <a:stCxn id="91" idx="1"/>
                <a:endCxn id="51" idx="3"/>
              </p:cNvCxnSpPr>
              <p:nvPr/>
            </p:nvCxnSpPr>
            <p:spPr>
              <a:xfrm flipH="1">
                <a:off x="3840460" y="1038712"/>
                <a:ext cx="2011654" cy="3634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114C102-9B98-4179-A74F-3803A196AE0B}"/>
                  </a:ext>
                </a:extLst>
              </p:cNvPr>
              <p:cNvCxnSpPr>
                <a:cxnSpLocks/>
                <a:stCxn id="92" idx="1"/>
                <a:endCxn id="43" idx="3"/>
              </p:cNvCxnSpPr>
              <p:nvPr/>
            </p:nvCxnSpPr>
            <p:spPr>
              <a:xfrm flipH="1">
                <a:off x="3840460" y="1408106"/>
                <a:ext cx="2011654" cy="0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949AB46-B8AB-40E5-8365-9EC53383EF18}"/>
                  </a:ext>
                </a:extLst>
              </p:cNvPr>
              <p:cNvCxnSpPr>
                <a:cxnSpLocks/>
                <a:stCxn id="93" idx="1"/>
                <a:endCxn id="35" idx="3"/>
              </p:cNvCxnSpPr>
              <p:nvPr/>
            </p:nvCxnSpPr>
            <p:spPr>
              <a:xfrm flipH="1" flipV="1">
                <a:off x="3840460" y="1773866"/>
                <a:ext cx="2011654" cy="3634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CFE1F4B-03F3-45EE-9463-EDCB91851E20}"/>
                  </a:ext>
                </a:extLst>
              </p:cNvPr>
              <p:cNvCxnSpPr>
                <a:cxnSpLocks/>
                <a:stCxn id="94" idx="1"/>
                <a:endCxn id="27" idx="3"/>
              </p:cNvCxnSpPr>
              <p:nvPr/>
            </p:nvCxnSpPr>
            <p:spPr>
              <a:xfrm flipH="1" flipV="1">
                <a:off x="3838174" y="2139414"/>
                <a:ext cx="2013939" cy="21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AB98BCAB-90EC-4DDC-92CA-36597C3392B0}"/>
                  </a:ext>
                </a:extLst>
              </p:cNvPr>
              <p:cNvCxnSpPr>
                <a:cxnSpLocks/>
                <a:stCxn id="95" idx="1"/>
                <a:endCxn id="19" idx="3"/>
              </p:cNvCxnSpPr>
              <p:nvPr/>
            </p:nvCxnSpPr>
            <p:spPr>
              <a:xfrm flipH="1">
                <a:off x="3838174" y="2505374"/>
                <a:ext cx="2013939" cy="12"/>
              </a:xfrm>
              <a:prstGeom prst="straightConnector1">
                <a:avLst/>
              </a:prstGeom>
              <a:ln>
                <a:solidFill>
                  <a:schemeClr val="accent6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5417B31-B24C-4F61-9332-AC38DE759DF9}"/>
                </a:ext>
              </a:extLst>
            </p:cNvPr>
            <p:cNvGrpSpPr/>
            <p:nvPr/>
          </p:nvGrpSpPr>
          <p:grpSpPr>
            <a:xfrm>
              <a:off x="457155" y="3136357"/>
              <a:ext cx="6400809" cy="2807213"/>
              <a:chOff x="457155" y="3136357"/>
              <a:chExt cx="6400809" cy="2807213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B449320-FC07-42FE-BA59-0BB34438BEB1}"/>
                  </a:ext>
                </a:extLst>
              </p:cNvPr>
              <p:cNvGrpSpPr/>
              <p:nvPr/>
            </p:nvGrpSpPr>
            <p:grpSpPr>
              <a:xfrm>
                <a:off x="457155" y="3136357"/>
                <a:ext cx="2743208" cy="246221"/>
                <a:chOff x="457155" y="3136357"/>
                <a:chExt cx="2743208" cy="246221"/>
              </a:xfrm>
            </p:grpSpPr>
            <p:pic>
              <p:nvPicPr>
                <p:cNvPr id="74" name="Graphic 73">
                  <a:extLst>
                    <a:ext uri="{FF2B5EF4-FFF2-40B4-BE49-F238E27FC236}">
                      <a16:creationId xmlns:a16="http://schemas.microsoft.com/office/drawing/2014/main" id="{707760F7-5CDB-4E9B-956F-828DB6B6E1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155" y="3145166"/>
                  <a:ext cx="228600" cy="228600"/>
                </a:xfrm>
                <a:prstGeom prst="rect">
                  <a:avLst/>
                </a:prstGeom>
              </p:spPr>
            </p:pic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A307205-85A8-4888-B334-70049060CCE6}"/>
                    </a:ext>
                  </a:extLst>
                </p:cNvPr>
                <p:cNvSpPr txBox="1"/>
                <p:nvPr/>
              </p:nvSpPr>
              <p:spPr>
                <a:xfrm>
                  <a:off x="640072" y="3136357"/>
                  <a:ext cx="2560291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000" dirty="0">
                      <a:solidFill>
                        <a:schemeClr val="accent5">
                          <a:lumMod val="50000"/>
                        </a:schemeClr>
                      </a:solidFill>
                      <a:latin typeface="Segoe UI Semibold" panose="020B0702040204020203" pitchFamily="34" charset="0"/>
                      <a:ea typeface="Segoe UI Black" panose="020B0A02040204020203" pitchFamily="34" charset="0"/>
                      <a:cs typeface="Segoe UI Semibold" panose="020B0702040204020203" pitchFamily="34" charset="0"/>
                    </a:rPr>
                    <a:t>Kubernetes Cluster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D1CDE22-6037-4975-A310-C0044D799326}"/>
                  </a:ext>
                </a:extLst>
              </p:cNvPr>
              <p:cNvGrpSpPr/>
              <p:nvPr/>
            </p:nvGrpSpPr>
            <p:grpSpPr>
              <a:xfrm>
                <a:off x="457155" y="3474690"/>
                <a:ext cx="6400809" cy="2468880"/>
                <a:chOff x="457155" y="3474690"/>
                <a:chExt cx="6400809" cy="246888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231A050-00F0-4649-8ACE-2DDF75F3749E}"/>
                    </a:ext>
                  </a:extLst>
                </p:cNvPr>
                <p:cNvSpPr/>
                <p:nvPr/>
              </p:nvSpPr>
              <p:spPr>
                <a:xfrm>
                  <a:off x="457155" y="3474690"/>
                  <a:ext cx="6400809" cy="246888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7200"/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1D324BF1-0B31-48F3-AA41-E915AFB78884}"/>
                    </a:ext>
                  </a:extLst>
                </p:cNvPr>
                <p:cNvGrpSpPr/>
                <p:nvPr/>
              </p:nvGrpSpPr>
              <p:grpSpPr>
                <a:xfrm>
                  <a:off x="731510" y="3689016"/>
                  <a:ext cx="1280160" cy="1706154"/>
                  <a:chOff x="731510" y="3689016"/>
                  <a:chExt cx="1280160" cy="1706154"/>
                </a:xfrm>
              </p:grpSpPr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E519650A-5E5B-436F-8BEA-E925665B042F}"/>
                      </a:ext>
                    </a:extLst>
                  </p:cNvPr>
                  <p:cNvSpPr txBox="1"/>
                  <p:nvPr/>
                </p:nvSpPr>
                <p:spPr>
                  <a:xfrm>
                    <a:off x="731510" y="3689016"/>
                    <a:ext cx="1280160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000" i="1" dirty="0" err="1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keda</a:t>
                    </a:r>
                    <a: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 namespace</a:t>
                    </a:r>
                  </a:p>
                </p:txBody>
              </p:sp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4535892F-E50D-44E3-B4E8-E40D2D525095}"/>
                      </a:ext>
                    </a:extLst>
                  </p:cNvPr>
                  <p:cNvGrpSpPr/>
                  <p:nvPr/>
                </p:nvGrpSpPr>
                <p:grpSpPr>
                  <a:xfrm>
                    <a:off x="731510" y="3932130"/>
                    <a:ext cx="1280160" cy="1463040"/>
                    <a:chOff x="731510" y="3932130"/>
                    <a:chExt cx="1280160" cy="1463040"/>
                  </a:xfrm>
                </p:grpSpPr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51430753-0F47-4A9D-9F71-1434F1F559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510" y="3932130"/>
                      <a:ext cx="1280160" cy="146304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accent5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200"/>
                    </a:p>
                  </p:txBody>
                </p:sp>
                <p:grpSp>
                  <p:nvGrpSpPr>
                    <p:cNvPr id="82" name="Group 81">
                      <a:extLst>
                        <a:ext uri="{FF2B5EF4-FFF2-40B4-BE49-F238E27FC236}">
                          <a16:creationId xmlns:a16="http://schemas.microsoft.com/office/drawing/2014/main" id="{E90D871F-DC78-498E-8591-D7E6F2F985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4355" y="4206203"/>
                      <a:ext cx="914400" cy="914400"/>
                      <a:chOff x="1371600" y="4846320"/>
                      <a:chExt cx="914400" cy="914400"/>
                    </a:xfrm>
                  </p:grpSpPr>
                  <p:sp>
                    <p:nvSpPr>
                      <p:cNvPr id="83" name="Rectangle 82">
                        <a:extLst>
                          <a:ext uri="{FF2B5EF4-FFF2-40B4-BE49-F238E27FC236}">
                            <a16:creationId xmlns:a16="http://schemas.microsoft.com/office/drawing/2014/main" id="{CC93D082-B102-447B-A438-E3BCE09710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71600" y="4846320"/>
                        <a:ext cx="914400" cy="914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7200"/>
                      </a:p>
                    </p:txBody>
                  </p:sp>
                  <p:pic>
                    <p:nvPicPr>
                      <p:cNvPr id="84" name="Picture 2" descr="Icon&#10;&#10;Description automatically generated">
                        <a:extLst>
                          <a:ext uri="{FF2B5EF4-FFF2-40B4-BE49-F238E27FC236}">
                            <a16:creationId xmlns:a16="http://schemas.microsoft.com/office/drawing/2014/main" id="{41A38D22-D136-450D-AA8E-C3706B1449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 cstate="hq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760" y="4983481"/>
                        <a:ext cx="640080" cy="640080"/>
                      </a:xfrm>
                      <a:prstGeom prst="rect">
                        <a:avLst/>
                      </a:prstGeom>
                      <a:noFill/>
                    </p:spPr>
                  </p:pic>
                </p:grpSp>
              </p:grpSp>
            </p:grpSp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3CB82654-4041-4819-BEF8-59C5BF30EA1A}"/>
                    </a:ext>
                  </a:extLst>
                </p:cNvPr>
                <p:cNvGrpSpPr/>
                <p:nvPr/>
              </p:nvGrpSpPr>
              <p:grpSpPr>
                <a:xfrm>
                  <a:off x="2468859" y="3684089"/>
                  <a:ext cx="1373914" cy="1710167"/>
                  <a:chOff x="2468859" y="3684089"/>
                  <a:chExt cx="1373914" cy="1710167"/>
                </a:xfrm>
              </p:grpSpPr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319F572A-B134-4A56-BC03-04092F876D9E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173" y="3684089"/>
                    <a:ext cx="1371600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scaler namespace</a:t>
                    </a:r>
                  </a:p>
                </p:txBody>
              </p: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3666A8C3-5A81-4464-B3E1-FA156C3ABCB9}"/>
                      </a:ext>
                    </a:extLst>
                  </p:cNvPr>
                  <p:cNvGrpSpPr/>
                  <p:nvPr/>
                </p:nvGrpSpPr>
                <p:grpSpPr>
                  <a:xfrm>
                    <a:off x="2468859" y="3931216"/>
                    <a:ext cx="1371600" cy="1463040"/>
                    <a:chOff x="2468859" y="3931216"/>
                    <a:chExt cx="1371600" cy="1463040"/>
                  </a:xfrm>
                </p:grpSpPr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A0D4E21A-3E0D-4E5C-972A-B4A2FEF99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8859" y="3931216"/>
                      <a:ext cx="1371600" cy="146304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accent5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200"/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5D075184-1D43-42F9-81C0-4C8C072028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739" y="4206203"/>
                      <a:ext cx="1005840" cy="914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000" i="1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Segoe UI Semibold" panose="020B0702040204020203" pitchFamily="34" charset="0"/>
                          <a:cs typeface="Segoe UI Semibold" panose="020B0702040204020203" pitchFamily="34" charset="0"/>
                        </a:rPr>
                        <a:t>KEDA external scaler for Cosmos DB</a:t>
                      </a:r>
                    </a:p>
                  </p:txBody>
                </p:sp>
              </p:grp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A406725D-B32F-425C-8900-A100E631908A}"/>
                    </a:ext>
                  </a:extLst>
                </p:cNvPr>
                <p:cNvGrpSpPr/>
                <p:nvPr/>
              </p:nvGrpSpPr>
              <p:grpSpPr>
                <a:xfrm>
                  <a:off x="1828755" y="4261067"/>
                  <a:ext cx="822986" cy="402336"/>
                  <a:chOff x="1828755" y="4261067"/>
                  <a:chExt cx="822986" cy="402336"/>
                </a:xfrm>
              </p:grpSpPr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6FBAD38B-4C5C-4B5E-A3F8-853CBBB8BE62}"/>
                      </a:ext>
                    </a:extLst>
                  </p:cNvPr>
                  <p:cNvCxnSpPr>
                    <a:cxnSpLocks/>
                    <a:stCxn id="83" idx="3"/>
                    <a:endCxn id="85" idx="1"/>
                  </p:cNvCxnSpPr>
                  <p:nvPr/>
                </p:nvCxnSpPr>
                <p:spPr>
                  <a:xfrm>
                    <a:off x="1828755" y="4663403"/>
                    <a:ext cx="822986" cy="0"/>
                  </a:xfrm>
                  <a:prstGeom prst="straightConnector1">
                    <a:avLst/>
                  </a:prstGeom>
                  <a:ln w="12700">
                    <a:solidFill>
                      <a:schemeClr val="accent5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D47858EB-6125-4181-8B2B-8EB333E96FC6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781" y="4261067"/>
                    <a:ext cx="811559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Gets</a:t>
                    </a:r>
                    <a:b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</a:br>
                    <a: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 Metrics</a:t>
                    </a:r>
                  </a:p>
                </p:txBody>
              </p:sp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89C4C2F8-399D-46CF-B166-03C7940C9543}"/>
                    </a:ext>
                  </a:extLst>
                </p:cNvPr>
                <p:cNvGrpSpPr/>
                <p:nvPr/>
              </p:nvGrpSpPr>
              <p:grpSpPr>
                <a:xfrm>
                  <a:off x="3657556" y="4105618"/>
                  <a:ext cx="914400" cy="557788"/>
                  <a:chOff x="3657556" y="4105618"/>
                  <a:chExt cx="914400" cy="557788"/>
                </a:xfrm>
              </p:grpSpPr>
              <p:cxnSp>
                <p:nvCxnSpPr>
                  <p:cNvPr id="102" name="Straight Arrow Connector 101">
                    <a:extLst>
                      <a:ext uri="{FF2B5EF4-FFF2-40B4-BE49-F238E27FC236}">
                        <a16:creationId xmlns:a16="http://schemas.microsoft.com/office/drawing/2014/main" id="{59E660A8-4CC4-46AE-BD76-627A8741B9F7}"/>
                      </a:ext>
                    </a:extLst>
                  </p:cNvPr>
                  <p:cNvCxnSpPr>
                    <a:cxnSpLocks/>
                    <a:stCxn id="85" idx="3"/>
                    <a:endCxn id="96" idx="1"/>
                  </p:cNvCxnSpPr>
                  <p:nvPr/>
                </p:nvCxnSpPr>
                <p:spPr>
                  <a:xfrm>
                    <a:off x="3657580" y="4663405"/>
                    <a:ext cx="914376" cy="1"/>
                  </a:xfrm>
                  <a:prstGeom prst="straightConnector1">
                    <a:avLst/>
                  </a:prstGeom>
                  <a:ln w="12700">
                    <a:solidFill>
                      <a:schemeClr val="accent5">
                        <a:lumMod val="50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118B4AF2-8724-4217-A92E-8F4268457FD3}"/>
                      </a:ext>
                    </a:extLst>
                  </p:cNvPr>
                  <p:cNvSpPr txBox="1"/>
                  <p:nvPr/>
                </p:nvSpPr>
                <p:spPr>
                  <a:xfrm>
                    <a:off x="3657556" y="4105618"/>
                    <a:ext cx="891571" cy="55399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Gets</a:t>
                    </a:r>
                  </a:p>
                  <a:p>
                    <a:pPr algn="ctr"/>
                    <a: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Trigger</a:t>
                    </a:r>
                    <a:b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</a:br>
                    <a: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Metadata</a:t>
                    </a: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29536FD-4CC5-4189-A5BE-07D85ECBDD6E}"/>
                    </a:ext>
                  </a:extLst>
                </p:cNvPr>
                <p:cNvGrpSpPr/>
                <p:nvPr/>
              </p:nvGrpSpPr>
              <p:grpSpPr>
                <a:xfrm>
                  <a:off x="4389063" y="3684083"/>
                  <a:ext cx="2194572" cy="1710173"/>
                  <a:chOff x="4389063" y="3684083"/>
                  <a:chExt cx="2194572" cy="1710173"/>
                </a:xfrm>
              </p:grpSpPr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E18FEDA-0609-4C86-A532-3FF965548C8F}"/>
                      </a:ext>
                    </a:extLst>
                  </p:cNvPr>
                  <p:cNvSpPr txBox="1"/>
                  <p:nvPr/>
                </p:nvSpPr>
                <p:spPr>
                  <a:xfrm>
                    <a:off x="4389075" y="3684083"/>
                    <a:ext cx="2194560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application namespace</a:t>
                    </a:r>
                  </a:p>
                </p:txBody>
              </p: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CAF97035-CF59-4BF2-A2D4-A3CE425FE476}"/>
                      </a:ext>
                    </a:extLst>
                  </p:cNvPr>
                  <p:cNvGrpSpPr/>
                  <p:nvPr/>
                </p:nvGrpSpPr>
                <p:grpSpPr>
                  <a:xfrm>
                    <a:off x="4389063" y="3931216"/>
                    <a:ext cx="2194572" cy="1463040"/>
                    <a:chOff x="4389063" y="3931216"/>
                    <a:chExt cx="2194572" cy="1463040"/>
                  </a:xfrm>
                </p:grpSpPr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4106CFDF-AE73-41B4-8C96-1BF53761B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9075" y="3931216"/>
                      <a:ext cx="2194560" cy="1463040"/>
                    </a:xfrm>
                    <a:prstGeom prst="rect">
                      <a:avLst/>
                    </a:prstGeom>
                    <a:noFill/>
                    <a:ln w="6350">
                      <a:solidFill>
                        <a:schemeClr val="accent5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200"/>
                    </a:p>
                  </p:txBody>
                </p:sp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C95EEA0A-3029-49E9-98ED-DD64A3E2FD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20594" y="4206203"/>
                      <a:ext cx="1280136" cy="1160622"/>
                      <a:chOff x="5120594" y="4206203"/>
                      <a:chExt cx="1280136" cy="1160622"/>
                    </a:xfrm>
                  </p:grpSpPr>
                  <p:grpSp>
                    <p:nvGrpSpPr>
                      <p:cNvPr id="121" name="Group 120">
                        <a:extLst>
                          <a:ext uri="{FF2B5EF4-FFF2-40B4-BE49-F238E27FC236}">
                            <a16:creationId xmlns:a16="http://schemas.microsoft.com/office/drawing/2014/main" id="{2BA38E43-E885-414A-949F-5DDE34B112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20594" y="4206203"/>
                        <a:ext cx="1280136" cy="914400"/>
                        <a:chOff x="5120594" y="4206203"/>
                        <a:chExt cx="1280136" cy="914400"/>
                      </a:xfrm>
                    </p:grpSpPr>
                    <p:sp>
                      <p:nvSpPr>
                        <p:cNvPr id="97" name="Rectangle 96">
                          <a:extLst>
                            <a:ext uri="{FF2B5EF4-FFF2-40B4-BE49-F238E27FC236}">
                              <a16:creationId xmlns:a16="http://schemas.microsoft.com/office/drawing/2014/main" id="{45FA8EE7-0C98-4C4A-A363-9C78817AF5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120594" y="4206203"/>
                          <a:ext cx="1280136" cy="9144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1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 Semibold" panose="020B0702040204020203" pitchFamily="34" charset="0"/>
                            <a:cs typeface="Segoe UI Semibold" panose="020B0702040204020203" pitchFamily="34" charset="0"/>
                          </a:endParaRPr>
                        </a:p>
                      </p:txBody>
                    </p:sp>
                    <p:grpSp>
                      <p:nvGrpSpPr>
                        <p:cNvPr id="120" name="Group 119">
                          <a:extLst>
                            <a:ext uri="{FF2B5EF4-FFF2-40B4-BE49-F238E27FC236}">
                              <a16:creationId xmlns:a16="http://schemas.microsoft.com/office/drawing/2014/main" id="{34033A3C-591C-4D5F-8135-BCA6DFF4A56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57755" y="4343363"/>
                          <a:ext cx="1005840" cy="685800"/>
                          <a:chOff x="5257755" y="4343363"/>
                          <a:chExt cx="1005840" cy="685800"/>
                        </a:xfrm>
                      </p:grpSpPr>
                      <p:sp>
                        <p:nvSpPr>
                          <p:cNvPr id="98" name="Rectangle 97">
                            <a:extLst>
                              <a:ext uri="{FF2B5EF4-FFF2-40B4-BE49-F238E27FC236}">
                                <a16:creationId xmlns:a16="http://schemas.microsoft.com/office/drawing/2014/main" id="{3C8777EE-880B-4077-990E-2279374B05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257755" y="4343363"/>
                            <a:ext cx="274320" cy="685800"/>
                          </a:xfrm>
                          <a:prstGeom prst="rect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vert270" rtlCol="0" anchor="ctr"/>
                          <a:lstStyle/>
                          <a:p>
                            <a:pPr algn="ctr"/>
                            <a:r>
                              <a:rPr lang="en-US" sz="1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Segoe UI Semibold" panose="020B0702040204020203" pitchFamily="34" charset="0"/>
                                <a:cs typeface="Segoe UI Semibold" panose="020B0702040204020203" pitchFamily="34" charset="0"/>
                              </a:rPr>
                              <a:t>Pod 1</a:t>
                            </a:r>
                          </a:p>
                        </p:txBody>
                      </p:sp>
                      <p:sp>
                        <p:nvSpPr>
                          <p:cNvPr id="99" name="Rectangle 98">
                            <a:extLst>
                              <a:ext uri="{FF2B5EF4-FFF2-40B4-BE49-F238E27FC236}">
                                <a16:creationId xmlns:a16="http://schemas.microsoft.com/office/drawing/2014/main" id="{8829C139-1A43-4A4A-8407-0B91A5F4EB3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623495" y="4343363"/>
                            <a:ext cx="274320" cy="685800"/>
                          </a:xfrm>
                          <a:prstGeom prst="rect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vert270" rtlCol="0" anchor="ctr"/>
                          <a:lstStyle/>
                          <a:p>
                            <a:pPr algn="ctr"/>
                            <a:r>
                              <a:rPr lang="en-US" sz="1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Segoe UI Semibold" panose="020B0702040204020203" pitchFamily="34" charset="0"/>
                                <a:cs typeface="Segoe UI Semibold" panose="020B0702040204020203" pitchFamily="34" charset="0"/>
                              </a:rPr>
                              <a:t>Pod 2</a:t>
                            </a:r>
                          </a:p>
                        </p:txBody>
                      </p:sp>
                      <p:sp>
                        <p:nvSpPr>
                          <p:cNvPr id="100" name="Rectangle 99">
                            <a:extLst>
                              <a:ext uri="{FF2B5EF4-FFF2-40B4-BE49-F238E27FC236}">
                                <a16:creationId xmlns:a16="http://schemas.microsoft.com/office/drawing/2014/main" id="{C8F991AF-409B-452E-B1FD-06531EC2D5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9275" y="4343363"/>
                            <a:ext cx="274320" cy="685800"/>
                          </a:xfrm>
                          <a:prstGeom prst="rect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vert270" rtlCol="0" anchor="ctr"/>
                          <a:lstStyle/>
                          <a:p>
                            <a:pPr algn="ctr"/>
                            <a:r>
                              <a:rPr lang="en-US" sz="1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Segoe UI Semibold" panose="020B0702040204020203" pitchFamily="34" charset="0"/>
                                <a:cs typeface="Segoe UI Semibold" panose="020B0702040204020203" pitchFamily="34" charset="0"/>
                              </a:rPr>
                              <a:t>Pod 3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101" name="TextBox 100">
                        <a:extLst>
                          <a:ext uri="{FF2B5EF4-FFF2-40B4-BE49-F238E27FC236}">
                            <a16:creationId xmlns:a16="http://schemas.microsoft.com/office/drawing/2014/main" id="{3621B73A-9ED3-4400-88B1-A8EA9AD498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120594" y="5120604"/>
                        <a:ext cx="1280136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1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Segoe UI Black" panose="020B0A02040204020203" pitchFamily="34" charset="0"/>
                            <a:cs typeface="Segoe UI" panose="020B0502040204020203" pitchFamily="34" charset="0"/>
                          </a:rPr>
                          <a:t>app deployment</a:t>
                        </a:r>
                      </a:p>
                    </p:txBody>
                  </p:sp>
                </p:grpSp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4B898CF2-2A4B-4F47-AE51-AF0C3A084F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389063" y="4434803"/>
                      <a:ext cx="731531" cy="856404"/>
                      <a:chOff x="4389063" y="4434803"/>
                      <a:chExt cx="731531" cy="856404"/>
                    </a:xfrm>
                  </p:grpSpPr>
                  <p:pic>
                    <p:nvPicPr>
                      <p:cNvPr id="96" name="Graphic 95">
                        <a:extLst>
                          <a:ext uri="{FF2B5EF4-FFF2-40B4-BE49-F238E27FC236}">
                            <a16:creationId xmlns:a16="http://schemas.microsoft.com/office/drawing/2014/main" id="{34DEED79-FAF0-4AC1-BD8C-C7503CF3FCD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  <a:ext uri="{96DAC541-7B7A-43D3-8B79-37D633B846F1}">
                            <asvg:svgBlip xmlns:asvg="http://schemas.microsoft.com/office/drawing/2016/SVG/main" r:embed="rId9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571955" y="4434803"/>
                        <a:ext cx="342900" cy="457200"/>
                      </a:xfrm>
                      <a:prstGeom prst="rect">
                        <a:avLst/>
                      </a:prstGeom>
                      <a:effectLst/>
                    </p:spPr>
                  </p:pic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7B61E026-EF6C-4EB4-AEE0-ADED1E914C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9063" y="4891097"/>
                        <a:ext cx="731531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1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Segoe UI Black" panose="020B0A02040204020203" pitchFamily="34" charset="0"/>
                            <a:cs typeface="Segoe UI" panose="020B0502040204020203" pitchFamily="34" charset="0"/>
                          </a:rPr>
                          <a:t>scaled</a:t>
                        </a:r>
                        <a:br>
                          <a:rPr lang="en-US" sz="1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Segoe UI Black" panose="020B0A02040204020203" pitchFamily="34" charset="0"/>
                            <a:cs typeface="Segoe UI" panose="020B0502040204020203" pitchFamily="34" charset="0"/>
                          </a:rPr>
                        </a:br>
                        <a:r>
                          <a:rPr lang="en-US" sz="1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Segoe UI" panose="020B0502040204020203" pitchFamily="34" charset="0"/>
                            <a:ea typeface="Segoe UI Black" panose="020B0A02040204020203" pitchFamily="34" charset="0"/>
                            <a:cs typeface="Segoe UI" panose="020B0502040204020203" pitchFamily="34" charset="0"/>
                          </a:rPr>
                          <a:t>object</a:t>
                        </a:r>
                      </a:p>
                    </p:txBody>
                  </p:sp>
                </p:grpSp>
              </p:grp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3FC876A4-A858-44B8-89C0-C8CAB41A2CFD}"/>
                    </a:ext>
                  </a:extLst>
                </p:cNvPr>
                <p:cNvGrpSpPr/>
                <p:nvPr/>
              </p:nvGrpSpPr>
              <p:grpSpPr>
                <a:xfrm>
                  <a:off x="1377904" y="5114254"/>
                  <a:ext cx="4389107" cy="656303"/>
                  <a:chOff x="1377904" y="5114254"/>
                  <a:chExt cx="4389107" cy="656303"/>
                </a:xfrm>
              </p:grpSpPr>
              <p:cxnSp>
                <p:nvCxnSpPr>
                  <p:cNvPr id="111" name="Connector: Elbow 110">
                    <a:extLst>
                      <a:ext uri="{FF2B5EF4-FFF2-40B4-BE49-F238E27FC236}">
                        <a16:creationId xmlns:a16="http://schemas.microsoft.com/office/drawing/2014/main" id="{992D680E-F713-478F-BBCB-0F7DF353C8FC}"/>
                      </a:ext>
                    </a:extLst>
                  </p:cNvPr>
                  <p:cNvCxnSpPr>
                    <a:cxnSpLocks/>
                    <a:stCxn id="83" idx="2"/>
                    <a:endCxn id="97" idx="2"/>
                  </p:cNvCxnSpPr>
                  <p:nvPr/>
                </p:nvCxnSpPr>
                <p:spPr>
                  <a:xfrm rot="16200000" flipH="1">
                    <a:off x="3566108" y="2926050"/>
                    <a:ext cx="12700" cy="4389107"/>
                  </a:xfrm>
                  <a:prstGeom prst="bentConnector3">
                    <a:avLst>
                      <a:gd name="adj1" fmla="val 5100031"/>
                    </a:avLst>
                  </a:prstGeom>
                  <a:ln w="12700">
                    <a:solidFill>
                      <a:schemeClr val="accent5">
                        <a:lumMod val="50000"/>
                      </a:schemeClr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0FE6B477-501D-49E0-B748-0E22F00FA453}"/>
                      </a:ext>
                    </a:extLst>
                  </p:cNvPr>
                  <p:cNvSpPr txBox="1"/>
                  <p:nvPr/>
                </p:nvSpPr>
                <p:spPr>
                  <a:xfrm>
                    <a:off x="1377906" y="5524336"/>
                    <a:ext cx="4382751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rPr>
                      <a:t>Scales</a:t>
                    </a:r>
                  </a:p>
                </p:txBody>
              </p:sp>
            </p:grpSp>
          </p:grp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90D4693-7928-4012-9878-0278CD0AB19F}"/>
                </a:ext>
              </a:extLst>
            </p:cNvPr>
            <p:cNvGrpSpPr/>
            <p:nvPr/>
          </p:nvGrpSpPr>
          <p:grpSpPr>
            <a:xfrm>
              <a:off x="5212032" y="1325846"/>
              <a:ext cx="914401" cy="3017520"/>
              <a:chOff x="5212032" y="1325846"/>
              <a:chExt cx="914401" cy="3017520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2BBE12B9-47E7-4805-AE8A-DDBB7A15DB8F}"/>
                  </a:ext>
                </a:extLst>
              </p:cNvPr>
              <p:cNvGrpSpPr/>
              <p:nvPr/>
            </p:nvGrpSpPr>
            <p:grpSpPr>
              <a:xfrm>
                <a:off x="5212032" y="1325846"/>
                <a:ext cx="914401" cy="3017520"/>
                <a:chOff x="5212032" y="1325846"/>
                <a:chExt cx="914401" cy="3017520"/>
              </a:xfrm>
            </p:grpSpPr>
            <p:cxnSp>
              <p:nvCxnSpPr>
                <p:cNvPr id="104" name="Connector: Elbow 103">
                  <a:extLst>
                    <a:ext uri="{FF2B5EF4-FFF2-40B4-BE49-F238E27FC236}">
                      <a16:creationId xmlns:a16="http://schemas.microsoft.com/office/drawing/2014/main" id="{92DA1D6B-401E-47B4-A526-E299BF736DD2}"/>
                    </a:ext>
                  </a:extLst>
                </p:cNvPr>
                <p:cNvCxnSpPr>
                  <a:stCxn id="98" idx="0"/>
                  <a:endCxn id="95" idx="3"/>
                </p:cNvCxnSpPr>
                <p:nvPr/>
              </p:nvCxnSpPr>
              <p:spPr>
                <a:xfrm rot="16200000" flipV="1">
                  <a:off x="4343349" y="3291797"/>
                  <a:ext cx="1920251" cy="182883"/>
                </a:xfrm>
                <a:prstGeom prst="bentConnector2">
                  <a:avLst/>
                </a:prstGeom>
                <a:ln>
                  <a:solidFill>
                    <a:schemeClr val="accent5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nector: Elbow 104">
                  <a:extLst>
                    <a:ext uri="{FF2B5EF4-FFF2-40B4-BE49-F238E27FC236}">
                      <a16:creationId xmlns:a16="http://schemas.microsoft.com/office/drawing/2014/main" id="{833F63AC-7A88-4110-8D28-2CC11BE0D55B}"/>
                    </a:ext>
                  </a:extLst>
                </p:cNvPr>
                <p:cNvCxnSpPr>
                  <a:cxnSpLocks/>
                  <a:stCxn id="99" idx="0"/>
                  <a:endCxn id="93" idx="3"/>
                </p:cNvCxnSpPr>
                <p:nvPr/>
              </p:nvCxnSpPr>
              <p:spPr>
                <a:xfrm rot="16200000" flipV="1">
                  <a:off x="4162282" y="2744989"/>
                  <a:ext cx="2648126" cy="548623"/>
                </a:xfrm>
                <a:prstGeom prst="bentConnector2">
                  <a:avLst/>
                </a:prstGeom>
                <a:ln>
                  <a:solidFill>
                    <a:schemeClr val="accent5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nector: Elbow 105">
                  <a:extLst>
                    <a:ext uri="{FF2B5EF4-FFF2-40B4-BE49-F238E27FC236}">
                      <a16:creationId xmlns:a16="http://schemas.microsoft.com/office/drawing/2014/main" id="{B825CC16-16CB-4D19-A608-FD6A58F1316E}"/>
                    </a:ext>
                  </a:extLst>
                </p:cNvPr>
                <p:cNvCxnSpPr>
                  <a:cxnSpLocks/>
                  <a:stCxn id="100" idx="0"/>
                  <a:endCxn id="92" idx="3"/>
                </p:cNvCxnSpPr>
                <p:nvPr/>
              </p:nvCxnSpPr>
              <p:spPr>
                <a:xfrm rot="16200000" flipV="1">
                  <a:off x="4160473" y="2377405"/>
                  <a:ext cx="3017520" cy="914401"/>
                </a:xfrm>
                <a:prstGeom prst="bentConnector2">
                  <a:avLst/>
                </a:prstGeom>
                <a:ln>
                  <a:solidFill>
                    <a:schemeClr val="accent5">
                      <a:lumMod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38BE533-F4CE-4379-B90D-4DDC702B6B29}"/>
                  </a:ext>
                </a:extLst>
              </p:cNvPr>
              <p:cNvSpPr/>
              <p:nvPr/>
            </p:nvSpPr>
            <p:spPr>
              <a:xfrm>
                <a:off x="5394916" y="2743161"/>
                <a:ext cx="365749" cy="730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00" i="1" dirty="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Processes</a:t>
                </a:r>
                <a:br>
                  <a:rPr lang="en-US" sz="1000" i="1" dirty="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en-US" sz="1000" i="1" dirty="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Changes</a:t>
                </a: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753569E-8872-40ED-A43A-462E327A4D75}"/>
                </a:ext>
              </a:extLst>
            </p:cNvPr>
            <p:cNvGrpSpPr/>
            <p:nvPr/>
          </p:nvGrpSpPr>
          <p:grpSpPr>
            <a:xfrm>
              <a:off x="3154652" y="2651726"/>
              <a:ext cx="1874469" cy="1554479"/>
              <a:chOff x="3154652" y="2651726"/>
              <a:chExt cx="1874469" cy="1554479"/>
            </a:xfrm>
          </p:grpSpPr>
          <p:cxnSp>
            <p:nvCxnSpPr>
              <p:cNvPr id="108" name="Connector: Elbow 107">
                <a:extLst>
                  <a:ext uri="{FF2B5EF4-FFF2-40B4-BE49-F238E27FC236}">
                    <a16:creationId xmlns:a16="http://schemas.microsoft.com/office/drawing/2014/main" id="{8BABB4EC-4AFE-4B79-B415-49DD24148A4E}"/>
                  </a:ext>
                </a:extLst>
              </p:cNvPr>
              <p:cNvCxnSpPr>
                <a:stCxn id="85" idx="0"/>
                <a:endCxn id="90" idx="2"/>
              </p:cNvCxnSpPr>
              <p:nvPr/>
            </p:nvCxnSpPr>
            <p:spPr>
              <a:xfrm rot="5400000" flipH="1" flipV="1">
                <a:off x="3314652" y="2491736"/>
                <a:ext cx="1554479" cy="1874459"/>
              </a:xfrm>
              <a:prstGeom prst="bentConnector3">
                <a:avLst>
                  <a:gd name="adj1" fmla="val 70588"/>
                </a:avLst>
              </a:prstGeom>
              <a:ln w="12700">
                <a:solidFill>
                  <a:schemeClr val="accent5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EF49AD51-69E5-4BF3-A194-160BB0EE6067}"/>
                  </a:ext>
                </a:extLst>
              </p:cNvPr>
              <p:cNvSpPr txBox="1"/>
              <p:nvPr/>
            </p:nvSpPr>
            <p:spPr>
              <a:xfrm>
                <a:off x="3154652" y="2862036"/>
                <a:ext cx="187445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ea typeface="Segoe UI Black" panose="020B0A02040204020203" pitchFamily="34" charset="0"/>
                    <a:cs typeface="Segoe UI" panose="020B0502040204020203" pitchFamily="34" charset="0"/>
                  </a:rPr>
                  <a:t>Estimates Pending Changes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264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110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Jatin Sanghvi</dc:creator>
  <cp:lastModifiedBy>Jatin Sanghvi</cp:lastModifiedBy>
  <cp:revision>17</cp:revision>
  <cp:lastPrinted>2021-09-25T15:07:03Z</cp:lastPrinted>
  <dcterms:created xsi:type="dcterms:W3CDTF">2021-09-25T12:56:23Z</dcterms:created>
  <dcterms:modified xsi:type="dcterms:W3CDTF">2021-09-25T16:08:19Z</dcterms:modified>
</cp:coreProperties>
</file>