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D54-FCB9-43D7-AB8D-E4DA2A41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E94C5-B210-4ED6-A669-0C6BB1F3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912F-D67A-493E-A9C9-3A740650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9BD8-DF15-42B3-A71B-AF530F5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DC85-54A9-4DD8-B6ED-DBFCE79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E0F9-4BEB-4208-A714-775956C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B9756-6BC4-4D37-9258-AE62F686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2CAD-41DA-4FFC-B765-C8A534F7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0EF9-3FC3-4906-9BC5-12EAD31F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A1A-9C60-494E-B1FC-8CA8A6D3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8498-9E07-4423-A020-55B6E9E8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A9C0C-C34C-45D8-903B-3D93834C9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1B5C-97E4-401B-9E89-ED4C8C7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54AA-DE05-4B76-9FDC-5A2818AE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9B55-A22A-4E71-98E7-335544CF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851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B83-9F00-4324-8AFD-2399E07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2F76-4387-455F-BB33-18C538D6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8ACD-9428-4D3E-89EC-2F5B4AE1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9F0B-3198-4819-BA58-D5E0EA5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F75A-420B-4661-ACAD-6F9EBD9C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B5B5-D51D-44C6-A948-5D1DCBE4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AD8-5F4E-43A3-96EA-6C04E13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23CD-DC81-4593-A8AD-64431989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8991-61E4-446D-9ADD-EA3D4A9A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E1D0-60EF-43C4-9D34-75E1D68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F0A-D136-451C-954D-4FEFECD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054-83F2-4347-A568-62A3A063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A3CB-FF7B-4899-A0A8-B5A54349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45A2-0BC3-4F04-98FD-55C296C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8827-BCFB-49D2-8C5E-20EEE27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080A0-1AE6-4976-95A5-69FDBEC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1006-6A0D-4CB2-B8EF-90EEF3C0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EEC8-130B-4A95-9019-9A085D26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9620-F0B2-4E0B-A4A3-21FCB2DA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C58FE-AC2D-430F-90B6-280DFCB6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0E855-1D80-40F8-9558-13F0D82CE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41F7-BD25-4F1D-BD17-01C8F924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8C02E-A7B0-42B0-AE53-7C9EF0C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E0E91-3079-474B-B24F-45CE50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3A55-5771-4312-92F3-CE8AC6DA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75F6B-A156-4D8F-8A7F-0C9F977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776B-9C62-4A14-8D91-EEDB6CC2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E506-2545-4CE9-A992-CB67C381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FABC0-C8DF-4045-935B-47D0C3D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A2777-C5E6-456A-9F62-3B1E2D29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EC0B-50EA-4854-ACE0-37D16DAB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62F-4D71-47AE-A11D-50FB0FC9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E221-0B8D-482C-B836-8C6DC295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BA0EF-24F3-4933-89CB-166A8187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C641-04EA-4673-99E7-2F98FE83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FFCF-F548-4834-AFEB-E765D6E6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3D0A-6D6E-4105-AAA0-7E059930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E5B-23DB-4EAF-B097-DAFB963F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C2E8B-00AD-4396-ACB6-7E1D609C0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D879F-1EFC-496C-BE51-C391ABCC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525A-FA18-4D4B-ABA8-069E282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5DDF-27AE-4020-96CD-563084C3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29DA-AACE-49C5-BAA5-90D24CA2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7C869-6FD0-44BF-8EDB-798174A7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7631-170A-4222-AF5F-5818B28F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7F0E-672C-4B45-8650-AB29DCE9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6104-F9B7-48F9-9D06-3B68CBE66B8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1BC1-4CE5-4FCD-BC1A-E02FA92CA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D15A-1D2A-4C81-BD96-D9EFDDC9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6536E65-FB3E-C946-8C68-530485B81DE0}"/>
              </a:ext>
            </a:extLst>
          </p:cNvPr>
          <p:cNvSpPr/>
          <p:nvPr/>
        </p:nvSpPr>
        <p:spPr bwMode="auto">
          <a:xfrm>
            <a:off x="3352800" y="863265"/>
            <a:ext cx="5486400" cy="5486400"/>
          </a:xfrm>
          <a:prstGeom prst="ellipse">
            <a:avLst/>
          </a:prstGeom>
          <a:solidFill>
            <a:srgbClr val="FCFDFE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EBD47A-E37A-A04A-BA15-B2A04E3FA0E4}"/>
              </a:ext>
            </a:extLst>
          </p:cNvPr>
          <p:cNvSpPr txBox="1">
            <a:spLocks/>
          </p:cNvSpPr>
          <p:nvPr/>
        </p:nvSpPr>
        <p:spPr>
          <a:xfrm>
            <a:off x="5258988" y="528705"/>
            <a:ext cx="1670849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Kubernetes cluster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809BC8-CAA7-DF49-A687-389A6537A27A}"/>
              </a:ext>
            </a:extLst>
          </p:cNvPr>
          <p:cNvGrpSpPr/>
          <p:nvPr/>
        </p:nvGrpSpPr>
        <p:grpSpPr>
          <a:xfrm>
            <a:off x="5565845" y="5015433"/>
            <a:ext cx="1049934" cy="918594"/>
            <a:chOff x="6339270" y="2492543"/>
            <a:chExt cx="1049934" cy="918594"/>
          </a:xfrm>
        </p:grpSpPr>
        <p:sp>
          <p:nvSpPr>
            <p:cNvPr id="11" name="Rectangle: Rounded Corners 118">
              <a:extLst>
                <a:ext uri="{FF2B5EF4-FFF2-40B4-BE49-F238E27FC236}">
                  <a16:creationId xmlns:a16="http://schemas.microsoft.com/office/drawing/2014/main" id="{5BD3C190-DA5F-B449-AC4F-E61141132B6A}"/>
                </a:ext>
              </a:extLst>
            </p:cNvPr>
            <p:cNvSpPr/>
            <p:nvPr/>
          </p:nvSpPr>
          <p:spPr bwMode="auto">
            <a:xfrm>
              <a:off x="6546125" y="2492543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2" name="Rectangle: Rounded Corners 118">
              <a:extLst>
                <a:ext uri="{FF2B5EF4-FFF2-40B4-BE49-F238E27FC236}">
                  <a16:creationId xmlns:a16="http://schemas.microsoft.com/office/drawing/2014/main" id="{1FBB7124-74E2-F045-A25F-6509A9F58D43}"/>
                </a:ext>
              </a:extLst>
            </p:cNvPr>
            <p:cNvSpPr/>
            <p:nvPr/>
          </p:nvSpPr>
          <p:spPr bwMode="auto">
            <a:xfrm>
              <a:off x="6623664" y="2543485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0986FC-2A9D-374E-92E9-6407E40187F0}"/>
                </a:ext>
              </a:extLst>
            </p:cNvPr>
            <p:cNvGrpSpPr/>
            <p:nvPr/>
          </p:nvGrpSpPr>
          <p:grpSpPr>
            <a:xfrm>
              <a:off x="6701203" y="2594427"/>
              <a:ext cx="539562" cy="539562"/>
              <a:chOff x="5992023" y="2961705"/>
              <a:chExt cx="685800" cy="685800"/>
            </a:xfrm>
          </p:grpSpPr>
          <p:sp>
            <p:nvSpPr>
              <p:cNvPr id="15" name="Rectangle: Rounded Corners 118">
                <a:extLst>
                  <a:ext uri="{FF2B5EF4-FFF2-40B4-BE49-F238E27FC236}">
                    <a16:creationId xmlns:a16="http://schemas.microsoft.com/office/drawing/2014/main" id="{9F9C78F0-3D25-B044-B5B6-8AF0BBCBCC8F}"/>
                  </a:ext>
                </a:extLst>
              </p:cNvPr>
              <p:cNvSpPr/>
              <p:nvPr/>
            </p:nvSpPr>
            <p:spPr bwMode="auto">
              <a:xfrm>
                <a:off x="5992023" y="2961705"/>
                <a:ext cx="685800" cy="685800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23E256-AF09-4841-B269-2081D9692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556" t="20554" r="29194" b="26091"/>
              <a:stretch/>
            </p:blipFill>
            <p:spPr>
              <a:xfrm>
                <a:off x="6084191" y="3141085"/>
                <a:ext cx="501465" cy="327041"/>
              </a:xfrm>
              <a:prstGeom prst="rect">
                <a:avLst/>
              </a:prstGeom>
            </p:spPr>
          </p:pic>
        </p:grp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3AE3AB6-4F21-6A48-89E6-2DB813AB4ED8}"/>
                </a:ext>
              </a:extLst>
            </p:cNvPr>
            <p:cNvSpPr txBox="1">
              <a:spLocks/>
            </p:cNvSpPr>
            <p:nvPr/>
          </p:nvSpPr>
          <p:spPr>
            <a:xfrm>
              <a:off x="6339270" y="3184931"/>
              <a:ext cx="1049934" cy="226206"/>
            </a:xfrm>
            <a:prstGeom prst="rect">
              <a:avLst/>
            </a:prstGeom>
          </p:spPr>
          <p:txBody>
            <a:bodyPr vert="horz" wrap="square" lIns="0" tIns="44821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Workload</a:t>
              </a:r>
            </a:p>
          </p:txBody>
        </p:sp>
      </p:grpSp>
      <p:sp>
        <p:nvSpPr>
          <p:cNvPr id="17" name="Rectangle: Rounded Corners 118">
            <a:extLst>
              <a:ext uri="{FF2B5EF4-FFF2-40B4-BE49-F238E27FC236}">
                <a16:creationId xmlns:a16="http://schemas.microsoft.com/office/drawing/2014/main" id="{878DDE77-7EF3-DD4B-86B3-B3298E3BE5AA}"/>
              </a:ext>
            </a:extLst>
          </p:cNvPr>
          <p:cNvSpPr/>
          <p:nvPr/>
        </p:nvSpPr>
        <p:spPr bwMode="auto">
          <a:xfrm>
            <a:off x="3548768" y="3093346"/>
            <a:ext cx="1196534" cy="683749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Horizontal</a:t>
            </a:r>
          </a:p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pod autoscaler</a:t>
            </a:r>
          </a:p>
        </p:txBody>
      </p:sp>
      <p:sp>
        <p:nvSpPr>
          <p:cNvPr id="18" name="Cylinder 83">
            <a:extLst>
              <a:ext uri="{FF2B5EF4-FFF2-40B4-BE49-F238E27FC236}">
                <a16:creationId xmlns:a16="http://schemas.microsoft.com/office/drawing/2014/main" id="{27040FDA-C58E-9E4A-8D3A-57E09678A7D7}"/>
              </a:ext>
            </a:extLst>
          </p:cNvPr>
          <p:cNvSpPr/>
          <p:nvPr/>
        </p:nvSpPr>
        <p:spPr bwMode="auto">
          <a:xfrm>
            <a:off x="5379425" y="1459708"/>
            <a:ext cx="1421236" cy="754061"/>
          </a:xfrm>
          <a:prstGeom prst="can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  <a:b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1290B-E62C-D94B-B0A8-26AEA324FF5A}"/>
              </a:ext>
            </a:extLst>
          </p:cNvPr>
          <p:cNvGrpSpPr/>
          <p:nvPr/>
        </p:nvGrpSpPr>
        <p:grpSpPr>
          <a:xfrm>
            <a:off x="5357947" y="2442664"/>
            <a:ext cx="3239282" cy="1611921"/>
            <a:chOff x="4606693" y="4304328"/>
            <a:chExt cx="3239282" cy="1611921"/>
          </a:xfrm>
        </p:grpSpPr>
        <p:sp>
          <p:nvSpPr>
            <p:cNvPr id="20" name="Rectangle: Rounded Corners 118">
              <a:extLst>
                <a:ext uri="{FF2B5EF4-FFF2-40B4-BE49-F238E27FC236}">
                  <a16:creationId xmlns:a16="http://schemas.microsoft.com/office/drawing/2014/main" id="{AB5EF35D-E7F9-E84C-A08E-45200C3D8921}"/>
                </a:ext>
              </a:extLst>
            </p:cNvPr>
            <p:cNvSpPr/>
            <p:nvPr/>
          </p:nvSpPr>
          <p:spPr bwMode="auto">
            <a:xfrm>
              <a:off x="4606693" y="4671875"/>
              <a:ext cx="3239282" cy="1244374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254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AAE444D-60D4-8B41-B1F9-13B720DD5BE9}"/>
                </a:ext>
              </a:extLst>
            </p:cNvPr>
            <p:cNvSpPr txBox="1">
              <a:spLocks/>
            </p:cNvSpPr>
            <p:nvPr/>
          </p:nvSpPr>
          <p:spPr>
            <a:xfrm>
              <a:off x="5657074" y="4304328"/>
              <a:ext cx="1138520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KEDA</a:t>
              </a:r>
            </a:p>
          </p:txBody>
        </p:sp>
        <p:sp>
          <p:nvSpPr>
            <p:cNvPr id="22" name="Rectangle: Rounded Corners 118">
              <a:extLst>
                <a:ext uri="{FF2B5EF4-FFF2-40B4-BE49-F238E27FC236}">
                  <a16:creationId xmlns:a16="http://schemas.microsoft.com/office/drawing/2014/main" id="{D8B22BC6-443F-8148-8612-5D9865278EBB}"/>
                </a:ext>
              </a:extLst>
            </p:cNvPr>
            <p:cNvSpPr/>
            <p:nvPr/>
          </p:nvSpPr>
          <p:spPr bwMode="auto">
            <a:xfrm>
              <a:off x="470175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Metrics adapter</a:t>
              </a:r>
            </a:p>
          </p:txBody>
        </p:sp>
        <p:sp>
          <p:nvSpPr>
            <p:cNvPr id="23" name="Rectangle: Rounded Corners 118">
              <a:extLst>
                <a:ext uri="{FF2B5EF4-FFF2-40B4-BE49-F238E27FC236}">
                  <a16:creationId xmlns:a16="http://schemas.microsoft.com/office/drawing/2014/main" id="{1E1E78BA-4440-3945-8D03-230852143A61}"/>
                </a:ext>
              </a:extLst>
            </p:cNvPr>
            <p:cNvSpPr/>
            <p:nvPr/>
          </p:nvSpPr>
          <p:spPr bwMode="auto">
            <a:xfrm>
              <a:off x="682858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Scaler</a:t>
              </a:r>
            </a:p>
          </p:txBody>
        </p:sp>
        <p:sp>
          <p:nvSpPr>
            <p:cNvPr id="24" name="Rectangle: Rounded Corners 118">
              <a:extLst>
                <a:ext uri="{FF2B5EF4-FFF2-40B4-BE49-F238E27FC236}">
                  <a16:creationId xmlns:a16="http://schemas.microsoft.com/office/drawing/2014/main" id="{10D497FE-EAFC-DF41-9A46-2AFA59670EA5}"/>
                </a:ext>
              </a:extLst>
            </p:cNvPr>
            <p:cNvSpPr/>
            <p:nvPr/>
          </p:nvSpPr>
          <p:spPr bwMode="auto">
            <a:xfrm>
              <a:off x="5668679" y="5030333"/>
              <a:ext cx="109728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Controller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B2121-F469-C342-B673-70B651941620}"/>
              </a:ext>
            </a:extLst>
          </p:cNvPr>
          <p:cNvCxnSpPr>
            <a:stCxn id="29" idx="6"/>
          </p:cNvCxnSpPr>
          <p:nvPr/>
        </p:nvCxnSpPr>
        <p:spPr>
          <a:xfrm>
            <a:off x="4504295" y="1836738"/>
            <a:ext cx="875130" cy="0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2BB67B-6BAE-3E4E-A950-F9D340F8DE98}"/>
              </a:ext>
            </a:extLst>
          </p:cNvPr>
          <p:cNvCxnSpPr>
            <a:stCxn id="18" idx="3"/>
          </p:cNvCxnSpPr>
          <p:nvPr/>
        </p:nvCxnSpPr>
        <p:spPr>
          <a:xfrm>
            <a:off x="6090043" y="2213769"/>
            <a:ext cx="5957" cy="596442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3B20C-BF0E-A44A-8F04-5BF1F1EF019C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4745302" y="3432398"/>
            <a:ext cx="612645" cy="2823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BC04D2-3274-7F4B-9812-4F02C6CABAAF}"/>
              </a:ext>
            </a:extLst>
          </p:cNvPr>
          <p:cNvGrpSpPr/>
          <p:nvPr/>
        </p:nvGrpSpPr>
        <p:grpSpPr>
          <a:xfrm>
            <a:off x="2414933" y="1288098"/>
            <a:ext cx="2089362" cy="1097280"/>
            <a:chOff x="2536377" y="1615543"/>
            <a:chExt cx="2089362" cy="10972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89EC61-F9A5-674D-A7E0-BC925B327B58}"/>
                </a:ext>
              </a:extLst>
            </p:cNvPr>
            <p:cNvSpPr/>
            <p:nvPr/>
          </p:nvSpPr>
          <p:spPr bwMode="auto">
            <a:xfrm>
              <a:off x="3528459" y="1615543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C134DE1A-3F8A-5147-8A05-A900E59FB4C5}"/>
                </a:ext>
              </a:extLst>
            </p:cNvPr>
            <p:cNvSpPr txBox="1">
              <a:spLocks/>
            </p:cNvSpPr>
            <p:nvPr/>
          </p:nvSpPr>
          <p:spPr>
            <a:xfrm>
              <a:off x="2536377" y="2073709"/>
              <a:ext cx="910759" cy="18094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76" spc="0" dirty="0" err="1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ScaledObject</a:t>
              </a:r>
              <a:endPara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1" name="binary" title="Icon of binary code, ones and zeros">
              <a:extLst>
                <a:ext uri="{FF2B5EF4-FFF2-40B4-BE49-F238E27FC236}">
                  <a16:creationId xmlns:a16="http://schemas.microsoft.com/office/drawing/2014/main" id="{2A38E096-2326-9445-A9A6-3D94002AD8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12361" y="1935583"/>
              <a:ext cx="529476" cy="457200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285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DD762A-D892-7649-89F9-2A1B32A394F4}"/>
              </a:ext>
            </a:extLst>
          </p:cNvPr>
          <p:cNvCxnSpPr>
            <a:stCxn id="40" idx="0"/>
          </p:cNvCxnSpPr>
          <p:nvPr/>
        </p:nvCxnSpPr>
        <p:spPr>
          <a:xfrm flipV="1">
            <a:off x="8177348" y="4054586"/>
            <a:ext cx="0" cy="873144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90">
            <a:extLst>
              <a:ext uri="{FF2B5EF4-FFF2-40B4-BE49-F238E27FC236}">
                <a16:creationId xmlns:a16="http://schemas.microsoft.com/office/drawing/2014/main" id="{705159DC-F963-8941-8F3B-4AB2E18483EA}"/>
              </a:ext>
            </a:extLst>
          </p:cNvPr>
          <p:cNvCxnSpPr>
            <a:stCxn id="20" idx="2"/>
          </p:cNvCxnSpPr>
          <p:nvPr/>
        </p:nvCxnSpPr>
        <p:spPr>
          <a:xfrm rot="5400000">
            <a:off x="6029611" y="4067456"/>
            <a:ext cx="960848" cy="935107"/>
          </a:xfrm>
          <a:prstGeom prst="bentConnector3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1">
            <a:extLst>
              <a:ext uri="{FF2B5EF4-FFF2-40B4-BE49-F238E27FC236}">
                <a16:creationId xmlns:a16="http://schemas.microsoft.com/office/drawing/2014/main" id="{B789D0AA-13F8-2147-876B-7FA5EDCC5819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4715801" y="3208329"/>
            <a:ext cx="757914" cy="1895446"/>
          </a:xfrm>
          <a:prstGeom prst="bentConnector2">
            <a:avLst/>
          </a:prstGeom>
          <a:ln w="25400">
            <a:solidFill>
              <a:srgbClr val="FF99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F5E086-BD57-5E4B-99B2-69A9DACE083F}"/>
              </a:ext>
            </a:extLst>
          </p:cNvPr>
          <p:cNvSpPr txBox="1"/>
          <p:nvPr/>
        </p:nvSpPr>
        <p:spPr>
          <a:xfrm>
            <a:off x="4368575" y="4435657"/>
            <a:ext cx="1226939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rgbClr val="FF99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1-&gt;n or n-&gt;1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21F7CC-366D-EE41-8873-6707B85CE7DD}"/>
              </a:ext>
            </a:extLst>
          </p:cNvPr>
          <p:cNvSpPr txBox="1"/>
          <p:nvPr/>
        </p:nvSpPr>
        <p:spPr>
          <a:xfrm>
            <a:off x="5997819" y="4435657"/>
            <a:ext cx="1217321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0-&gt;1 or 1-&gt;0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09E41-5C9F-0D43-B817-3927012106A1}"/>
              </a:ext>
            </a:extLst>
          </p:cNvPr>
          <p:cNvSpPr txBox="1"/>
          <p:nvPr/>
        </p:nvSpPr>
        <p:spPr>
          <a:xfrm>
            <a:off x="7424556" y="4128328"/>
            <a:ext cx="935099" cy="6211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Any events?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C930A-6BFC-6844-8DE2-D5B9F560347F}"/>
              </a:ext>
            </a:extLst>
          </p:cNvPr>
          <p:cNvSpPr txBox="1"/>
          <p:nvPr/>
        </p:nvSpPr>
        <p:spPr>
          <a:xfrm>
            <a:off x="4347544" y="2119681"/>
            <a:ext cx="1617146" cy="7840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+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trigger and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 definition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638BFF-08CE-C244-8D4F-84C1A3CB6FF7}"/>
              </a:ext>
            </a:extLst>
          </p:cNvPr>
          <p:cNvGrpSpPr/>
          <p:nvPr/>
        </p:nvGrpSpPr>
        <p:grpSpPr>
          <a:xfrm>
            <a:off x="7628708" y="4927730"/>
            <a:ext cx="1918196" cy="1097280"/>
            <a:chOff x="7750152" y="5255175"/>
            <a:chExt cx="1918196" cy="10972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F546FE-4826-5047-BD6F-290732746EFF}"/>
                </a:ext>
              </a:extLst>
            </p:cNvPr>
            <p:cNvSpPr/>
            <p:nvPr/>
          </p:nvSpPr>
          <p:spPr bwMode="auto">
            <a:xfrm>
              <a:off x="7750152" y="5255175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1ACA60F5-6617-5C4B-A95F-6370C7E078F1}"/>
                </a:ext>
              </a:extLst>
            </p:cNvPr>
            <p:cNvSpPr txBox="1">
              <a:spLocks/>
            </p:cNvSpPr>
            <p:nvPr/>
          </p:nvSpPr>
          <p:spPr>
            <a:xfrm>
              <a:off x="8757589" y="5530755"/>
              <a:ext cx="910759" cy="54284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External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trigger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source</a:t>
              </a:r>
            </a:p>
          </p:txBody>
        </p:sp>
        <p:sp>
          <p:nvSpPr>
            <p:cNvPr id="42" name="LightningBolt_E945" title="Icon of a lightning bolt">
              <a:extLst>
                <a:ext uri="{FF2B5EF4-FFF2-40B4-BE49-F238E27FC236}">
                  <a16:creationId xmlns:a16="http://schemas.microsoft.com/office/drawing/2014/main" id="{22832318-FAF7-E745-9980-F1D75F961E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4977" y="5575215"/>
              <a:ext cx="327631" cy="45720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noFill/>
            <a:ln w="285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0509DF-7A32-9D4D-80F1-33EC8705193F}"/>
              </a:ext>
            </a:extLst>
          </p:cNvPr>
          <p:cNvCxnSpPr>
            <a:cxnSpLocks/>
          </p:cNvCxnSpPr>
          <p:nvPr/>
        </p:nvCxnSpPr>
        <p:spPr>
          <a:xfrm>
            <a:off x="6467340" y="5406222"/>
            <a:ext cx="1188720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790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Jeff Hollan</dc:creator>
  <cp:lastModifiedBy>Tom Kerkhove</cp:lastModifiedBy>
  <cp:revision>7</cp:revision>
  <dcterms:created xsi:type="dcterms:W3CDTF">2019-05-15T02:56:40Z</dcterms:created>
  <dcterms:modified xsi:type="dcterms:W3CDTF">2021-01-21T13:15:31Z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jehollan@microsoft.com</vt:lpwstr>
  </property>
  <property fmtid="{D5CDD505-2E9C-101B-9397-08002B2CF9AE}" pid="5" name="MSIP_Label_f42aa342-8706-4288-bd11-ebb85995028c_SetDate">
    <vt:lpwstr>2019-05-15T02:57:32.2550952Z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e0d28574-5e2b-4e33-89eb-56c970cd8f33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