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F172-9618-4792-B738-00A0C5C4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95C8-04C2-498D-AC09-4C1B08D4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4409-C374-48D0-B1B2-13B86CC0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8200-1BF6-475E-904B-74F3BF8C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9DDF-30D4-4DDB-B3F8-49041618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02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7E77-07DA-46C8-8D71-A3479585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F36E-8E28-495E-A7C1-9A73D396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9E02-A9A5-476D-8A63-AC4DE3B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0FBD-6B77-4A25-9645-2C93BF8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D4D1-C6A4-432E-ABA3-013E493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17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6C0A0-58C1-4AD6-BCA3-A2742E766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574C-B1F1-4CF1-BB7A-D3AEE422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7F3B-E7DE-4012-9749-C488569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C6B8-921A-46B5-BA73-1BA8E140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B2BD-5CD8-4019-9F1B-9A3A18D4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88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466-B48F-48CB-82D9-541D808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FB4A-1C5C-4833-BC95-1552DE17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4D9-E8CD-4C25-8E8E-59439987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B9B3-E233-4BDC-9101-D0A50C98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98EE-9406-4D8F-AB96-0ABB345D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240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134-9C99-483C-B831-A1E74875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1DB-0E2C-47D9-94B3-28FEC93A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E775-129F-44EC-87B3-ED7EBA51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D1D-DC72-4CA4-AD58-C8FBAF92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7B3-47E4-4814-AADC-85F8EDF8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1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E118-C6F0-4690-88A1-7774B9B1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2A7A-D4AE-4181-AD6B-C2A5DF303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EA1E6-DBFE-4BFE-8332-52B1733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C3C-6584-46B4-B11B-85AAB4BF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4C08-E046-493A-9DC2-847AC8D7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ED71-0F53-45BC-82D3-CC7768E4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1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3F1-3AFF-49E8-9326-857775F9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2046D-63CB-46CC-B27D-73FD7316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4AE0-3ED6-4A0D-88BD-217DDE5D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18510-28B1-40F6-BF0A-EE814A1E3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77282-D8E5-4CE1-B8EE-1C0ECC0B4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0A0E9-F1C5-48D2-A7C7-5CDA5B0F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FD20B-645D-4AF7-AF58-E965B159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B1364-AEE3-44D0-92D5-9D929D8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52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A689-050F-4209-80D7-30120C52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0D215-F482-4C45-A64E-BB0C1905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D5464-5230-4A58-BACC-D2498BA7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5E6C-B81C-47E7-A2B3-38D96521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21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17D51-289B-4AE3-879B-1320F63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5689E-C7CB-49CA-99B4-6DA4F13D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AB30-812F-4202-9C6A-1927031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4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0A49-0512-4566-840A-D8EF6B8F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01BF-A618-4258-AEE6-F89765B1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B80C-86A3-42D2-93A1-F4388749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EEC7-125A-41B4-9839-EC480336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1509-E3B2-4F1F-9A0C-114605BD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0F3D-A83E-42C0-BB2B-578FE0D2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60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0623-A00E-45DA-BECF-E10F7DBA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2986-235E-4B7E-A28B-3F1CF7857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6EFC-09D3-46A0-9603-2574DD66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EB8E-F0FE-4AD6-AC9B-DD07374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620EE-156E-41D6-8337-F493C4F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AF53-3D87-454F-BA52-590D7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10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1892-19CC-458C-ADBE-02BE2FC2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2FEB-20F8-41FF-A702-23C5A2C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8E59-65C1-4AEF-A655-55FE4D8DB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6F4-35EC-4130-B4CC-0DFD34D5B213}" type="datetimeFigureOut">
              <a:rPr lang="LID4096" smtClean="0"/>
              <a:t>08/23/2021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69E5-C980-444D-868D-3DF1742D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5C04-F958-4C3D-9CC3-D51A6B3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D054-3D7A-4DF1-B229-A34C6EDEEF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7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emf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8F949-1A45-410F-89EB-E8EC1901614F}"/>
              </a:ext>
            </a:extLst>
          </p:cNvPr>
          <p:cNvSpPr/>
          <p:nvPr/>
        </p:nvSpPr>
        <p:spPr>
          <a:xfrm>
            <a:off x="1069675" y="656578"/>
            <a:ext cx="7712016" cy="1747824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706037-1E8D-490D-B160-81905FDDDF09}"/>
              </a:ext>
            </a:extLst>
          </p:cNvPr>
          <p:cNvGrpSpPr/>
          <p:nvPr/>
        </p:nvGrpSpPr>
        <p:grpSpPr>
          <a:xfrm>
            <a:off x="1339207" y="960992"/>
            <a:ext cx="2769080" cy="1137083"/>
            <a:chOff x="1742536" y="1718260"/>
            <a:chExt cx="2769080" cy="11370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93F34C-1F4E-4AA1-8F11-8005307F6411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ASP.NET Core</a:t>
              </a:r>
              <a:b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Website</a:t>
              </a:r>
              <a:endParaRPr lang="LID4096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BA2EC9-0CE0-49EB-835F-B0B092365A52}"/>
                </a:ext>
              </a:extLst>
            </p:cNvPr>
            <p:cNvSpPr txBox="1"/>
            <p:nvPr/>
          </p:nvSpPr>
          <p:spPr>
            <a:xfrm>
              <a:off x="1742536" y="1718260"/>
              <a:ext cx="276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 Portal</a:t>
              </a:r>
              <a:r>
                <a:rPr lang="en-US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</a:t>
              </a:r>
              <a:endParaRPr lang="LID4096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0B3CFC-1BF6-4F82-92D8-03DFB4D1F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697494-A6C4-4C74-B677-DA25502C5FED}"/>
              </a:ext>
            </a:extLst>
          </p:cNvPr>
          <p:cNvSpPr/>
          <p:nvPr/>
        </p:nvSpPr>
        <p:spPr>
          <a:xfrm>
            <a:off x="3045966" y="3503765"/>
            <a:ext cx="5301529" cy="1270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BB986B-77EA-43B9-8A4D-EB7D0442B0E9}"/>
              </a:ext>
            </a:extLst>
          </p:cNvPr>
          <p:cNvGrpSpPr/>
          <p:nvPr/>
        </p:nvGrpSpPr>
        <p:grpSpPr>
          <a:xfrm>
            <a:off x="3045966" y="2980545"/>
            <a:ext cx="2124118" cy="523220"/>
            <a:chOff x="3045966" y="4036026"/>
            <a:chExt cx="2124118" cy="523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659946-4772-4A6A-A3CE-F4D644FB0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5966" y="4084089"/>
              <a:ext cx="427094" cy="4270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F08E6F-4DC1-45E9-BAF5-9D25D4934CC3}"/>
                </a:ext>
              </a:extLst>
            </p:cNvPr>
            <p:cNvSpPr txBox="1"/>
            <p:nvPr/>
          </p:nvSpPr>
          <p:spPr>
            <a:xfrm>
              <a:off x="3480134" y="4036026"/>
              <a:ext cx="1689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Azure Service Bus</a:t>
              </a:r>
              <a:b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</a:b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Namespace</a:t>
              </a:r>
              <a:endParaRPr lang="LID4096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24643-CF1A-4432-9437-6D3BF533C2DA}"/>
              </a:ext>
            </a:extLst>
          </p:cNvPr>
          <p:cNvGrpSpPr/>
          <p:nvPr/>
        </p:nvGrpSpPr>
        <p:grpSpPr>
          <a:xfrm>
            <a:off x="6367054" y="3765433"/>
            <a:ext cx="1268617" cy="770092"/>
            <a:chOff x="5500099" y="4908430"/>
            <a:chExt cx="1268617" cy="77009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F8CECB-D6EA-4A62-A860-A73C66BB1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0" y="4908430"/>
              <a:ext cx="457200" cy="457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A753C-FFC5-43C8-8F7E-04FB3CF88EEF}"/>
                </a:ext>
              </a:extLst>
            </p:cNvPr>
            <p:cNvSpPr txBox="1"/>
            <p:nvPr/>
          </p:nvSpPr>
          <p:spPr>
            <a:xfrm>
              <a:off x="5500099" y="5370745"/>
              <a:ext cx="126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Orders</a:t>
              </a:r>
              <a:r>
                <a:rPr lang="en-US" sz="1400" b="1" dirty="0"/>
                <a:t> 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queue</a:t>
              </a:r>
              <a:endParaRPr lang="LID4096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DD424D-D4BA-4A1C-953E-811D55A6ABE9}"/>
              </a:ext>
            </a:extLst>
          </p:cNvPr>
          <p:cNvGrpSpPr/>
          <p:nvPr/>
        </p:nvGrpSpPr>
        <p:grpSpPr>
          <a:xfrm>
            <a:off x="5512289" y="960992"/>
            <a:ext cx="2901334" cy="1137083"/>
            <a:chOff x="1676409" y="1718260"/>
            <a:chExt cx="2901334" cy="11370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D0DAE6-0E3C-4E6C-882D-0D015781F20F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  .NET Core Worker</a:t>
              </a:r>
              <a:endParaRPr lang="LID4096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4DA272-BB38-46EC-A7D8-EF2F3ED09C31}"/>
                </a:ext>
              </a:extLst>
            </p:cNvPr>
            <p:cNvSpPr txBox="1"/>
            <p:nvPr/>
          </p:nvSpPr>
          <p:spPr>
            <a:xfrm>
              <a:off x="1676409" y="1718260"/>
              <a:ext cx="290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Order Processor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</a:t>
              </a:r>
              <a:endParaRPr lang="LID4096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CC26A9-3A02-422E-AA04-1847A41EA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993DF2-CC6C-43B9-9559-634D2648418D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864272" y="2957551"/>
            <a:ext cx="2041170" cy="32221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42C2EF-F241-441F-AEB1-439E009D6802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129277" y="2931753"/>
            <a:ext cx="1667358" cy="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911EAF-1040-4400-8BE7-F093D91CC88B}"/>
              </a:ext>
            </a:extLst>
          </p:cNvPr>
          <p:cNvGrpSpPr/>
          <p:nvPr/>
        </p:nvGrpSpPr>
        <p:grpSpPr>
          <a:xfrm>
            <a:off x="5578414" y="5682570"/>
            <a:ext cx="2769080" cy="1137083"/>
            <a:chOff x="1742536" y="1718260"/>
            <a:chExt cx="2769080" cy="113708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72AB20-85EC-46ED-BC1F-A6F8147128F2}"/>
                </a:ext>
              </a:extLst>
            </p:cNvPr>
            <p:cNvSpPr/>
            <p:nvPr/>
          </p:nvSpPr>
          <p:spPr>
            <a:xfrm>
              <a:off x="1742537" y="2087592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.NET Core</a:t>
              </a:r>
              <a:b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Console</a:t>
              </a:r>
              <a:endParaRPr lang="LID4096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6153B1-E65E-4A38-BC79-C26ACA738E11}"/>
                </a:ext>
              </a:extLst>
            </p:cNvPr>
            <p:cNvSpPr txBox="1"/>
            <p:nvPr/>
          </p:nvSpPr>
          <p:spPr>
            <a:xfrm>
              <a:off x="1742536" y="1718260"/>
              <a:ext cx="276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latin typeface="Segoe UI Bold" panose="020B0802040204020203" pitchFamily="34" charset="0"/>
                  <a:cs typeface="Segoe UI Bold" panose="020B0802040204020203" pitchFamily="34" charset="0"/>
                </a:rPr>
                <a:t>Order Generator 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CLI</a:t>
              </a:r>
              <a:endParaRPr lang="LID4096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FF7FFD4-C275-483E-8992-53EB4B02D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381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1BB794-10DC-464E-99A0-9D5E999FB01E}"/>
              </a:ext>
            </a:extLst>
          </p:cNvPr>
          <p:cNvSpPr txBox="1"/>
          <p:nvPr/>
        </p:nvSpPr>
        <p:spPr>
          <a:xfrm>
            <a:off x="2751920" y="2419663"/>
            <a:ext cx="145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Metrics</a:t>
            </a:r>
            <a:endParaRPr lang="LID4096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F3ACC-F244-4B19-B8EA-72868AE64C4E}"/>
              </a:ext>
            </a:extLst>
          </p:cNvPr>
          <p:cNvSpPr txBox="1"/>
          <p:nvPr/>
        </p:nvSpPr>
        <p:spPr>
          <a:xfrm>
            <a:off x="7063015" y="2624670"/>
            <a:ext cx="145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</a:t>
            </a:r>
            <a:b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  <a:endParaRPr lang="LID4096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684E54-7404-44DA-B0E0-2B7BEC968840}"/>
              </a:ext>
            </a:extLst>
          </p:cNvPr>
          <p:cNvCxnSpPr>
            <a:cxnSpLocks/>
          </p:cNvCxnSpPr>
          <p:nvPr/>
        </p:nvCxnSpPr>
        <p:spPr>
          <a:xfrm rot="5400000">
            <a:off x="6389430" y="5109047"/>
            <a:ext cx="1147045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89B42B-1061-4C42-8603-B1BD46A39A38}"/>
              </a:ext>
            </a:extLst>
          </p:cNvPr>
          <p:cNvSpPr txBox="1"/>
          <p:nvPr/>
        </p:nvSpPr>
        <p:spPr>
          <a:xfrm>
            <a:off x="6962953" y="4851668"/>
            <a:ext cx="145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  <a:b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  <a:endParaRPr lang="LID4096" sz="1600" i="1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Kubernetes">
            <a:extLst>
              <a:ext uri="{FF2B5EF4-FFF2-40B4-BE49-F238E27FC236}">
                <a16:creationId xmlns:a16="http://schemas.microsoft.com/office/drawing/2014/main" id="{FF16D4A8-BBD5-46F2-89B7-8B599827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75" y="169841"/>
            <a:ext cx="1965137" cy="4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901A072-DD7F-4820-9A00-10C3D4663F9E}"/>
              </a:ext>
            </a:extLst>
          </p:cNvPr>
          <p:cNvGrpSpPr/>
          <p:nvPr/>
        </p:nvGrpSpPr>
        <p:grpSpPr>
          <a:xfrm>
            <a:off x="1184091" y="4700785"/>
            <a:ext cx="10058529" cy="1518249"/>
            <a:chOff x="1184091" y="4700785"/>
            <a:chExt cx="10058529" cy="15182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001E1A-F99A-4DB4-93C3-4C50E9CA65F7}"/>
                </a:ext>
              </a:extLst>
            </p:cNvPr>
            <p:cNvSpPr/>
            <p:nvPr/>
          </p:nvSpPr>
          <p:spPr>
            <a:xfrm>
              <a:off x="1184091" y="4700785"/>
              <a:ext cx="10058529" cy="151824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9967E0-4B5C-4B1F-AED7-E8B67E483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5638210"/>
              <a:ext cx="1572540" cy="45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1861B8-CFD0-4148-8599-E9B78976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190391"/>
          </a:xfrm>
        </p:spPr>
        <p:txBody>
          <a:bodyPr>
            <a:noAutofit/>
          </a:bodyPr>
          <a:lstStyle/>
          <a:p>
            <a:r>
              <a:rPr lang="en-US" sz="2400" dirty="0"/>
              <a:t>Authentication – Pod Identity</a:t>
            </a:r>
            <a:endParaRPr lang="LID4096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08E9A4-22BC-426F-844C-875CBB9318FB}"/>
              </a:ext>
            </a:extLst>
          </p:cNvPr>
          <p:cNvGrpSpPr/>
          <p:nvPr/>
        </p:nvGrpSpPr>
        <p:grpSpPr>
          <a:xfrm>
            <a:off x="1184092" y="921729"/>
            <a:ext cx="10058529" cy="3494386"/>
            <a:chOff x="1184092" y="921729"/>
            <a:chExt cx="10058529" cy="34943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7901-ED8A-49E0-ADCD-096C981F6322}"/>
                </a:ext>
              </a:extLst>
            </p:cNvPr>
            <p:cNvSpPr/>
            <p:nvPr/>
          </p:nvSpPr>
          <p:spPr>
            <a:xfrm>
              <a:off x="1184092" y="921729"/>
              <a:ext cx="10058529" cy="349438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6" name="Picture 2" descr="Image result for kubernetes logo">
              <a:extLst>
                <a:ext uri="{FF2B5EF4-FFF2-40B4-BE49-F238E27FC236}">
                  <a16:creationId xmlns:a16="http://schemas.microsoft.com/office/drawing/2014/main" id="{B65CE384-AD87-404A-BAB5-BD5FE2699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723" y="1090255"/>
              <a:ext cx="2581836" cy="55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0AB97F-39CE-4C1C-B637-141C688EC9D9}"/>
              </a:ext>
            </a:extLst>
          </p:cNvPr>
          <p:cNvGrpSpPr/>
          <p:nvPr/>
        </p:nvGrpSpPr>
        <p:grpSpPr>
          <a:xfrm>
            <a:off x="5649103" y="5077625"/>
            <a:ext cx="1604474" cy="1007114"/>
            <a:chOff x="-77599" y="2712509"/>
            <a:chExt cx="1604474" cy="1007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1A6C7F-FB16-484E-9DD2-CEB0D9FF0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14" y="2712509"/>
              <a:ext cx="520647" cy="5206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C695D-7635-418B-B46A-D88A62CA19B2}"/>
                </a:ext>
              </a:extLst>
            </p:cNvPr>
            <p:cNvSpPr txBox="1"/>
            <p:nvPr/>
          </p:nvSpPr>
          <p:spPr>
            <a:xfrm>
              <a:off x="-77599" y="3257958"/>
              <a:ext cx="160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Orders Queue</a:t>
              </a:r>
              <a:br>
                <a:rPr lang="en-US" sz="1200" dirty="0"/>
              </a:br>
              <a:r>
                <a:rPr lang="en-US" sz="1200" i="1" dirty="0"/>
                <a:t>Azure Service Bus</a:t>
              </a:r>
              <a:endParaRPr lang="LID4096" sz="1200" i="1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CCA84-4458-4AFF-B188-7C6844F0A09F}"/>
              </a:ext>
            </a:extLst>
          </p:cNvPr>
          <p:cNvSpPr/>
          <p:nvPr/>
        </p:nvSpPr>
        <p:spPr>
          <a:xfrm>
            <a:off x="1360517" y="3446842"/>
            <a:ext cx="9559675" cy="77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sz="1600" dirty="0" err="1">
              <a:solidFill>
                <a:schemeClr val="tx2"/>
              </a:solidFill>
              <a:cs typeface="Tahom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F508D5-4877-4C35-B443-6509F28E19AC}"/>
              </a:ext>
            </a:extLst>
          </p:cNvPr>
          <p:cNvSpPr txBox="1"/>
          <p:nvPr/>
        </p:nvSpPr>
        <p:spPr>
          <a:xfrm>
            <a:off x="2016485" y="3519424"/>
            <a:ext cx="2021822" cy="6185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BE"/>
            </a:defPPr>
            <a:lvl1pPr algn="ctr">
              <a:defRPr sz="1400">
                <a:solidFill>
                  <a:schemeClr val="tx2"/>
                </a:solidFill>
                <a:cs typeface="Tahom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1000" b="1" dirty="0">
                <a:solidFill>
                  <a:srgbClr val="0070C0"/>
                </a:solidFill>
              </a:rPr>
              <a:t>Azure AD Pod Identity </a:t>
            </a:r>
            <a:r>
              <a:rPr lang="en-US" sz="1000" dirty="0">
                <a:solidFill>
                  <a:srgbClr val="0070C0"/>
                </a:solidFill>
              </a:rPr>
              <a:t>provides managed identities for applications running on Kubernetes.</a:t>
            </a:r>
            <a:endParaRPr lang="en-BE" sz="1000" dirty="0">
              <a:solidFill>
                <a:srgbClr val="0070C0"/>
              </a:solidFill>
            </a:endParaRPr>
          </a:p>
        </p:txBody>
      </p:sp>
      <p:pic>
        <p:nvPicPr>
          <p:cNvPr id="2" name="Picture 2" descr="How to manage customer access to Azure, Intune and Office 365? | Marius  Sandbu">
            <a:extLst>
              <a:ext uri="{FF2B5EF4-FFF2-40B4-BE49-F238E27FC236}">
                <a16:creationId xmlns:a16="http://schemas.microsoft.com/office/drawing/2014/main" id="{D31D2E2A-4619-4CE3-A310-C7EC01665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r="63507"/>
          <a:stretch/>
        </p:blipFill>
        <p:spPr bwMode="auto">
          <a:xfrm>
            <a:off x="1448246" y="3538341"/>
            <a:ext cx="580896" cy="5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FD134-51CC-4839-A9BC-DF083CB22E5E}"/>
              </a:ext>
            </a:extLst>
          </p:cNvPr>
          <p:cNvGrpSpPr/>
          <p:nvPr/>
        </p:nvGrpSpPr>
        <p:grpSpPr>
          <a:xfrm>
            <a:off x="4251010" y="5070528"/>
            <a:ext cx="1447619" cy="941541"/>
            <a:chOff x="4158482" y="5070528"/>
            <a:chExt cx="1447619" cy="941541"/>
          </a:xfrm>
        </p:grpSpPr>
        <p:pic>
          <p:nvPicPr>
            <p:cNvPr id="40" name="Picture 4" descr="Zero Credential Development with Managed Identities for Azure resourc…">
              <a:extLst>
                <a:ext uri="{FF2B5EF4-FFF2-40B4-BE49-F238E27FC236}">
                  <a16:creationId xmlns:a16="http://schemas.microsoft.com/office/drawing/2014/main" id="{3B103412-FABB-4A8A-89A7-C1FDB2545C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85794" l="36364" r="62226">
                          <a14:foregroundMark x1="55172" y1="62674" x2="60658" y2="73259"/>
                          <a14:foregroundMark x1="60658" y1="73259" x2="55329" y2="83565"/>
                          <a14:foregroundMark x1="55329" y1="83565" x2="49530" y2="73816"/>
                          <a14:foregroundMark x1="49530" y1="73816" x2="55643" y2="62117"/>
                          <a14:foregroundMark x1="55016" y1="67688" x2="54702" y2="79109"/>
                          <a14:foregroundMark x1="56113" y1="67409" x2="55486" y2="78273"/>
                          <a14:foregroundMark x1="62226" y1="72423" x2="62226" y2="72423"/>
                          <a14:foregroundMark x1="55172" y1="85794" x2="55172" y2="85794"/>
                          <a14:foregroundMark x1="46865" y1="25070" x2="46865" y2="25070"/>
                          <a14:foregroundMark x1="45768" y1="32869" x2="45768" y2="32869"/>
                          <a14:foregroundMark x1="45925" y1="26462" x2="47179" y2="33148"/>
                          <a14:foregroundMark x1="38871" y1="35655" x2="37931" y2="38162"/>
                          <a14:foregroundMark x1="36364" y1="38719" x2="36364" y2="39554"/>
                          <a14:foregroundMark x1="46865" y1="23120" x2="46082" y2="231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7" t="20719" r="36055" b="12807"/>
            <a:stretch/>
          </p:blipFill>
          <p:spPr bwMode="auto">
            <a:xfrm>
              <a:off x="4686396" y="5070528"/>
              <a:ext cx="391790" cy="51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C57BA6-E24E-44FF-A76F-F877FDC42564}"/>
                </a:ext>
              </a:extLst>
            </p:cNvPr>
            <p:cNvSpPr txBox="1"/>
            <p:nvPr/>
          </p:nvSpPr>
          <p:spPr>
            <a:xfrm>
              <a:off x="4158482" y="5581182"/>
              <a:ext cx="144761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i="1" dirty="0" err="1">
                  <a:solidFill>
                    <a:srgbClr val="080808"/>
                  </a:solidFill>
                  <a:latin typeface="Segoe UI (Body)"/>
                  <a:cs typeface="Tahoma"/>
                </a:rPr>
                <a:t>Autoscaler</a:t>
              </a:r>
              <a:b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  <a:t>Azure AD Identity</a:t>
              </a:r>
              <a:endParaRPr lang="en-BE" sz="11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371A54-5270-44B7-98C2-336D7706A296}"/>
              </a:ext>
            </a:extLst>
          </p:cNvPr>
          <p:cNvGrpSpPr/>
          <p:nvPr/>
        </p:nvGrpSpPr>
        <p:grpSpPr>
          <a:xfrm>
            <a:off x="9116963" y="5070528"/>
            <a:ext cx="1447619" cy="941541"/>
            <a:chOff x="4158482" y="5070528"/>
            <a:chExt cx="1447619" cy="941541"/>
          </a:xfrm>
        </p:grpSpPr>
        <p:pic>
          <p:nvPicPr>
            <p:cNvPr id="43" name="Picture 4" descr="Zero Credential Development with Managed Identities for Azure resourc…">
              <a:extLst>
                <a:ext uri="{FF2B5EF4-FFF2-40B4-BE49-F238E27FC236}">
                  <a16:creationId xmlns:a16="http://schemas.microsoft.com/office/drawing/2014/main" id="{452ABA19-0C78-482A-91FA-952FD92087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85794" l="36364" r="62226">
                          <a14:foregroundMark x1="55172" y1="62674" x2="60658" y2="73259"/>
                          <a14:foregroundMark x1="60658" y1="73259" x2="55329" y2="83565"/>
                          <a14:foregroundMark x1="55329" y1="83565" x2="49530" y2="73816"/>
                          <a14:foregroundMark x1="49530" y1="73816" x2="55643" y2="62117"/>
                          <a14:foregroundMark x1="55016" y1="67688" x2="54702" y2="79109"/>
                          <a14:foregroundMark x1="56113" y1="67409" x2="55486" y2="78273"/>
                          <a14:foregroundMark x1="62226" y1="72423" x2="62226" y2="72423"/>
                          <a14:foregroundMark x1="55172" y1="85794" x2="55172" y2="85794"/>
                          <a14:foregroundMark x1="46865" y1="25070" x2="46865" y2="25070"/>
                          <a14:foregroundMark x1="45768" y1="32869" x2="45768" y2="32869"/>
                          <a14:foregroundMark x1="45925" y1="26462" x2="47179" y2="33148"/>
                          <a14:foregroundMark x1="38871" y1="35655" x2="37931" y2="38162"/>
                          <a14:foregroundMark x1="36364" y1="38719" x2="36364" y2="39554"/>
                          <a14:foregroundMark x1="46865" y1="23120" x2="46082" y2="231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7" t="20719" r="36055" b="12807"/>
            <a:stretch/>
          </p:blipFill>
          <p:spPr bwMode="auto">
            <a:xfrm>
              <a:off x="4686396" y="5070528"/>
              <a:ext cx="391790" cy="51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2808C4-C72D-45ED-A3F4-D9F85BE12BE9}"/>
                </a:ext>
              </a:extLst>
            </p:cNvPr>
            <p:cNvSpPr txBox="1"/>
            <p:nvPr/>
          </p:nvSpPr>
          <p:spPr>
            <a:xfrm>
              <a:off x="4158482" y="5581182"/>
              <a:ext cx="144761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i="1" dirty="0">
                  <a:solidFill>
                    <a:srgbClr val="080808"/>
                  </a:solidFill>
                  <a:latin typeface="Segoe UI (Body)"/>
                  <a:cs typeface="Tahoma"/>
                </a:rPr>
                <a:t>Order Processor</a:t>
              </a:r>
              <a:b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100" i="1" dirty="0">
                  <a:solidFill>
                    <a:srgbClr val="080808"/>
                  </a:solidFill>
                  <a:latin typeface="Segoe UI (Body)"/>
                  <a:cs typeface="Tahoma"/>
                </a:rPr>
                <a:t>Azure AD Identity</a:t>
              </a:r>
              <a:endParaRPr lang="en-BE" sz="1100" i="1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42B989-43FA-4ACE-A27E-058D5A7DF25C}"/>
              </a:ext>
            </a:extLst>
          </p:cNvPr>
          <p:cNvCxnSpPr>
            <a:stCxn id="7" idx="3"/>
            <a:endCxn id="43" idx="0"/>
          </p:cNvCxnSpPr>
          <p:nvPr/>
        </p:nvCxnSpPr>
        <p:spPr>
          <a:xfrm rot="5400000">
            <a:off x="8861476" y="4090152"/>
            <a:ext cx="1959673" cy="1079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F8581A8A-3EE4-496E-8D24-397792AFFFC0}"/>
              </a:ext>
            </a:extLst>
          </p:cNvPr>
          <p:cNvGrpSpPr/>
          <p:nvPr/>
        </p:nvGrpSpPr>
        <p:grpSpPr>
          <a:xfrm>
            <a:off x="6781413" y="1407782"/>
            <a:ext cx="4139288" cy="1884618"/>
            <a:chOff x="6461656" y="1159446"/>
            <a:chExt cx="4139288" cy="18846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DA6AC-795A-43CC-AABB-977CBF1ABA7F}"/>
                </a:ext>
              </a:extLst>
            </p:cNvPr>
            <p:cNvSpPr/>
            <p:nvPr/>
          </p:nvSpPr>
          <p:spPr>
            <a:xfrm>
              <a:off x="6461656" y="1515280"/>
              <a:ext cx="4139288" cy="1528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C66294-CC4B-4091-BF89-605A3D26C1E5}"/>
                </a:ext>
              </a:extLst>
            </p:cNvPr>
            <p:cNvSpPr txBox="1"/>
            <p:nvPr/>
          </p:nvSpPr>
          <p:spPr>
            <a:xfrm>
              <a:off x="6461656" y="1159446"/>
              <a:ext cx="4139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App</a:t>
              </a:r>
              <a:endParaRPr lang="LID4096" sz="12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0ACD4CD-8458-4027-941C-155317B14ADB}"/>
                </a:ext>
              </a:extLst>
            </p:cNvPr>
            <p:cNvGrpSpPr/>
            <p:nvPr/>
          </p:nvGrpSpPr>
          <p:grpSpPr>
            <a:xfrm>
              <a:off x="6614498" y="1680818"/>
              <a:ext cx="1799991" cy="504169"/>
              <a:chOff x="6362933" y="1680818"/>
              <a:chExt cx="1799991" cy="5041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7B0673-6D0E-4AAC-A651-6718C9FC1F33}"/>
                  </a:ext>
                </a:extLst>
              </p:cNvPr>
              <p:cNvSpPr/>
              <p:nvPr/>
            </p:nvSpPr>
            <p:spPr>
              <a:xfrm rot="5400000">
                <a:off x="7010844" y="1032907"/>
                <a:ext cx="504169" cy="1799991"/>
              </a:xfrm>
              <a:prstGeom prst="rec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chemeClr val="accent2"/>
                    </a:solidFill>
                    <a:cs typeface="Tahoma"/>
                  </a:rPr>
                  <a:t>Deployment</a:t>
                </a:r>
                <a:endParaRPr lang="en-BE" sz="1200" dirty="0" err="1">
                  <a:solidFill>
                    <a:schemeClr val="accent2"/>
                  </a:solidFill>
                  <a:cs typeface="Tahoma"/>
                </a:endParaRPr>
              </a:p>
            </p:txBody>
          </p:sp>
          <p:pic>
            <p:nvPicPr>
              <p:cNvPr id="25" name="Picture 8" descr="GitHub - json-api-dotnet/JsonApiDotNetCore: JSON:API Framework for ...">
                <a:extLst>
                  <a:ext uri="{FF2B5EF4-FFF2-40B4-BE49-F238E27FC236}">
                    <a16:creationId xmlns:a16="http://schemas.microsoft.com/office/drawing/2014/main" id="{8AC17890-ED61-4840-9841-305B773E4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0556" b="87963" l="19907" r="76852">
                            <a14:foregroundMark x1="24537" y1="48148" x2="25000" y2="71296"/>
                            <a14:foregroundMark x1="25000" y1="71296" x2="43056" y2="86574"/>
                            <a14:foregroundMark x1="43056" y1="86574" x2="66204" y2="80556"/>
                            <a14:foregroundMark x1="66204" y1="80556" x2="77315" y2="59259"/>
                            <a14:foregroundMark x1="77315" y1="59259" x2="67130" y2="37963"/>
                            <a14:foregroundMark x1="67130" y1="37963" x2="44907" y2="31019"/>
                            <a14:foregroundMark x1="44907" y1="31019" x2="24074" y2="43519"/>
                            <a14:foregroundMark x1="24074" y1="43519" x2="22685" y2="50000"/>
                            <a14:foregroundMark x1="35185" y1="48611" x2="61574" y2="50463"/>
                            <a14:foregroundMark x1="61574" y1="50463" x2="75000" y2="69444"/>
                            <a14:foregroundMark x1="75000" y1="69444" x2="56944" y2="84722"/>
                            <a14:foregroundMark x1="56944" y1="84722" x2="40278" y2="86111"/>
                            <a14:foregroundMark x1="47222" y1="47685" x2="31944" y2="64352"/>
                            <a14:foregroundMark x1="33333" y1="48148" x2="33333" y2="48148"/>
                            <a14:foregroundMark x1="31944" y1="52315" x2="31944" y2="52315"/>
                            <a14:foregroundMark x1="43519" y1="61111" x2="43519" y2="61111"/>
                            <a14:foregroundMark x1="50926" y1="55093" x2="50926" y2="55093"/>
                            <a14:foregroundMark x1="66204" y1="48611" x2="66204" y2="48611"/>
                            <a14:foregroundMark x1="50000" y1="60648" x2="50000" y2="60648"/>
                            <a14:foregroundMark x1="49074" y1="30556" x2="49074" y2="30556"/>
                            <a14:foregroundMark x1="76852" y1="54167" x2="76852" y2="54167"/>
                            <a14:foregroundMark x1="50926" y1="87963" x2="50926" y2="87963"/>
                            <a14:foregroundMark x1="19907" y1="59259" x2="19907" y2="592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08" t="28341" r="19779" b="8891"/>
              <a:stretch/>
            </p:blipFill>
            <p:spPr bwMode="auto">
              <a:xfrm>
                <a:off x="7837383" y="1821380"/>
                <a:ext cx="217692" cy="221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B1956F-D5AF-460C-A2C8-3635E27FE8BD}"/>
                </a:ext>
              </a:extLst>
            </p:cNvPr>
            <p:cNvSpPr/>
            <p:nvPr/>
          </p:nvSpPr>
          <p:spPr>
            <a:xfrm rot="5400000">
              <a:off x="9270010" y="1710439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Azure Identity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BE7B74-C161-46E3-8558-40A56E711772}"/>
                </a:ext>
              </a:extLst>
            </p:cNvPr>
            <p:cNvSpPr/>
            <p:nvPr/>
          </p:nvSpPr>
          <p:spPr>
            <a:xfrm rot="5400000">
              <a:off x="9263659" y="1032087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cs typeface="Tahoma"/>
                </a:rPr>
                <a:t>Azure Identity Binding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D55F4F-E05F-406E-AD7B-16DDA2BDB444}"/>
                </a:ext>
              </a:extLst>
            </p:cNvPr>
            <p:cNvSpPr/>
            <p:nvPr/>
          </p:nvSpPr>
          <p:spPr>
            <a:xfrm rot="5400000">
              <a:off x="7261817" y="1723363"/>
              <a:ext cx="504169" cy="1799991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>
                  <a:solidFill>
                    <a:schemeClr val="accent2"/>
                  </a:solidFill>
                  <a:cs typeface="Tahoma"/>
                </a:rPr>
                <a:t>ScaledObject</a:t>
              </a:r>
              <a:endParaRPr lang="en-BE" sz="1200" dirty="0" err="1">
                <a:solidFill>
                  <a:schemeClr val="accent2"/>
                </a:solidFill>
                <a:cs typeface="Tahoma"/>
              </a:endParaRPr>
            </a:p>
          </p:txBody>
        </p:sp>
        <p:cxnSp>
          <p:nvCxnSpPr>
            <p:cNvPr id="56" name="Straight Arrow Connector 52">
              <a:extLst>
                <a:ext uri="{FF2B5EF4-FFF2-40B4-BE49-F238E27FC236}">
                  <a16:creationId xmlns:a16="http://schemas.microsoft.com/office/drawing/2014/main" id="{4BBAD611-E25A-4421-A9F1-EF89D5DA9F8A}"/>
                </a:ext>
              </a:extLst>
            </p:cNvPr>
            <p:cNvCxnSpPr>
              <a:cxnSpLocks/>
              <a:stCxn id="15" idx="2"/>
              <a:endCxn id="28" idx="0"/>
            </p:cNvCxnSpPr>
            <p:nvPr/>
          </p:nvCxnSpPr>
          <p:spPr>
            <a:xfrm rot="10800000" flipV="1">
              <a:off x="8414490" y="1932083"/>
              <a:ext cx="201259" cy="820"/>
            </a:xfrm>
            <a:prstGeom prst="bentConnector3">
              <a:avLst>
                <a:gd name="adj1" fmla="val 50000"/>
              </a:avLst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52">
              <a:extLst>
                <a:ext uri="{FF2B5EF4-FFF2-40B4-BE49-F238E27FC236}">
                  <a16:creationId xmlns:a16="http://schemas.microsoft.com/office/drawing/2014/main" id="{9C8B3492-C8AA-4025-B4D4-540451BB399D}"/>
                </a:ext>
              </a:extLst>
            </p:cNvPr>
            <p:cNvCxnSpPr>
              <a:cxnSpLocks/>
              <a:stCxn id="15" idx="3"/>
              <a:endCxn id="7" idx="1"/>
            </p:cNvCxnSpPr>
            <p:nvPr/>
          </p:nvCxnSpPr>
          <p:spPr>
            <a:xfrm>
              <a:off x="9515743" y="2184167"/>
              <a:ext cx="6351" cy="1741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52">
              <a:extLst>
                <a:ext uri="{FF2B5EF4-FFF2-40B4-BE49-F238E27FC236}">
                  <a16:creationId xmlns:a16="http://schemas.microsoft.com/office/drawing/2014/main" id="{36E791DE-8A22-4C82-84D7-59593AE2A51A}"/>
                </a:ext>
              </a:extLst>
            </p:cNvPr>
            <p:cNvCxnSpPr>
              <a:cxnSpLocks/>
              <a:stCxn id="35" idx="1"/>
              <a:endCxn id="28" idx="3"/>
            </p:cNvCxnSpPr>
            <p:nvPr/>
          </p:nvCxnSpPr>
          <p:spPr>
            <a:xfrm flipV="1">
              <a:off x="7513901" y="2184987"/>
              <a:ext cx="592" cy="1862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00953ED-CBB1-4DEC-8462-22432940CC70}"/>
              </a:ext>
            </a:extLst>
          </p:cNvPr>
          <p:cNvGrpSpPr/>
          <p:nvPr/>
        </p:nvGrpSpPr>
        <p:grpSpPr>
          <a:xfrm>
            <a:off x="1326636" y="1805346"/>
            <a:ext cx="4692730" cy="1445166"/>
            <a:chOff x="1403270" y="1805346"/>
            <a:chExt cx="4692730" cy="14451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514519-6863-4E67-BD5E-863ADFC76B13}"/>
                </a:ext>
              </a:extLst>
            </p:cNvPr>
            <p:cNvSpPr/>
            <p:nvPr/>
          </p:nvSpPr>
          <p:spPr>
            <a:xfrm>
              <a:off x="1403270" y="1805346"/>
              <a:ext cx="4692730" cy="1445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sz="1600" dirty="0" err="1">
                <a:solidFill>
                  <a:schemeClr val="tx2"/>
                </a:solidFill>
                <a:cs typeface="Tahom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12573-CE86-471D-BB3D-564AA6A582B7}"/>
                </a:ext>
              </a:extLst>
            </p:cNvPr>
            <p:cNvSpPr txBox="1"/>
            <p:nvPr/>
          </p:nvSpPr>
          <p:spPr>
            <a:xfrm>
              <a:off x="2059238" y="1877930"/>
              <a:ext cx="2021822" cy="10879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BE"/>
              </a:defPPr>
              <a:lvl1pPr algn="ctr">
                <a:defRPr sz="1400">
                  <a:solidFill>
                    <a:schemeClr val="tx2"/>
                  </a:solidFill>
                  <a:cs typeface="Tahom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/>
              <a:r>
                <a:rPr lang="en-US" sz="1000" b="1" dirty="0">
                  <a:solidFill>
                    <a:srgbClr val="0070C0"/>
                  </a:solidFill>
                </a:rPr>
                <a:t>Kubernetes Event-driven Autoscaling </a:t>
              </a:r>
              <a:r>
                <a:rPr lang="en-US" sz="1000" dirty="0">
                  <a:solidFill>
                    <a:srgbClr val="0070C0"/>
                  </a:solidFill>
                </a:rPr>
                <a:t>provides application autoscaling on a variety of metric sources such as Azure Event Hubs &amp; Azure Service Bus.</a:t>
              </a:r>
              <a:endParaRPr lang="en-BE" sz="1000" dirty="0">
                <a:solidFill>
                  <a:srgbClr val="0070C0"/>
                </a:solidFill>
              </a:endParaRPr>
            </a:p>
          </p:txBody>
        </p:sp>
        <p:pic>
          <p:nvPicPr>
            <p:cNvPr id="14" name="Picture 6" descr="KEDA | KEDA Concepts">
              <a:extLst>
                <a:ext uri="{FF2B5EF4-FFF2-40B4-BE49-F238E27FC236}">
                  <a16:creationId xmlns:a16="http://schemas.microsoft.com/office/drawing/2014/main" id="{25FEB9E1-1168-4338-8335-A6CB11CAE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998" y="1877930"/>
              <a:ext cx="555582" cy="555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170E189-0ABB-46EE-80DA-38D1D4F1CBCA}"/>
                </a:ext>
              </a:extLst>
            </p:cNvPr>
            <p:cNvSpPr/>
            <p:nvPr/>
          </p:nvSpPr>
          <p:spPr>
            <a:xfrm rot="5400000">
              <a:off x="4805463" y="1946702"/>
              <a:ext cx="504169" cy="1799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Azure</a:t>
              </a:r>
              <a:r>
                <a:rPr lang="en-US" sz="1100" dirty="0">
                  <a:solidFill>
                    <a:srgbClr val="080808"/>
                  </a:solidFill>
                  <a:latin typeface="Segoe UI (Body)"/>
                  <a:cs typeface="Tahoma"/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Identity</a:t>
              </a:r>
              <a:endParaRPr lang="en-BE" sz="1200" dirty="0" err="1">
                <a:solidFill>
                  <a:srgbClr val="0070C0"/>
                </a:solidFill>
                <a:cs typeface="Tahoma"/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0688F378-9B93-49C7-9149-83B3AF726470}"/>
                </a:ext>
              </a:extLst>
            </p:cNvPr>
            <p:cNvSpPr/>
            <p:nvPr/>
          </p:nvSpPr>
          <p:spPr>
            <a:xfrm rot="5400000">
              <a:off x="4803025" y="1284171"/>
              <a:ext cx="504169" cy="179999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cs typeface="Tahoma"/>
                </a:rPr>
                <a:t>Azure Identity Binding</a:t>
              </a:r>
              <a:endParaRPr lang="en-BE" sz="1200" dirty="0" err="1">
                <a:solidFill>
                  <a:srgbClr val="0070C0"/>
                </a:solidFill>
                <a:cs typeface="Tahoma"/>
              </a:endParaRPr>
            </a:p>
          </p:txBody>
        </p:sp>
        <p:cxnSp>
          <p:nvCxnSpPr>
            <p:cNvPr id="78" name="Straight Arrow Connector 52">
              <a:extLst>
                <a:ext uri="{FF2B5EF4-FFF2-40B4-BE49-F238E27FC236}">
                  <a16:creationId xmlns:a16="http://schemas.microsoft.com/office/drawing/2014/main" id="{B9FD36ED-84EF-4F94-8BBC-753CD3651571}"/>
                </a:ext>
              </a:extLst>
            </p:cNvPr>
            <p:cNvCxnSpPr>
              <a:cxnSpLocks/>
              <a:stCxn id="1034" idx="3"/>
              <a:endCxn id="1033" idx="1"/>
            </p:cNvCxnSpPr>
            <p:nvPr/>
          </p:nvCxnSpPr>
          <p:spPr>
            <a:xfrm>
              <a:off x="5055109" y="2436251"/>
              <a:ext cx="2438" cy="15836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52">
            <a:extLst>
              <a:ext uri="{FF2B5EF4-FFF2-40B4-BE49-F238E27FC236}">
                <a16:creationId xmlns:a16="http://schemas.microsoft.com/office/drawing/2014/main" id="{B202ABEF-F168-4B1E-8ED9-254EDC324B3B}"/>
              </a:ext>
            </a:extLst>
          </p:cNvPr>
          <p:cNvCxnSpPr>
            <a:cxnSpLocks/>
            <a:stCxn id="1033" idx="3"/>
            <a:endCxn id="40" idx="0"/>
          </p:cNvCxnSpPr>
          <p:nvPr/>
        </p:nvCxnSpPr>
        <p:spPr>
          <a:xfrm flipH="1">
            <a:off x="4974819" y="3098782"/>
            <a:ext cx="6094" cy="19717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52">
            <a:extLst>
              <a:ext uri="{FF2B5EF4-FFF2-40B4-BE49-F238E27FC236}">
                <a16:creationId xmlns:a16="http://schemas.microsoft.com/office/drawing/2014/main" id="{B3BC6902-CD33-449C-A8C8-73AB1D17760F}"/>
              </a:ext>
            </a:extLst>
          </p:cNvPr>
          <p:cNvCxnSpPr>
            <a:cxnSpLocks/>
            <a:stCxn id="1034" idx="0"/>
            <a:endCxn id="8" idx="0"/>
          </p:cNvCxnSpPr>
          <p:nvPr/>
        </p:nvCxnSpPr>
        <p:spPr>
          <a:xfrm>
            <a:off x="5878471" y="2184167"/>
            <a:ext cx="572869" cy="289345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52">
            <a:extLst>
              <a:ext uri="{FF2B5EF4-FFF2-40B4-BE49-F238E27FC236}">
                <a16:creationId xmlns:a16="http://schemas.microsoft.com/office/drawing/2014/main" id="{02BD691F-56AD-404A-B206-449763758380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rot="10800000" flipV="1">
            <a:off x="6451341" y="2181239"/>
            <a:ext cx="482915" cy="289638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70B56D-892C-4D1A-9D9B-6FB9A210BC63}"/>
              </a:ext>
            </a:extLst>
          </p:cNvPr>
          <p:cNvSpPr txBox="1"/>
          <p:nvPr/>
        </p:nvSpPr>
        <p:spPr>
          <a:xfrm>
            <a:off x="6890067" y="3534866"/>
            <a:ext cx="27548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i="1" dirty="0">
                <a:solidFill>
                  <a:srgbClr val="080808"/>
                </a:solidFill>
                <a:latin typeface="Segoe UI (Body)"/>
                <a:cs typeface="Tahoma"/>
              </a:rPr>
              <a:t>It will intercept calls for pods authenticating to Azure AD that want to authenticate with Managed Identity</a:t>
            </a:r>
            <a:endParaRPr lang="en-BE" sz="1050" i="1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4676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130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(Body)</vt:lpstr>
      <vt:lpstr>Segoe UI Bold</vt:lpstr>
      <vt:lpstr>Segoe UI Light</vt:lpstr>
      <vt:lpstr>Segoe UI Semibold</vt:lpstr>
      <vt:lpstr>Tahoma</vt:lpstr>
      <vt:lpstr>Office Theme</vt:lpstr>
      <vt:lpstr>PowerPoint Presentation</vt:lpstr>
      <vt:lpstr>Authentication – Pod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19</cp:revision>
  <dcterms:created xsi:type="dcterms:W3CDTF">2020-10-16T08:19:47Z</dcterms:created>
  <dcterms:modified xsi:type="dcterms:W3CDTF">2021-08-23T07:43:00Z</dcterms:modified>
</cp:coreProperties>
</file>