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01" r:id="rId2"/>
    <p:sldId id="1324" r:id="rId3"/>
    <p:sldId id="1325" r:id="rId4"/>
    <p:sldId id="1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73540-5EB2-4C03-BD3B-D0DE8C64B02C}" v="6" dt="2024-05-22T09:17:4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ar Dhule" userId="e1e303f93bdf6017" providerId="LiveId" clId="{0B973540-5EB2-4C03-BD3B-D0DE8C64B02C}"/>
    <pc:docChg chg="undo custSel modSld">
      <pc:chgData name="Kedar Dhule" userId="e1e303f93bdf6017" providerId="LiveId" clId="{0B973540-5EB2-4C03-BD3B-D0DE8C64B02C}" dt="2024-05-22T09:17:55.522" v="322" actId="478"/>
      <pc:docMkLst>
        <pc:docMk/>
      </pc:docMkLst>
      <pc:sldChg chg="addSp modSp mod">
        <pc:chgData name="Kedar Dhule" userId="e1e303f93bdf6017" providerId="LiveId" clId="{0B973540-5EB2-4C03-BD3B-D0DE8C64B02C}" dt="2024-05-22T09:00:06.729" v="274" actId="1076"/>
        <pc:sldMkLst>
          <pc:docMk/>
          <pc:sldMk cId="4191607335" sldId="1324"/>
        </pc:sldMkLst>
        <pc:spChg chg="mod">
          <ac:chgData name="Kedar Dhule" userId="e1e303f93bdf6017" providerId="LiveId" clId="{0B973540-5EB2-4C03-BD3B-D0DE8C64B02C}" dt="2024-05-22T08:51:54.291" v="226" actId="14100"/>
          <ac:spMkLst>
            <pc:docMk/>
            <pc:sldMk cId="4191607335" sldId="1324"/>
            <ac:spMk id="5" creationId="{964619C9-C1A6-C5F2-0451-1D081922CC6A}"/>
          </ac:spMkLst>
        </pc:spChg>
        <pc:spChg chg="mod">
          <ac:chgData name="Kedar Dhule" userId="e1e303f93bdf6017" providerId="LiveId" clId="{0B973540-5EB2-4C03-BD3B-D0DE8C64B02C}" dt="2024-05-22T08:53:51.053" v="236" actId="14100"/>
          <ac:spMkLst>
            <pc:docMk/>
            <pc:sldMk cId="4191607335" sldId="1324"/>
            <ac:spMk id="6" creationId="{8687C560-285F-256F-C16F-D9AA7D80C404}"/>
          </ac:spMkLst>
        </pc:spChg>
        <pc:spChg chg="mod">
          <ac:chgData name="Kedar Dhule" userId="e1e303f93bdf6017" providerId="LiveId" clId="{0B973540-5EB2-4C03-BD3B-D0DE8C64B02C}" dt="2024-05-22T08:44:28.531" v="198" actId="1076"/>
          <ac:spMkLst>
            <pc:docMk/>
            <pc:sldMk cId="4191607335" sldId="1324"/>
            <ac:spMk id="14" creationId="{2D6AB113-6401-0B3F-0D42-F4836422103A}"/>
          </ac:spMkLst>
        </pc:spChg>
        <pc:spChg chg="mod">
          <ac:chgData name="Kedar Dhule" userId="e1e303f93bdf6017" providerId="LiveId" clId="{0B973540-5EB2-4C03-BD3B-D0DE8C64B02C}" dt="2024-05-22T09:00:06.729" v="274" actId="1076"/>
          <ac:spMkLst>
            <pc:docMk/>
            <pc:sldMk cId="4191607335" sldId="1324"/>
            <ac:spMk id="15" creationId="{EE8297D9-4D83-D137-0FCD-9B31A5C54B42}"/>
          </ac:spMkLst>
        </pc:spChg>
        <pc:spChg chg="mod">
          <ac:chgData name="Kedar Dhule" userId="e1e303f93bdf6017" providerId="LiveId" clId="{0B973540-5EB2-4C03-BD3B-D0DE8C64B02C}" dt="2024-05-22T08:51:54.291" v="226" actId="14100"/>
          <ac:spMkLst>
            <pc:docMk/>
            <pc:sldMk cId="4191607335" sldId="1324"/>
            <ac:spMk id="19" creationId="{6C96217D-A69A-F1C1-388F-9981F0E3A149}"/>
          </ac:spMkLst>
        </pc:spChg>
        <pc:spChg chg="mod">
          <ac:chgData name="Kedar Dhule" userId="e1e303f93bdf6017" providerId="LiveId" clId="{0B973540-5EB2-4C03-BD3B-D0DE8C64B02C}" dt="2024-05-22T08:52:42.342" v="230" actId="1076"/>
          <ac:spMkLst>
            <pc:docMk/>
            <pc:sldMk cId="4191607335" sldId="1324"/>
            <ac:spMk id="20" creationId="{BF7A9B6D-AE02-B2D2-AE7C-C1EF4AC1F029}"/>
          </ac:spMkLst>
        </pc:spChg>
        <pc:spChg chg="mod">
          <ac:chgData name="Kedar Dhule" userId="e1e303f93bdf6017" providerId="LiveId" clId="{0B973540-5EB2-4C03-BD3B-D0DE8C64B02C}" dt="2024-05-22T08:54:03.729" v="238" actId="1076"/>
          <ac:spMkLst>
            <pc:docMk/>
            <pc:sldMk cId="4191607335" sldId="1324"/>
            <ac:spMk id="26" creationId="{E6C4B254-D6AE-94B9-3EE0-16234A78C17F}"/>
          </ac:spMkLst>
        </pc:spChg>
        <pc:spChg chg="mod">
          <ac:chgData name="Kedar Dhule" userId="e1e303f93bdf6017" providerId="LiveId" clId="{0B973540-5EB2-4C03-BD3B-D0DE8C64B02C}" dt="2024-05-22T08:47:34.021" v="220" actId="1076"/>
          <ac:spMkLst>
            <pc:docMk/>
            <pc:sldMk cId="4191607335" sldId="1324"/>
            <ac:spMk id="49" creationId="{3BB0F47F-CC1E-0F7D-0421-563966D74839}"/>
          </ac:spMkLst>
        </pc:spChg>
        <pc:spChg chg="mod">
          <ac:chgData name="Kedar Dhule" userId="e1e303f93bdf6017" providerId="LiveId" clId="{0B973540-5EB2-4C03-BD3B-D0DE8C64B02C}" dt="2024-05-22T08:45:38.266" v="202" actId="1076"/>
          <ac:spMkLst>
            <pc:docMk/>
            <pc:sldMk cId="4191607335" sldId="1324"/>
            <ac:spMk id="50" creationId="{4C2B045E-AC7B-7FB1-5F80-AACB5317F0A0}"/>
          </ac:spMkLst>
        </pc:spChg>
        <pc:spChg chg="add mod">
          <ac:chgData name="Kedar Dhule" userId="e1e303f93bdf6017" providerId="LiveId" clId="{0B973540-5EB2-4C03-BD3B-D0DE8C64B02C}" dt="2024-05-22T08:45:48.545" v="204" actId="1076"/>
          <ac:spMkLst>
            <pc:docMk/>
            <pc:sldMk cId="4191607335" sldId="1324"/>
            <ac:spMk id="81" creationId="{7BF6DE97-E9C2-AB85-8C13-1177B726C1C0}"/>
          </ac:spMkLst>
        </pc:spChg>
        <pc:spChg chg="add mod">
          <ac:chgData name="Kedar Dhule" userId="e1e303f93bdf6017" providerId="LiveId" clId="{0B973540-5EB2-4C03-BD3B-D0DE8C64B02C}" dt="2024-05-22T08:45:48.545" v="204" actId="1076"/>
          <ac:spMkLst>
            <pc:docMk/>
            <pc:sldMk cId="4191607335" sldId="1324"/>
            <ac:spMk id="82" creationId="{96245CE8-337E-B97E-D290-8B247E1F8BA1}"/>
          </ac:spMkLst>
        </pc:spChg>
        <pc:spChg chg="add mod">
          <ac:chgData name="Kedar Dhule" userId="e1e303f93bdf6017" providerId="LiveId" clId="{0B973540-5EB2-4C03-BD3B-D0DE8C64B02C}" dt="2024-05-22T08:45:48.545" v="204" actId="1076"/>
          <ac:spMkLst>
            <pc:docMk/>
            <pc:sldMk cId="4191607335" sldId="1324"/>
            <ac:spMk id="89" creationId="{B39E5133-BB40-B2E5-122E-4AE7671EBE52}"/>
          </ac:spMkLst>
        </pc:spChg>
        <pc:spChg chg="add mod">
          <ac:chgData name="Kedar Dhule" userId="e1e303f93bdf6017" providerId="LiveId" clId="{0B973540-5EB2-4C03-BD3B-D0DE8C64B02C}" dt="2024-05-22T08:45:48.545" v="204" actId="1076"/>
          <ac:spMkLst>
            <pc:docMk/>
            <pc:sldMk cId="4191607335" sldId="1324"/>
            <ac:spMk id="90" creationId="{F8F723AC-6129-8BD1-0276-CC1D0834D14B}"/>
          </ac:spMkLst>
        </pc:spChg>
        <pc:spChg chg="add mod">
          <ac:chgData name="Kedar Dhule" userId="e1e303f93bdf6017" providerId="LiveId" clId="{0B973540-5EB2-4C03-BD3B-D0DE8C64B02C}" dt="2024-05-22T08:45:48.545" v="204" actId="1076"/>
          <ac:spMkLst>
            <pc:docMk/>
            <pc:sldMk cId="4191607335" sldId="1324"/>
            <ac:spMk id="94" creationId="{E9A49B68-D4E5-81BE-5072-B0F1D6D7CD67}"/>
          </ac:spMkLst>
        </pc:spChg>
        <pc:spChg chg="add mod">
          <ac:chgData name="Kedar Dhule" userId="e1e303f93bdf6017" providerId="LiveId" clId="{0B973540-5EB2-4C03-BD3B-D0DE8C64B02C}" dt="2024-05-22T08:45:48.545" v="204" actId="1076"/>
          <ac:spMkLst>
            <pc:docMk/>
            <pc:sldMk cId="4191607335" sldId="1324"/>
            <ac:spMk id="95" creationId="{B0DF5ED0-C6C4-8207-2174-ED3E83155DBB}"/>
          </ac:spMkLst>
        </pc:spChg>
        <pc:spChg chg="add mod">
          <ac:chgData name="Kedar Dhule" userId="e1e303f93bdf6017" providerId="LiveId" clId="{0B973540-5EB2-4C03-BD3B-D0DE8C64B02C}" dt="2024-05-22T08:45:48.545" v="204" actId="1076"/>
          <ac:spMkLst>
            <pc:docMk/>
            <pc:sldMk cId="4191607335" sldId="1324"/>
            <ac:spMk id="96" creationId="{1567104D-665D-0D85-6FD8-9C33382EF0C7}"/>
          </ac:spMkLst>
        </pc:spChg>
        <pc:spChg chg="add mod">
          <ac:chgData name="Kedar Dhule" userId="e1e303f93bdf6017" providerId="LiveId" clId="{0B973540-5EB2-4C03-BD3B-D0DE8C64B02C}" dt="2024-05-22T08:45:56.407" v="206" actId="1076"/>
          <ac:spMkLst>
            <pc:docMk/>
            <pc:sldMk cId="4191607335" sldId="1324"/>
            <ac:spMk id="102" creationId="{C9F55947-7530-A786-76A2-6129DC1D026C}"/>
          </ac:spMkLst>
        </pc:spChg>
        <pc:inkChg chg="mod">
          <ac:chgData name="Kedar Dhule" userId="e1e303f93bdf6017" providerId="LiveId" clId="{0B973540-5EB2-4C03-BD3B-D0DE8C64B02C}" dt="2024-05-22T08:52:42.342" v="230" actId="1076"/>
          <ac:inkMkLst>
            <pc:docMk/>
            <pc:sldMk cId="4191607335" sldId="1324"/>
            <ac:inkMk id="4" creationId="{E8225AA8-2412-D55B-49F5-362B6E17C8F0}"/>
          </ac:inkMkLst>
        </pc:inkChg>
        <pc:inkChg chg="add mod">
          <ac:chgData name="Kedar Dhule" userId="e1e303f93bdf6017" providerId="LiveId" clId="{0B973540-5EB2-4C03-BD3B-D0DE8C64B02C}" dt="2024-05-22T08:45:48.545" v="204" actId="1076"/>
          <ac:inkMkLst>
            <pc:docMk/>
            <pc:sldMk cId="4191607335" sldId="1324"/>
            <ac:inkMk id="80" creationId="{57380E99-58F5-13D3-562B-D4657C4E8C5F}"/>
          </ac:inkMkLst>
        </pc:inkChg>
        <pc:cxnChg chg="mod">
          <ac:chgData name="Kedar Dhule" userId="e1e303f93bdf6017" providerId="LiveId" clId="{0B973540-5EB2-4C03-BD3B-D0DE8C64B02C}" dt="2024-05-22T08:51:54.291" v="226" actId="14100"/>
          <ac:cxnSpMkLst>
            <pc:docMk/>
            <pc:sldMk cId="4191607335" sldId="1324"/>
            <ac:cxnSpMk id="8" creationId="{2987DB38-017D-E827-4C70-7BAF138F2290}"/>
          </ac:cxnSpMkLst>
        </pc:cxnChg>
        <pc:cxnChg chg="mod">
          <ac:chgData name="Kedar Dhule" userId="e1e303f93bdf6017" providerId="LiveId" clId="{0B973540-5EB2-4C03-BD3B-D0DE8C64B02C}" dt="2024-05-22T08:51:54.291" v="226" actId="14100"/>
          <ac:cxnSpMkLst>
            <pc:docMk/>
            <pc:sldMk cId="4191607335" sldId="1324"/>
            <ac:cxnSpMk id="9" creationId="{C169E7FC-F4EA-54B3-636C-BB43B8A1C949}"/>
          </ac:cxnSpMkLst>
        </pc:cxnChg>
        <pc:cxnChg chg="mod">
          <ac:chgData name="Kedar Dhule" userId="e1e303f93bdf6017" providerId="LiveId" clId="{0B973540-5EB2-4C03-BD3B-D0DE8C64B02C}" dt="2024-05-22T08:51:54.291" v="226" actId="14100"/>
          <ac:cxnSpMkLst>
            <pc:docMk/>
            <pc:sldMk cId="4191607335" sldId="1324"/>
            <ac:cxnSpMk id="10" creationId="{BF220E5D-320D-CAFF-4B03-E3AFC5C6A45F}"/>
          </ac:cxnSpMkLst>
        </pc:cxnChg>
        <pc:cxnChg chg="mod">
          <ac:chgData name="Kedar Dhule" userId="e1e303f93bdf6017" providerId="LiveId" clId="{0B973540-5EB2-4C03-BD3B-D0DE8C64B02C}" dt="2024-05-22T08:52:08.418" v="227" actId="1076"/>
          <ac:cxnSpMkLst>
            <pc:docMk/>
            <pc:sldMk cId="4191607335" sldId="1324"/>
            <ac:cxnSpMk id="11" creationId="{6336FEA5-33B3-700C-CC4A-2417E85C14A8}"/>
          </ac:cxnSpMkLst>
        </pc:cxnChg>
        <pc:cxnChg chg="mod">
          <ac:chgData name="Kedar Dhule" userId="e1e303f93bdf6017" providerId="LiveId" clId="{0B973540-5EB2-4C03-BD3B-D0DE8C64B02C}" dt="2024-05-22T08:59:47.769" v="271" actId="1076"/>
          <ac:cxnSpMkLst>
            <pc:docMk/>
            <pc:sldMk cId="4191607335" sldId="1324"/>
            <ac:cxnSpMk id="12" creationId="{6EE7AD48-EE8A-73A7-B833-33FA21E17250}"/>
          </ac:cxnSpMkLst>
        </pc:cxnChg>
        <pc:cxnChg chg="mod">
          <ac:chgData name="Kedar Dhule" userId="e1e303f93bdf6017" providerId="LiveId" clId="{0B973540-5EB2-4C03-BD3B-D0DE8C64B02C}" dt="2024-05-22T08:51:54.291" v="226" actId="14100"/>
          <ac:cxnSpMkLst>
            <pc:docMk/>
            <pc:sldMk cId="4191607335" sldId="1324"/>
            <ac:cxnSpMk id="13" creationId="{0216CD88-E683-3FA3-59A5-A46EDC56AEBB}"/>
          </ac:cxnSpMkLst>
        </pc:cxnChg>
        <pc:cxnChg chg="mod">
          <ac:chgData name="Kedar Dhule" userId="e1e303f93bdf6017" providerId="LiveId" clId="{0B973540-5EB2-4C03-BD3B-D0DE8C64B02C}" dt="2024-05-22T09:00:06.729" v="274" actId="1076"/>
          <ac:cxnSpMkLst>
            <pc:docMk/>
            <pc:sldMk cId="4191607335" sldId="1324"/>
            <ac:cxnSpMk id="16" creationId="{07A609AE-FDA6-628F-8C5C-062724E81239}"/>
          </ac:cxnSpMkLst>
        </pc:cxnChg>
        <pc:cxnChg chg="mod">
          <ac:chgData name="Kedar Dhule" userId="e1e303f93bdf6017" providerId="LiveId" clId="{0B973540-5EB2-4C03-BD3B-D0DE8C64B02C}" dt="2024-05-22T08:51:54.291" v="226" actId="14100"/>
          <ac:cxnSpMkLst>
            <pc:docMk/>
            <pc:sldMk cId="4191607335" sldId="1324"/>
            <ac:cxnSpMk id="17" creationId="{828BB7DE-52A5-0A9F-00B7-FC7F38D21C88}"/>
          </ac:cxnSpMkLst>
        </pc:cxnChg>
        <pc:cxnChg chg="mod">
          <ac:chgData name="Kedar Dhule" userId="e1e303f93bdf6017" providerId="LiveId" clId="{0B973540-5EB2-4C03-BD3B-D0DE8C64B02C}" dt="2024-05-22T08:53:58.161" v="237" actId="14100"/>
          <ac:cxnSpMkLst>
            <pc:docMk/>
            <pc:sldMk cId="4191607335" sldId="1324"/>
            <ac:cxnSpMk id="18" creationId="{B6C00797-85CC-036C-B0B5-9860A8267EAF}"/>
          </ac:cxnSpMkLst>
        </pc:cxnChg>
        <pc:cxnChg chg="mod">
          <ac:chgData name="Kedar Dhule" userId="e1e303f93bdf6017" providerId="LiveId" clId="{0B973540-5EB2-4C03-BD3B-D0DE8C64B02C}" dt="2024-05-22T08:52:08.418" v="227" actId="1076"/>
          <ac:cxnSpMkLst>
            <pc:docMk/>
            <pc:sldMk cId="4191607335" sldId="1324"/>
            <ac:cxnSpMk id="29" creationId="{E4BC6E28-4AEC-9B4E-D4EC-767B0F932DD1}"/>
          </ac:cxnSpMkLst>
        </pc:cxnChg>
        <pc:cxnChg chg="mod">
          <ac:chgData name="Kedar Dhule" userId="e1e303f93bdf6017" providerId="LiveId" clId="{0B973540-5EB2-4C03-BD3B-D0DE8C64B02C}" dt="2024-05-22T08:52:08.418" v="227" actId="1076"/>
          <ac:cxnSpMkLst>
            <pc:docMk/>
            <pc:sldMk cId="4191607335" sldId="1324"/>
            <ac:cxnSpMk id="30" creationId="{6BA36021-B18D-890D-F2D8-10957A9CFFB8}"/>
          </ac:cxnSpMkLst>
        </pc:cxnChg>
        <pc:cxnChg chg="mod">
          <ac:chgData name="Kedar Dhule" userId="e1e303f93bdf6017" providerId="LiveId" clId="{0B973540-5EB2-4C03-BD3B-D0DE8C64B02C}" dt="2024-05-22T08:52:08.418" v="227" actId="1076"/>
          <ac:cxnSpMkLst>
            <pc:docMk/>
            <pc:sldMk cId="4191607335" sldId="1324"/>
            <ac:cxnSpMk id="36" creationId="{2C4E8B9F-6369-80FA-AC94-EE55A1F07B8B}"/>
          </ac:cxnSpMkLst>
        </pc:cxnChg>
        <pc:cxnChg chg="mod">
          <ac:chgData name="Kedar Dhule" userId="e1e303f93bdf6017" providerId="LiveId" clId="{0B973540-5EB2-4C03-BD3B-D0DE8C64B02C}" dt="2024-05-22T08:53:24.026" v="235" actId="1076"/>
          <ac:cxnSpMkLst>
            <pc:docMk/>
            <pc:sldMk cId="4191607335" sldId="1324"/>
            <ac:cxnSpMk id="46" creationId="{357D98F5-D774-B62E-2444-209115BF5014}"/>
          </ac:cxnSpMkLst>
        </pc:cxnChg>
        <pc:cxnChg chg="mod">
          <ac:chgData name="Kedar Dhule" userId="e1e303f93bdf6017" providerId="LiveId" clId="{0B973540-5EB2-4C03-BD3B-D0DE8C64B02C}" dt="2024-05-22T08:53:18.930" v="234" actId="14100"/>
          <ac:cxnSpMkLst>
            <pc:docMk/>
            <pc:sldMk cId="4191607335" sldId="1324"/>
            <ac:cxnSpMk id="47" creationId="{82E95C47-D5BA-9ED6-19D0-1894E69867DA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83" creationId="{9D257A5C-F73C-C8CD-4858-77D29734D227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84" creationId="{FB3DE5B2-E3A4-AEBF-3ED3-D733957DAC21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85" creationId="{297522A4-D506-4DCF-08A7-EB02FABF5446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86" creationId="{0007592A-64F6-FD48-94F8-815095338A49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87" creationId="{C8B444E0-C9DB-63B9-16CE-445424CFFE99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88" creationId="{0CA06095-F476-A685-1878-1C35870E6727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91" creationId="{D523812D-5454-8F95-D1CA-638C25ED61FB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92" creationId="{1F8239EE-8601-F258-2C19-A479A0607A50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93" creationId="{3A6E9BED-1964-EF74-40A9-156B7692E952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97" creationId="{FA1EE427-578D-1380-F53A-F9F20FFB5CD1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98" creationId="{44D25FC3-6153-7512-055D-BBECA68A65D9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99" creationId="{718E14E0-A204-07B3-B88C-BC231162324B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100" creationId="{5849FBBA-51EE-E9DE-67A2-658477E9CF92}"/>
          </ac:cxnSpMkLst>
        </pc:cxnChg>
        <pc:cxnChg chg="add mod">
          <ac:chgData name="Kedar Dhule" userId="e1e303f93bdf6017" providerId="LiveId" clId="{0B973540-5EB2-4C03-BD3B-D0DE8C64B02C}" dt="2024-05-22T08:45:48.545" v="204" actId="1076"/>
          <ac:cxnSpMkLst>
            <pc:docMk/>
            <pc:sldMk cId="4191607335" sldId="1324"/>
            <ac:cxnSpMk id="101" creationId="{0E519083-6220-CC4A-8D2B-1B774E7E9748}"/>
          </ac:cxnSpMkLst>
        </pc:cxnChg>
      </pc:sldChg>
      <pc:sldChg chg="addSp delSp modSp mod">
        <pc:chgData name="Kedar Dhule" userId="e1e303f93bdf6017" providerId="LiveId" clId="{0B973540-5EB2-4C03-BD3B-D0DE8C64B02C}" dt="2024-05-22T09:06:50.281" v="308" actId="1076"/>
        <pc:sldMkLst>
          <pc:docMk/>
          <pc:sldMk cId="2850109400" sldId="1325"/>
        </pc:sldMkLst>
        <pc:spChg chg="mod">
          <ac:chgData name="Kedar Dhule" userId="e1e303f93bdf6017" providerId="LiveId" clId="{0B973540-5EB2-4C03-BD3B-D0DE8C64B02C}" dt="2024-05-22T09:06:36.844" v="306" actId="14100"/>
          <ac:spMkLst>
            <pc:docMk/>
            <pc:sldMk cId="2850109400" sldId="1325"/>
            <ac:spMk id="5" creationId="{9DE81286-61C7-6623-8DB5-0082A7D677D9}"/>
          </ac:spMkLst>
        </pc:spChg>
        <pc:spChg chg="mod">
          <ac:chgData name="Kedar Dhule" userId="e1e303f93bdf6017" providerId="LiveId" clId="{0B973540-5EB2-4C03-BD3B-D0DE8C64B02C}" dt="2024-05-22T09:06:41.802" v="307" actId="14100"/>
          <ac:spMkLst>
            <pc:docMk/>
            <pc:sldMk cId="2850109400" sldId="1325"/>
            <ac:spMk id="6" creationId="{C0CBB3B5-901A-AF68-842B-0E68D8E39F7C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11" creationId="{3EA040B7-E500-9E9D-FE71-E81FB0852A8B}"/>
          </ac:spMkLst>
        </pc:spChg>
        <pc:spChg chg="mod">
          <ac:chgData name="Kedar Dhule" userId="e1e303f93bdf6017" providerId="LiveId" clId="{0B973540-5EB2-4C03-BD3B-D0DE8C64B02C}" dt="2024-05-22T09:06:50.281" v="308" actId="1076"/>
          <ac:spMkLst>
            <pc:docMk/>
            <pc:sldMk cId="2850109400" sldId="1325"/>
            <ac:spMk id="13" creationId="{FEA03A77-DF9E-0D20-4EEF-66CAAFA1584E}"/>
          </ac:spMkLst>
        </pc:spChg>
        <pc:spChg chg="mod">
          <ac:chgData name="Kedar Dhule" userId="e1e303f93bdf6017" providerId="LiveId" clId="{0B973540-5EB2-4C03-BD3B-D0DE8C64B02C}" dt="2024-05-22T08:56:07.037" v="252" actId="1076"/>
          <ac:spMkLst>
            <pc:docMk/>
            <pc:sldMk cId="2850109400" sldId="1325"/>
            <ac:spMk id="14" creationId="{09D550F1-88F7-1D18-EA88-48092CC6124E}"/>
          </ac:spMkLst>
        </pc:spChg>
        <pc:spChg chg="mod">
          <ac:chgData name="Kedar Dhule" userId="e1e303f93bdf6017" providerId="LiveId" clId="{0B973540-5EB2-4C03-BD3B-D0DE8C64B02C}" dt="2024-05-22T09:06:29.410" v="304" actId="1076"/>
          <ac:spMkLst>
            <pc:docMk/>
            <pc:sldMk cId="2850109400" sldId="1325"/>
            <ac:spMk id="18" creationId="{5D236244-4AEE-ED7B-87AF-028CE4FDA333}"/>
          </ac:spMkLst>
        </pc:spChg>
        <pc:spChg chg="mod">
          <ac:chgData name="Kedar Dhule" userId="e1e303f93bdf6017" providerId="LiveId" clId="{0B973540-5EB2-4C03-BD3B-D0DE8C64B02C}" dt="2024-05-22T09:06:33.227" v="305" actId="1076"/>
          <ac:spMkLst>
            <pc:docMk/>
            <pc:sldMk cId="2850109400" sldId="1325"/>
            <ac:spMk id="19" creationId="{AA7B26F2-83E7-3EDF-5454-99393C74C261}"/>
          </ac:spMkLst>
        </pc:spChg>
        <pc:spChg chg="mod">
          <ac:chgData name="Kedar Dhule" userId="e1e303f93bdf6017" providerId="LiveId" clId="{0B973540-5EB2-4C03-BD3B-D0DE8C64B02C}" dt="2024-05-22T09:06:50.281" v="308" actId="1076"/>
          <ac:spMkLst>
            <pc:docMk/>
            <pc:sldMk cId="2850109400" sldId="1325"/>
            <ac:spMk id="20" creationId="{29DD2BBF-77BE-7397-E889-B2D87B9942E1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24" creationId="{7C9FF94E-686B-5C82-13E8-36742729074E}"/>
          </ac:spMkLst>
        </pc:spChg>
        <pc:spChg chg="mod">
          <ac:chgData name="Kedar Dhule" userId="e1e303f93bdf6017" providerId="LiveId" clId="{0B973540-5EB2-4C03-BD3B-D0DE8C64B02C}" dt="2024-05-22T08:56:07.037" v="252" actId="1076"/>
          <ac:spMkLst>
            <pc:docMk/>
            <pc:sldMk cId="2850109400" sldId="1325"/>
            <ac:spMk id="26" creationId="{3BB54A00-8E8F-411A-F138-55649DA7E523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33" creationId="{5E0635CB-9BC2-3274-200E-533231261AC5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34" creationId="{6EFAAC8A-77E1-41FA-7D13-D17B22BE1BB0}"/>
          </ac:spMkLst>
        </pc:spChg>
        <pc:spChg chg="mod">
          <ac:chgData name="Kedar Dhule" userId="e1e303f93bdf6017" providerId="LiveId" clId="{0B973540-5EB2-4C03-BD3B-D0DE8C64B02C}" dt="2024-05-22T08:51:01.624" v="224" actId="1076"/>
          <ac:spMkLst>
            <pc:docMk/>
            <pc:sldMk cId="2850109400" sldId="1325"/>
            <ac:spMk id="35" creationId="{1A0A6927-0A83-B7D9-6934-A97A6CAEBC0D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39" creationId="{8F1264D3-1A99-E118-F163-5A652A586C7A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40" creationId="{5B8DC974-DDD6-E034-B3E2-99CE4105CDF5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41" creationId="{BFB8E61E-3F3A-19AC-8AF8-5439A61E8454}"/>
          </ac:spMkLst>
        </pc:spChg>
        <pc:spChg chg="add mod">
          <ac:chgData name="Kedar Dhule" userId="e1e303f93bdf6017" providerId="LiveId" clId="{0B973540-5EB2-4C03-BD3B-D0DE8C64B02C}" dt="2024-05-22T08:51:13.822" v="225" actId="1076"/>
          <ac:spMkLst>
            <pc:docMk/>
            <pc:sldMk cId="2850109400" sldId="1325"/>
            <ac:spMk id="46" creationId="{C8A0A19D-87C7-AFED-DEF8-AA234FDC4A12}"/>
          </ac:spMkLst>
        </pc:spChg>
        <pc:inkChg chg="add mod">
          <ac:chgData name="Kedar Dhule" userId="e1e303f93bdf6017" providerId="LiveId" clId="{0B973540-5EB2-4C03-BD3B-D0DE8C64B02C}" dt="2024-05-22T08:50:51.545" v="223" actId="1076"/>
          <ac:inkMkLst>
            <pc:docMk/>
            <pc:sldMk cId="2850109400" sldId="1325"/>
            <ac:inkMk id="3" creationId="{A150E796-2342-3051-6A91-DAE89293F890}"/>
          </ac:inkMkLst>
        </pc:inkChg>
        <pc:cxnChg chg="mod">
          <ac:chgData name="Kedar Dhule" userId="e1e303f93bdf6017" providerId="LiveId" clId="{0B973540-5EB2-4C03-BD3B-D0DE8C64B02C}" dt="2024-05-22T08:55:33.429" v="249" actId="14100"/>
          <ac:cxnSpMkLst>
            <pc:docMk/>
            <pc:sldMk cId="2850109400" sldId="1325"/>
            <ac:cxnSpMk id="7" creationId="{04CD69F9-BDFD-754F-5F04-5BAB5978B6D8}"/>
          </ac:cxnSpMkLst>
        </pc:cxnChg>
        <pc:cxnChg chg="mod">
          <ac:chgData name="Kedar Dhule" userId="e1e303f93bdf6017" providerId="LiveId" clId="{0B973540-5EB2-4C03-BD3B-D0DE8C64B02C}" dt="2024-05-22T08:55:28.017" v="248" actId="14100"/>
          <ac:cxnSpMkLst>
            <pc:docMk/>
            <pc:sldMk cId="2850109400" sldId="1325"/>
            <ac:cxnSpMk id="8" creationId="{7C375057-99E2-EA6D-C133-9E30C42F9089}"/>
          </ac:cxnSpMkLst>
        </pc:cxnChg>
        <pc:cxnChg chg="mod">
          <ac:chgData name="Kedar Dhule" userId="e1e303f93bdf6017" providerId="LiveId" clId="{0B973540-5EB2-4C03-BD3B-D0DE8C64B02C}" dt="2024-05-22T08:54:50.529" v="243" actId="14100"/>
          <ac:cxnSpMkLst>
            <pc:docMk/>
            <pc:sldMk cId="2850109400" sldId="1325"/>
            <ac:cxnSpMk id="9" creationId="{5CFAF8AA-9088-6AE8-D92A-FB615447DDC1}"/>
          </ac:cxnSpMkLst>
        </pc:cxnChg>
        <pc:cxnChg chg="mod">
          <ac:chgData name="Kedar Dhule" userId="e1e303f93bdf6017" providerId="LiveId" clId="{0B973540-5EB2-4C03-BD3B-D0DE8C64B02C}" dt="2024-05-22T08:54:43.556" v="242" actId="14100"/>
          <ac:cxnSpMkLst>
            <pc:docMk/>
            <pc:sldMk cId="2850109400" sldId="1325"/>
            <ac:cxnSpMk id="10" creationId="{73285E7F-9724-524D-CDE5-24374044D13A}"/>
          </ac:cxnSpMkLst>
        </pc:cxnChg>
        <pc:cxnChg chg="mod">
          <ac:chgData name="Kedar Dhule" userId="e1e303f93bdf6017" providerId="LiveId" clId="{0B973540-5EB2-4C03-BD3B-D0DE8C64B02C}" dt="2024-05-22T09:06:50.281" v="308" actId="1076"/>
          <ac:cxnSpMkLst>
            <pc:docMk/>
            <pc:sldMk cId="2850109400" sldId="1325"/>
            <ac:cxnSpMk id="12" creationId="{5D819DD3-9804-477E-63F4-8DE1AA1FD659}"/>
          </ac:cxnSpMkLst>
        </pc:cxnChg>
        <pc:cxnChg chg="mod">
          <ac:chgData name="Kedar Dhule" userId="e1e303f93bdf6017" providerId="LiveId" clId="{0B973540-5EB2-4C03-BD3B-D0DE8C64B02C}" dt="2024-05-22T08:56:07.037" v="252" actId="1076"/>
          <ac:cxnSpMkLst>
            <pc:docMk/>
            <pc:sldMk cId="2850109400" sldId="1325"/>
            <ac:cxnSpMk id="15" creationId="{18D294DB-0838-CC7E-2A8F-ED2C01EB241F}"/>
          </ac:cxnSpMkLst>
        </pc:cxnChg>
        <pc:cxnChg chg="mod">
          <ac:chgData name="Kedar Dhule" userId="e1e303f93bdf6017" providerId="LiveId" clId="{0B973540-5EB2-4C03-BD3B-D0DE8C64B02C}" dt="2024-05-22T08:55:42.625" v="250" actId="14100"/>
          <ac:cxnSpMkLst>
            <pc:docMk/>
            <pc:sldMk cId="2850109400" sldId="1325"/>
            <ac:cxnSpMk id="16" creationId="{4D397FA1-5F02-AD6F-0B2C-9ACE5A9BDC9E}"/>
          </ac:cxnSpMkLst>
        </pc:cxnChg>
        <pc:cxnChg chg="mod">
          <ac:chgData name="Kedar Dhule" userId="e1e303f93bdf6017" providerId="LiveId" clId="{0B973540-5EB2-4C03-BD3B-D0DE8C64B02C}" dt="2024-05-22T09:06:50.281" v="308" actId="1076"/>
          <ac:cxnSpMkLst>
            <pc:docMk/>
            <pc:sldMk cId="2850109400" sldId="1325"/>
            <ac:cxnSpMk id="17" creationId="{39E686C1-8ECA-D6B0-0F18-6FCE34F72463}"/>
          </ac:cxnSpMkLst>
        </pc:cxnChg>
        <pc:cxnChg chg="mod">
          <ac:chgData name="Kedar Dhule" userId="e1e303f93bdf6017" providerId="LiveId" clId="{0B973540-5EB2-4C03-BD3B-D0DE8C64B02C}" dt="2024-05-22T08:55:18.233" v="246" actId="14100"/>
          <ac:cxnSpMkLst>
            <pc:docMk/>
            <pc:sldMk cId="2850109400" sldId="1325"/>
            <ac:cxnSpMk id="21" creationId="{79AD3B33-E17D-EDA9-B1F6-53675712B277}"/>
          </ac:cxnSpMkLst>
        </pc:cxnChg>
        <pc:cxnChg chg="mod">
          <ac:chgData name="Kedar Dhule" userId="e1e303f93bdf6017" providerId="LiveId" clId="{0B973540-5EB2-4C03-BD3B-D0DE8C64B02C}" dt="2024-05-22T08:55:10.158" v="245" actId="14100"/>
          <ac:cxnSpMkLst>
            <pc:docMk/>
            <pc:sldMk cId="2850109400" sldId="1325"/>
            <ac:cxnSpMk id="22" creationId="{9C8340E2-A0E3-8117-2168-B4A84E64A4CB}"/>
          </ac:cxnSpMkLst>
        </pc:cxnChg>
        <pc:cxnChg chg="mod">
          <ac:chgData name="Kedar Dhule" userId="e1e303f93bdf6017" providerId="LiveId" clId="{0B973540-5EB2-4C03-BD3B-D0DE8C64B02C}" dt="2024-05-22T08:54:43.556" v="242" actId="14100"/>
          <ac:cxnSpMkLst>
            <pc:docMk/>
            <pc:sldMk cId="2850109400" sldId="1325"/>
            <ac:cxnSpMk id="23" creationId="{8DE1E62E-B7B9-9DF1-B4C0-720F82519EC4}"/>
          </ac:cxnSpMkLst>
        </pc:cxnChg>
        <pc:cxnChg chg="mod">
          <ac:chgData name="Kedar Dhule" userId="e1e303f93bdf6017" providerId="LiveId" clId="{0B973540-5EB2-4C03-BD3B-D0DE8C64B02C}" dt="2024-05-22T08:56:07.037" v="252" actId="1076"/>
          <ac:cxnSpMkLst>
            <pc:docMk/>
            <pc:sldMk cId="2850109400" sldId="1325"/>
            <ac:cxnSpMk id="25" creationId="{D5593C16-A658-80AD-ABC8-8D35AC6C4ED0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27" creationId="{BDFA1CE7-9060-26F0-F57E-08DDDF0AC0DD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28" creationId="{69DDABAB-CC98-87E2-6F0F-AE4D485CB07A}"/>
          </ac:cxnSpMkLst>
        </pc:cxnChg>
        <pc:cxnChg chg="mod">
          <ac:chgData name="Kedar Dhule" userId="e1e303f93bdf6017" providerId="LiveId" clId="{0B973540-5EB2-4C03-BD3B-D0DE8C64B02C}" dt="2024-05-22T08:55:21.748" v="247" actId="14100"/>
          <ac:cxnSpMkLst>
            <pc:docMk/>
            <pc:sldMk cId="2850109400" sldId="1325"/>
            <ac:cxnSpMk id="29" creationId="{6D296CDC-D15A-1A56-C946-CBB1C9985A14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30" creationId="{E99853E0-E86B-E20F-FD00-4FDD6F769106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31" creationId="{A0E171C4-B2AF-48BB-5144-8639D85763BD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32" creationId="{43606E2D-E6E5-3C33-B31D-20A887453F07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36" creationId="{83065A37-47B4-B98E-DD8E-B1BBF214168F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37" creationId="{3B7CCD46-FB7C-710C-EC35-C4F04D2D18DF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38" creationId="{BEBC51DA-2BE8-1410-35A2-B8B50202D0B4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42" creationId="{A8A7FB20-6C6C-0283-AA75-ADBE7BCF1F13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43" creationId="{C756ED9C-7F09-B2A1-969C-98E555BBCEA0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44" creationId="{3F9C6E77-B086-09A2-86BA-0FA770F32DB9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45" creationId="{A4701501-97D9-E56B-2EA8-4E0FDED8E722}"/>
          </ac:cxnSpMkLst>
        </pc:cxnChg>
        <pc:cxnChg chg="add mod">
          <ac:chgData name="Kedar Dhule" userId="e1e303f93bdf6017" providerId="LiveId" clId="{0B973540-5EB2-4C03-BD3B-D0DE8C64B02C}" dt="2024-05-22T08:51:13.822" v="225" actId="1076"/>
          <ac:cxnSpMkLst>
            <pc:docMk/>
            <pc:sldMk cId="2850109400" sldId="1325"/>
            <ac:cxnSpMk id="47" creationId="{AFEA7FDA-F6D9-F9EE-635C-B3FDA4D30422}"/>
          </ac:cxnSpMkLst>
        </pc:cxnChg>
        <pc:cxnChg chg="add del">
          <ac:chgData name="Kedar Dhule" userId="e1e303f93bdf6017" providerId="LiveId" clId="{0B973540-5EB2-4C03-BD3B-D0DE8C64B02C}" dt="2024-05-22T08:55:49.791" v="251" actId="478"/>
          <ac:cxnSpMkLst>
            <pc:docMk/>
            <pc:sldMk cId="2850109400" sldId="1325"/>
            <ac:cxnSpMk id="86" creationId="{882D448C-E6A8-4813-C6DD-21EAD591A363}"/>
          </ac:cxnSpMkLst>
        </pc:cxnChg>
      </pc:sldChg>
      <pc:sldChg chg="addSp delSp modSp mod">
        <pc:chgData name="Kedar Dhule" userId="e1e303f93bdf6017" providerId="LiveId" clId="{0B973540-5EB2-4C03-BD3B-D0DE8C64B02C}" dt="2024-05-22T09:17:55.522" v="322" actId="478"/>
        <pc:sldMkLst>
          <pc:docMk/>
          <pc:sldMk cId="1591264402" sldId="1326"/>
        </pc:sldMkLst>
        <pc:spChg chg="mod">
          <ac:chgData name="Kedar Dhule" userId="e1e303f93bdf6017" providerId="LiveId" clId="{0B973540-5EB2-4C03-BD3B-D0DE8C64B02C}" dt="2024-05-22T09:00:31.494" v="276" actId="14100"/>
          <ac:spMkLst>
            <pc:docMk/>
            <pc:sldMk cId="1591264402" sldId="1326"/>
            <ac:spMk id="5" creationId="{DBE9458A-6873-EAF3-CA58-BDE93E3DD3DA}"/>
          </ac:spMkLst>
        </pc:spChg>
        <pc:spChg chg="mod">
          <ac:chgData name="Kedar Dhule" userId="e1e303f93bdf6017" providerId="LiveId" clId="{0B973540-5EB2-4C03-BD3B-D0DE8C64B02C}" dt="2024-05-22T09:17:16.516" v="316" actId="14100"/>
          <ac:spMkLst>
            <pc:docMk/>
            <pc:sldMk cId="1591264402" sldId="1326"/>
            <ac:spMk id="6" creationId="{C017885B-34E1-DC84-0E25-7B4FB71F53A0}"/>
          </ac:spMkLst>
        </pc:spChg>
        <pc:spChg chg="mod">
          <ac:chgData name="Kedar Dhule" userId="e1e303f93bdf6017" providerId="LiveId" clId="{0B973540-5EB2-4C03-BD3B-D0DE8C64B02C}" dt="2024-05-22T09:01:19.679" v="283" actId="1076"/>
          <ac:spMkLst>
            <pc:docMk/>
            <pc:sldMk cId="1591264402" sldId="1326"/>
            <ac:spMk id="13" creationId="{29C8360B-FD1F-B704-AAD0-58AF49F75784}"/>
          </ac:spMkLst>
        </pc:spChg>
        <pc:spChg chg="mod">
          <ac:chgData name="Kedar Dhule" userId="e1e303f93bdf6017" providerId="LiveId" clId="{0B973540-5EB2-4C03-BD3B-D0DE8C64B02C}" dt="2024-05-22T08:59:01.078" v="266" actId="1076"/>
          <ac:spMkLst>
            <pc:docMk/>
            <pc:sldMk cId="1591264402" sldId="1326"/>
            <ac:spMk id="14" creationId="{A62DDFA0-EC8D-589A-AD3B-090321E77C87}"/>
          </ac:spMkLst>
        </pc:spChg>
        <pc:spChg chg="mod">
          <ac:chgData name="Kedar Dhule" userId="e1e303f93bdf6017" providerId="LiveId" clId="{0B973540-5EB2-4C03-BD3B-D0DE8C64B02C}" dt="2024-05-22T09:00:26.833" v="275" actId="1076"/>
          <ac:spMkLst>
            <pc:docMk/>
            <pc:sldMk cId="1591264402" sldId="1326"/>
            <ac:spMk id="18" creationId="{B26B0465-5BFA-B0A5-C90A-E69695263DD4}"/>
          </ac:spMkLst>
        </pc:spChg>
        <pc:spChg chg="mod">
          <ac:chgData name="Kedar Dhule" userId="e1e303f93bdf6017" providerId="LiveId" clId="{0B973540-5EB2-4C03-BD3B-D0DE8C64B02C}" dt="2024-05-22T09:00:53.553" v="280" actId="1076"/>
          <ac:spMkLst>
            <pc:docMk/>
            <pc:sldMk cId="1591264402" sldId="1326"/>
            <ac:spMk id="19" creationId="{EB7AAD72-A94C-C77F-EE44-28B065B7915A}"/>
          </ac:spMkLst>
        </pc:spChg>
        <pc:spChg chg="mod">
          <ac:chgData name="Kedar Dhule" userId="e1e303f93bdf6017" providerId="LiveId" clId="{0B973540-5EB2-4C03-BD3B-D0DE8C64B02C}" dt="2024-05-22T09:17:37.676" v="319" actId="1076"/>
          <ac:spMkLst>
            <pc:docMk/>
            <pc:sldMk cId="1591264402" sldId="1326"/>
            <ac:spMk id="20" creationId="{5989938C-176B-A461-71D5-8E6141EA6C3E}"/>
          </ac:spMkLst>
        </pc:spChg>
        <pc:spChg chg="mod">
          <ac:chgData name="Kedar Dhule" userId="e1e303f93bdf6017" providerId="LiveId" clId="{0B973540-5EB2-4C03-BD3B-D0DE8C64B02C}" dt="2024-05-22T09:03:00.220" v="297" actId="14100"/>
          <ac:spMkLst>
            <pc:docMk/>
            <pc:sldMk cId="1591264402" sldId="1326"/>
            <ac:spMk id="29" creationId="{86E390F4-847B-55F2-4458-F801F1FB57C4}"/>
          </ac:spMkLst>
        </pc:spChg>
        <pc:spChg chg="mod">
          <ac:chgData name="Kedar Dhule" userId="e1e303f93bdf6017" providerId="LiveId" clId="{0B973540-5EB2-4C03-BD3B-D0DE8C64B02C}" dt="2024-05-22T09:02:49.701" v="294" actId="14100"/>
          <ac:spMkLst>
            <pc:docMk/>
            <pc:sldMk cId="1591264402" sldId="1326"/>
            <ac:spMk id="30" creationId="{F558B6E5-4B98-CA59-C03C-B0DBBCFC6B77}"/>
          </ac:spMkLst>
        </pc:spChg>
        <pc:spChg chg="add del mod">
          <ac:chgData name="Kedar Dhule" userId="e1e303f93bdf6017" providerId="LiveId" clId="{0B973540-5EB2-4C03-BD3B-D0DE8C64B02C}" dt="2024-05-22T09:03:12.269" v="298" actId="1076"/>
          <ac:spMkLst>
            <pc:docMk/>
            <pc:sldMk cId="1591264402" sldId="1326"/>
            <ac:spMk id="37" creationId="{9D8A8DB1-59E8-0800-E12C-64BE3AEC4614}"/>
          </ac:spMkLst>
        </pc:spChg>
        <pc:spChg chg="mod">
          <ac:chgData name="Kedar Dhule" userId="e1e303f93bdf6017" providerId="LiveId" clId="{0B973540-5EB2-4C03-BD3B-D0DE8C64B02C}" dt="2024-05-22T09:02:37.204" v="291" actId="1076"/>
          <ac:spMkLst>
            <pc:docMk/>
            <pc:sldMk cId="1591264402" sldId="1326"/>
            <ac:spMk id="38" creationId="{FE339739-53C1-6BE8-4F7A-FEF3A7E7F1A2}"/>
          </ac:spMkLst>
        </pc:spChg>
        <pc:spChg chg="mod">
          <ac:chgData name="Kedar Dhule" userId="e1e303f93bdf6017" providerId="LiveId" clId="{0B973540-5EB2-4C03-BD3B-D0DE8C64B02C}" dt="2024-05-22T09:02:43.393" v="292" actId="1076"/>
          <ac:spMkLst>
            <pc:docMk/>
            <pc:sldMk cId="1591264402" sldId="1326"/>
            <ac:spMk id="42" creationId="{77E411FF-8FC7-8177-4D1B-E55B9D5A0922}"/>
          </ac:spMkLst>
        </pc:spChg>
        <pc:spChg chg="mod">
          <ac:chgData name="Kedar Dhule" userId="e1e303f93bdf6017" providerId="LiveId" clId="{0B973540-5EB2-4C03-BD3B-D0DE8C64B02C}" dt="2024-05-22T09:02:46.367" v="293" actId="1076"/>
          <ac:spMkLst>
            <pc:docMk/>
            <pc:sldMk cId="1591264402" sldId="1326"/>
            <ac:spMk id="43" creationId="{A33F152C-8EDC-CA46-E946-EC89931583BD}"/>
          </ac:spMkLst>
        </pc:spChg>
        <pc:spChg chg="mod">
          <ac:chgData name="Kedar Dhule" userId="e1e303f93bdf6017" providerId="LiveId" clId="{0B973540-5EB2-4C03-BD3B-D0DE8C64B02C}" dt="2024-05-22T09:03:24.019" v="300" actId="1076"/>
          <ac:spMkLst>
            <pc:docMk/>
            <pc:sldMk cId="1591264402" sldId="1326"/>
            <ac:spMk id="44" creationId="{31806DD5-38C6-7064-6153-8F51F3E8CEA2}"/>
          </ac:spMkLst>
        </pc:spChg>
        <pc:spChg chg="add mod">
          <ac:chgData name="Kedar Dhule" userId="e1e303f93bdf6017" providerId="LiveId" clId="{0B973540-5EB2-4C03-BD3B-D0DE8C64B02C}" dt="2024-05-22T09:02:03.303" v="285" actId="1076"/>
          <ac:spMkLst>
            <pc:docMk/>
            <pc:sldMk cId="1591264402" sldId="1326"/>
            <ac:spMk id="48" creationId="{8109EFF2-8C4F-1E04-1D6C-7692600273D0}"/>
          </ac:spMkLst>
        </pc:spChg>
        <pc:spChg chg="add mod">
          <ac:chgData name="Kedar Dhule" userId="e1e303f93bdf6017" providerId="LiveId" clId="{0B973540-5EB2-4C03-BD3B-D0DE8C64B02C}" dt="2024-05-22T09:02:03.303" v="285" actId="1076"/>
          <ac:spMkLst>
            <pc:docMk/>
            <pc:sldMk cId="1591264402" sldId="1326"/>
            <ac:spMk id="49" creationId="{EC2C0622-9E34-891B-DE3A-28B66B9D9CFD}"/>
          </ac:spMkLst>
        </pc:spChg>
        <pc:spChg chg="add mod">
          <ac:chgData name="Kedar Dhule" userId="e1e303f93bdf6017" providerId="LiveId" clId="{0B973540-5EB2-4C03-BD3B-D0DE8C64B02C}" dt="2024-05-22T09:02:03.303" v="285" actId="1076"/>
          <ac:spMkLst>
            <pc:docMk/>
            <pc:sldMk cId="1591264402" sldId="1326"/>
            <ac:spMk id="54" creationId="{526EC477-A426-A86E-585C-0F5DF4D3B234}"/>
          </ac:spMkLst>
        </pc:spChg>
        <pc:spChg chg="add mod">
          <ac:chgData name="Kedar Dhule" userId="e1e303f93bdf6017" providerId="LiveId" clId="{0B973540-5EB2-4C03-BD3B-D0DE8C64B02C}" dt="2024-05-22T09:02:03.303" v="285" actId="1076"/>
          <ac:spMkLst>
            <pc:docMk/>
            <pc:sldMk cId="1591264402" sldId="1326"/>
            <ac:spMk id="55" creationId="{47698639-5084-20F3-47DA-AC29658EEF20}"/>
          </ac:spMkLst>
        </pc:spChg>
        <pc:spChg chg="mod">
          <ac:chgData name="Kedar Dhule" userId="e1e303f93bdf6017" providerId="LiveId" clId="{0B973540-5EB2-4C03-BD3B-D0DE8C64B02C}" dt="2024-05-22T09:04:19.183" v="303" actId="14100"/>
          <ac:spMkLst>
            <pc:docMk/>
            <pc:sldMk cId="1591264402" sldId="1326"/>
            <ac:spMk id="57" creationId="{60125288-9890-504E-8802-A639D5993E5C}"/>
          </ac:spMkLst>
        </pc:spChg>
        <pc:spChg chg="add mod">
          <ac:chgData name="Kedar Dhule" userId="e1e303f93bdf6017" providerId="LiveId" clId="{0B973540-5EB2-4C03-BD3B-D0DE8C64B02C}" dt="2024-05-22T09:02:03.303" v="285" actId="1076"/>
          <ac:spMkLst>
            <pc:docMk/>
            <pc:sldMk cId="1591264402" sldId="1326"/>
            <ac:spMk id="63" creationId="{602F28E6-5EED-CAAD-C385-4C0FA9513A6E}"/>
          </ac:spMkLst>
        </pc:spChg>
        <pc:spChg chg="add mod">
          <ac:chgData name="Kedar Dhule" userId="e1e303f93bdf6017" providerId="LiveId" clId="{0B973540-5EB2-4C03-BD3B-D0DE8C64B02C}" dt="2024-05-22T09:02:03.303" v="285" actId="1076"/>
          <ac:spMkLst>
            <pc:docMk/>
            <pc:sldMk cId="1591264402" sldId="1326"/>
            <ac:spMk id="64" creationId="{5ABCE6C0-9CD6-8DCB-D6D8-02C74F3E175A}"/>
          </ac:spMkLst>
        </pc:spChg>
        <pc:spChg chg="add mod">
          <ac:chgData name="Kedar Dhule" userId="e1e303f93bdf6017" providerId="LiveId" clId="{0B973540-5EB2-4C03-BD3B-D0DE8C64B02C}" dt="2024-05-22T09:02:03.303" v="285" actId="1076"/>
          <ac:spMkLst>
            <pc:docMk/>
            <pc:sldMk cId="1591264402" sldId="1326"/>
            <ac:spMk id="65" creationId="{8016AFF0-43CD-5790-AC7F-890E13D98D12}"/>
          </ac:spMkLst>
        </pc:spChg>
        <pc:inkChg chg="add mod">
          <ac:chgData name="Kedar Dhule" userId="e1e303f93bdf6017" providerId="LiveId" clId="{0B973540-5EB2-4C03-BD3B-D0DE8C64B02C}" dt="2024-05-22T09:02:03.303" v="285" actId="1076"/>
          <ac:inkMkLst>
            <pc:docMk/>
            <pc:sldMk cId="1591264402" sldId="1326"/>
            <ac:inkMk id="46" creationId="{0E7077E8-17AD-52B8-0324-360E2326780D}"/>
          </ac:inkMkLst>
        </pc:inkChg>
        <pc:cxnChg chg="mod">
          <ac:chgData name="Kedar Dhule" userId="e1e303f93bdf6017" providerId="LiveId" clId="{0B973540-5EB2-4C03-BD3B-D0DE8C64B02C}" dt="2024-05-22T08:57:43.592" v="259" actId="14100"/>
          <ac:cxnSpMkLst>
            <pc:docMk/>
            <pc:sldMk cId="1591264402" sldId="1326"/>
            <ac:cxnSpMk id="7" creationId="{C4285F24-1C4C-DFCB-CB67-475B8FFBFF18}"/>
          </ac:cxnSpMkLst>
        </pc:cxnChg>
        <pc:cxnChg chg="mod">
          <ac:chgData name="Kedar Dhule" userId="e1e303f93bdf6017" providerId="LiveId" clId="{0B973540-5EB2-4C03-BD3B-D0DE8C64B02C}" dt="2024-05-22T08:57:47.347" v="260" actId="14100"/>
          <ac:cxnSpMkLst>
            <pc:docMk/>
            <pc:sldMk cId="1591264402" sldId="1326"/>
            <ac:cxnSpMk id="8" creationId="{13C2E6D2-997C-1DD4-AF94-25D75FC35C38}"/>
          </ac:cxnSpMkLst>
        </pc:cxnChg>
        <pc:cxnChg chg="mod">
          <ac:chgData name="Kedar Dhule" userId="e1e303f93bdf6017" providerId="LiveId" clId="{0B973540-5EB2-4C03-BD3B-D0DE8C64B02C}" dt="2024-05-22T08:57:53.094" v="261" actId="14100"/>
          <ac:cxnSpMkLst>
            <pc:docMk/>
            <pc:sldMk cId="1591264402" sldId="1326"/>
            <ac:cxnSpMk id="9" creationId="{A487F988-E86E-24B1-893A-9C9FCBF428F9}"/>
          </ac:cxnSpMkLst>
        </pc:cxnChg>
        <pc:cxnChg chg="mod">
          <ac:chgData name="Kedar Dhule" userId="e1e303f93bdf6017" providerId="LiveId" clId="{0B973540-5EB2-4C03-BD3B-D0DE8C64B02C}" dt="2024-05-22T08:58:00.089" v="262" actId="14100"/>
          <ac:cxnSpMkLst>
            <pc:docMk/>
            <pc:sldMk cId="1591264402" sldId="1326"/>
            <ac:cxnSpMk id="10" creationId="{3E5AAB52-8591-054E-786E-46473C8EBBDF}"/>
          </ac:cxnSpMkLst>
        </pc:cxnChg>
        <pc:cxnChg chg="mod">
          <ac:chgData name="Kedar Dhule" userId="e1e303f93bdf6017" providerId="LiveId" clId="{0B973540-5EB2-4C03-BD3B-D0DE8C64B02C}" dt="2024-05-22T08:59:10.403" v="267" actId="1076"/>
          <ac:cxnSpMkLst>
            <pc:docMk/>
            <pc:sldMk cId="1591264402" sldId="1326"/>
            <ac:cxnSpMk id="11" creationId="{722C0D00-298F-DA45-CFFD-7D09490A1C17}"/>
          </ac:cxnSpMkLst>
        </pc:cxnChg>
        <pc:cxnChg chg="mod">
          <ac:chgData name="Kedar Dhule" userId="e1e303f93bdf6017" providerId="LiveId" clId="{0B973540-5EB2-4C03-BD3B-D0DE8C64B02C}" dt="2024-05-22T09:01:19.679" v="283" actId="1076"/>
          <ac:cxnSpMkLst>
            <pc:docMk/>
            <pc:sldMk cId="1591264402" sldId="1326"/>
            <ac:cxnSpMk id="12" creationId="{9CFEBCE0-DB16-5935-FD0F-8AE640C07B31}"/>
          </ac:cxnSpMkLst>
        </pc:cxnChg>
        <pc:cxnChg chg="mod">
          <ac:chgData name="Kedar Dhule" userId="e1e303f93bdf6017" providerId="LiveId" clId="{0B973540-5EB2-4C03-BD3B-D0DE8C64B02C}" dt="2024-05-22T08:59:01.078" v="266" actId="1076"/>
          <ac:cxnSpMkLst>
            <pc:docMk/>
            <pc:sldMk cId="1591264402" sldId="1326"/>
            <ac:cxnSpMk id="15" creationId="{6450D8F7-8F52-9398-B6E8-AE591320C2F3}"/>
          </ac:cxnSpMkLst>
        </pc:cxnChg>
        <pc:cxnChg chg="mod">
          <ac:chgData name="Kedar Dhule" userId="e1e303f93bdf6017" providerId="LiveId" clId="{0B973540-5EB2-4C03-BD3B-D0DE8C64B02C}" dt="2024-05-22T08:57:39.673" v="258" actId="14100"/>
          <ac:cxnSpMkLst>
            <pc:docMk/>
            <pc:sldMk cId="1591264402" sldId="1326"/>
            <ac:cxnSpMk id="16" creationId="{96F40FCE-5967-995A-3248-D2735FBB7927}"/>
          </ac:cxnSpMkLst>
        </pc:cxnChg>
        <pc:cxnChg chg="mod">
          <ac:chgData name="Kedar Dhule" userId="e1e303f93bdf6017" providerId="LiveId" clId="{0B973540-5EB2-4C03-BD3B-D0DE8C64B02C}" dt="2024-05-22T09:17:31.263" v="317" actId="14100"/>
          <ac:cxnSpMkLst>
            <pc:docMk/>
            <pc:sldMk cId="1591264402" sldId="1326"/>
            <ac:cxnSpMk id="17" creationId="{6A82E373-D349-A51D-5270-BA41B4133E00}"/>
          </ac:cxnSpMkLst>
        </pc:cxnChg>
        <pc:cxnChg chg="mod">
          <ac:chgData name="Kedar Dhule" userId="e1e303f93bdf6017" providerId="LiveId" clId="{0B973540-5EB2-4C03-BD3B-D0DE8C64B02C}" dt="2024-05-22T08:58:10.617" v="264" actId="14100"/>
          <ac:cxnSpMkLst>
            <pc:docMk/>
            <pc:sldMk cId="1591264402" sldId="1326"/>
            <ac:cxnSpMk id="21" creationId="{B3A0C68A-20EB-374C-FC38-B61F5E495EA3}"/>
          </ac:cxnSpMkLst>
        </pc:cxnChg>
        <pc:cxnChg chg="mod">
          <ac:chgData name="Kedar Dhule" userId="e1e303f93bdf6017" providerId="LiveId" clId="{0B973540-5EB2-4C03-BD3B-D0DE8C64B02C}" dt="2024-05-22T08:58:16.960" v="265" actId="14100"/>
          <ac:cxnSpMkLst>
            <pc:docMk/>
            <pc:sldMk cId="1591264402" sldId="1326"/>
            <ac:cxnSpMk id="22" creationId="{E0C9D1BB-6EBB-6304-9C09-108D6CAE69FC}"/>
          </ac:cxnSpMkLst>
        </pc:cxnChg>
        <pc:cxnChg chg="mod">
          <ac:chgData name="Kedar Dhule" userId="e1e303f93bdf6017" providerId="LiveId" clId="{0B973540-5EB2-4C03-BD3B-D0DE8C64B02C}" dt="2024-05-22T08:58:05.067" v="263" actId="14100"/>
          <ac:cxnSpMkLst>
            <pc:docMk/>
            <pc:sldMk cId="1591264402" sldId="1326"/>
            <ac:cxnSpMk id="23" creationId="{32DEC6E0-F9F5-6DAA-9C9D-E0FD2C5A6778}"/>
          </ac:cxnSpMkLst>
        </pc:cxnChg>
        <pc:cxnChg chg="mod">
          <ac:chgData name="Kedar Dhule" userId="e1e303f93bdf6017" providerId="LiveId" clId="{0B973540-5EB2-4C03-BD3B-D0DE8C64B02C}" dt="2024-05-22T09:02:16.190" v="287" actId="14100"/>
          <ac:cxnSpMkLst>
            <pc:docMk/>
            <pc:sldMk cId="1591264402" sldId="1326"/>
            <ac:cxnSpMk id="31" creationId="{3E7B40F0-EEF1-6CBB-7449-C128CD9A365C}"/>
          </ac:cxnSpMkLst>
        </pc:cxnChg>
        <pc:cxnChg chg="mod">
          <ac:chgData name="Kedar Dhule" userId="e1e303f93bdf6017" providerId="LiveId" clId="{0B973540-5EB2-4C03-BD3B-D0DE8C64B02C}" dt="2024-05-22T09:02:24.920" v="289" actId="14100"/>
          <ac:cxnSpMkLst>
            <pc:docMk/>
            <pc:sldMk cId="1591264402" sldId="1326"/>
            <ac:cxnSpMk id="34" creationId="{01D21C34-B897-D66E-1180-C075A6AC47A5}"/>
          </ac:cxnSpMkLst>
        </pc:cxnChg>
        <pc:cxnChg chg="mod">
          <ac:chgData name="Kedar Dhule" userId="e1e303f93bdf6017" providerId="LiveId" clId="{0B973540-5EB2-4C03-BD3B-D0DE8C64B02C}" dt="2024-05-22T09:03:44.605" v="301" actId="1076"/>
          <ac:cxnSpMkLst>
            <pc:docMk/>
            <pc:sldMk cId="1591264402" sldId="1326"/>
            <ac:cxnSpMk id="35" creationId="{1251B9EA-F913-FB82-1912-83EFE8520BE1}"/>
          </ac:cxnSpMkLst>
        </pc:cxnChg>
        <pc:cxnChg chg="mod">
          <ac:chgData name="Kedar Dhule" userId="e1e303f93bdf6017" providerId="LiveId" clId="{0B973540-5EB2-4C03-BD3B-D0DE8C64B02C}" dt="2024-05-22T09:03:12.269" v="298" actId="1076"/>
          <ac:cxnSpMkLst>
            <pc:docMk/>
            <pc:sldMk cId="1591264402" sldId="1326"/>
            <ac:cxnSpMk id="36" creationId="{12D8AF33-BEC3-B532-6D7B-1594BEA04B6E}"/>
          </ac:cxnSpMkLst>
        </pc:cxnChg>
        <pc:cxnChg chg="mod">
          <ac:chgData name="Kedar Dhule" userId="e1e303f93bdf6017" providerId="LiveId" clId="{0B973540-5EB2-4C03-BD3B-D0DE8C64B02C}" dt="2024-05-22T09:02:37.204" v="291" actId="1076"/>
          <ac:cxnSpMkLst>
            <pc:docMk/>
            <pc:sldMk cId="1591264402" sldId="1326"/>
            <ac:cxnSpMk id="39" creationId="{64AB9AEF-FE42-6683-F76F-ED6E6FFC3873}"/>
          </ac:cxnSpMkLst>
        </pc:cxnChg>
        <pc:cxnChg chg="mod">
          <ac:chgData name="Kedar Dhule" userId="e1e303f93bdf6017" providerId="LiveId" clId="{0B973540-5EB2-4C03-BD3B-D0DE8C64B02C}" dt="2024-05-22T09:02:12.588" v="286" actId="14100"/>
          <ac:cxnSpMkLst>
            <pc:docMk/>
            <pc:sldMk cId="1591264402" sldId="1326"/>
            <ac:cxnSpMk id="40" creationId="{DE64FDF1-0434-BA7F-9D3B-48655290499B}"/>
          </ac:cxnSpMkLst>
        </pc:cxnChg>
        <pc:cxnChg chg="mod">
          <ac:chgData name="Kedar Dhule" userId="e1e303f93bdf6017" providerId="LiveId" clId="{0B973540-5EB2-4C03-BD3B-D0DE8C64B02C}" dt="2024-05-22T09:03:12.269" v="298" actId="1076"/>
          <ac:cxnSpMkLst>
            <pc:docMk/>
            <pc:sldMk cId="1591264402" sldId="1326"/>
            <ac:cxnSpMk id="41" creationId="{646630E0-A4AA-6DD7-CA44-9D9E1F6806E6}"/>
          </ac:cxnSpMkLst>
        </pc:cxnChg>
        <pc:cxnChg chg="mod">
          <ac:chgData name="Kedar Dhule" userId="e1e303f93bdf6017" providerId="LiveId" clId="{0B973540-5EB2-4C03-BD3B-D0DE8C64B02C}" dt="2024-05-22T09:02:28.355" v="290" actId="14100"/>
          <ac:cxnSpMkLst>
            <pc:docMk/>
            <pc:sldMk cId="1591264402" sldId="1326"/>
            <ac:cxnSpMk id="47" creationId="{14FA36D0-B20A-3543-EC5D-24F8B22BA1A3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50" creationId="{C6BCE120-31D5-276A-AF2B-83202448D47C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51" creationId="{7AA4DAC3-9187-CFCA-16E5-51083DC7CDDF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52" creationId="{3CCD101E-8E1A-3E11-DE9E-29D1E0603BCC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53" creationId="{908FB2C0-DDA6-D744-B886-2D96D808EFCA}"/>
          </ac:cxnSpMkLst>
        </pc:cxnChg>
        <pc:cxnChg chg="mod">
          <ac:chgData name="Kedar Dhule" userId="e1e303f93bdf6017" providerId="LiveId" clId="{0B973540-5EB2-4C03-BD3B-D0DE8C64B02C}" dt="2024-05-22T09:00:58.228" v="281" actId="1076"/>
          <ac:cxnSpMkLst>
            <pc:docMk/>
            <pc:sldMk cId="1591264402" sldId="1326"/>
            <ac:cxnSpMk id="56" creationId="{420EBF33-9DF5-9125-CCF0-6B75A8EDFC80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60" creationId="{9BF74C13-C3CF-A3A0-5BF3-D62348809EDF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61" creationId="{2DFE375C-3BA4-42A4-E526-092B17CAC9A7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62" creationId="{0BF5A855-7459-1634-FAF2-90C269081CCB}"/>
          </ac:cxnSpMkLst>
        </pc:cxnChg>
        <pc:cxnChg chg="add mod">
          <ac:chgData name="Kedar Dhule" userId="e1e303f93bdf6017" providerId="LiveId" clId="{0B973540-5EB2-4C03-BD3B-D0DE8C64B02C}" dt="2024-05-22T09:02:03.303" v="285" actId="1076"/>
          <ac:cxnSpMkLst>
            <pc:docMk/>
            <pc:sldMk cId="1591264402" sldId="1326"/>
            <ac:cxnSpMk id="66" creationId="{10687BF4-8316-99A0-A93E-C5B8D9323330}"/>
          </ac:cxnSpMkLst>
        </pc:cxnChg>
        <pc:cxnChg chg="add del mod">
          <ac:chgData name="Kedar Dhule" userId="e1e303f93bdf6017" providerId="LiveId" clId="{0B973540-5EB2-4C03-BD3B-D0DE8C64B02C}" dt="2024-05-22T09:17:33.891" v="318" actId="478"/>
          <ac:cxnSpMkLst>
            <pc:docMk/>
            <pc:sldMk cId="1591264402" sldId="1326"/>
            <ac:cxnSpMk id="71" creationId="{43C1D96D-648E-3FD9-0D37-8E5EFBD862D7}"/>
          </ac:cxnSpMkLst>
        </pc:cxnChg>
        <pc:cxnChg chg="add del mod">
          <ac:chgData name="Kedar Dhule" userId="e1e303f93bdf6017" providerId="LiveId" clId="{0B973540-5EB2-4C03-BD3B-D0DE8C64B02C}" dt="2024-05-22T09:17:55.522" v="322" actId="478"/>
          <ac:cxnSpMkLst>
            <pc:docMk/>
            <pc:sldMk cId="1591264402" sldId="1326"/>
            <ac:cxnSpMk id="73" creationId="{9E8F698C-CAE2-4392-E71E-895A2D5342B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6:15:33.7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3:03:27.4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8:45:40.8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3:10:29.2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8:50:47.0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3:18:00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3:19:16.9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9:02:00.0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4 0,0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9380-5089-C33B-0788-BA56848B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65CA-3786-42BC-DEC0-F4B3B3168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F704-61E3-614D-A7A2-BA916DB1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7856-8C70-D93E-4EB2-2D88F677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583D-38B8-6679-B9E0-8371D9D2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DF85-22BE-A0AD-1C85-762AAA2F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B6417-7D68-6599-3CD0-6F92CA78A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67A2-2245-2761-2449-9B5E42FC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FD0E-C666-E7BD-D405-8921ECE9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1BC6-086F-D56F-A0BC-8985C6A9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2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C49E0-78FE-5BDE-1B82-B6338DAD2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73411-2786-5972-A8AF-ED155A36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0035-3321-D2BF-30D7-E915C09E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1053-2F75-B966-44A9-307514E4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08BEA-540D-E667-6937-C450C0B5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F08F-E7C7-B38E-2FFE-11CEB5CF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B27F-EB1C-58C8-05A7-A1CA9D7B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4C35-AFA3-79DC-DED4-9FCC4410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2FAE-CFDC-65D6-562A-7965CBFB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77F9-1E69-8D2C-8E76-65E79620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8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FBF2-82C8-FA7A-5CFC-FA1B37E4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B1B60-DFE5-8A2D-1ED1-3A537255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4E70-5881-8A8F-0720-33E87C3C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5EA77-A2FD-64F9-88AE-19D9E763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9D5D-78A9-F908-C36B-AEC37A84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30ED-B16A-852B-C4B3-CE1B905A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5798-F61E-8A4D-D9A1-D7357E352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9EA47-C9FE-D0BE-2EF6-B020A4C3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69D9-7102-9EB3-74D0-B602E1A0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10967-42E6-72C0-46F0-257D0A00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6815-F16F-500A-7D4E-3B4750C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637F-D3F3-CDCB-B89F-6C8E6EEB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BB63-1478-EBDE-92BC-44FE8D2B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DEEB9-D625-661D-B945-50A505D3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2C1B1-10BD-4D88-763D-A8519453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F2416-1258-672F-6472-FEF013DB1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E0CAE-FB2A-CF38-21BA-7890E02E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E3C9B-628C-6679-7989-99FADDB5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7FEC5-8224-5B7B-8534-DBD1C864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5B9B-BC55-7197-1B89-56524D1B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82E39-D687-C180-E8E9-F661147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5380-6153-2D76-576C-9F7D51CC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DA123-5A19-2F34-F102-B297C3E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5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13914-2058-914B-8080-42AE3BDD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B685D-95AA-0165-495B-ED071F3F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458B7-81F6-5BFD-D783-7FE1C7CB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12B7-813E-9FB9-94FA-EE7442EF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2C6E-3BCD-57EE-A187-BC4A6DDB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EA01-2D5D-1A03-1153-5EE98CB9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5BA0-D183-63A7-EEE5-3FCEEE44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ACC4F-B5C9-E64D-2F5D-920B1B07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0919-DF91-6A52-086E-97A35D07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4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A4C2-A79C-C06D-43BF-8B49199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E48E1-3960-A4D4-81F5-53C52BE0B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2761-0EC1-35D9-5A4D-376974F8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297F-F915-A9DC-9978-D680BF6A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E94F-1D05-7180-DC5D-15F21106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46A29-231D-95A1-A7E0-3D64A49B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887C2-2D47-CD2A-2996-5A7481C5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E7EF-1539-8770-4247-EB254E78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3A02-AD7A-EE15-F670-C425CF7FF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1871-1A77-4DC3-B90B-4918F6757B0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B624-F41C-A1E0-C005-F26CE356F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BEC9-EEFD-B995-327F-6112B785D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6423-A0BC-4DAB-A437-206DC69EA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3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8.xml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EF3846-EBAC-D73A-C94B-FDABE8ABB746}"/>
                  </a:ext>
                </a:extLst>
              </p14:cNvPr>
              <p14:cNvContentPartPr/>
              <p14:nvPr/>
            </p14:nvContentPartPr>
            <p14:xfrm>
              <a:off x="4693989" y="2517343"/>
              <a:ext cx="360" cy="1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EF3846-EBAC-D73A-C94B-FDABE8ABB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4989" y="2508343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A899730-2B1D-77A1-2F22-B1C601387808}"/>
              </a:ext>
            </a:extLst>
          </p:cNvPr>
          <p:cNvSpPr/>
          <p:nvPr/>
        </p:nvSpPr>
        <p:spPr>
          <a:xfrm>
            <a:off x="1139780" y="2202287"/>
            <a:ext cx="1982987" cy="682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AD863-5508-0AA1-EA4F-05DBE048D7B3}"/>
              </a:ext>
            </a:extLst>
          </p:cNvPr>
          <p:cNvSpPr/>
          <p:nvPr/>
        </p:nvSpPr>
        <p:spPr>
          <a:xfrm>
            <a:off x="3122767" y="2202287"/>
            <a:ext cx="911531" cy="682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6A55C-8B62-09AB-F4FA-7E1652699423}"/>
              </a:ext>
            </a:extLst>
          </p:cNvPr>
          <p:cNvSpPr/>
          <p:nvPr/>
        </p:nvSpPr>
        <p:spPr>
          <a:xfrm>
            <a:off x="4019192" y="2202287"/>
            <a:ext cx="1086559" cy="682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730679-3D27-0333-C15D-1B8544A2F07A}"/>
              </a:ext>
            </a:extLst>
          </p:cNvPr>
          <p:cNvCxnSpPr/>
          <p:nvPr/>
        </p:nvCxnSpPr>
        <p:spPr>
          <a:xfrm>
            <a:off x="1293967" y="1571223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6CB5EC-7C60-02F2-510B-F5D65FA49A93}"/>
              </a:ext>
            </a:extLst>
          </p:cNvPr>
          <p:cNvCxnSpPr/>
          <p:nvPr/>
        </p:nvCxnSpPr>
        <p:spPr>
          <a:xfrm>
            <a:off x="1461392" y="1571224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3F8F39-D4D3-61E8-419C-AEDD970878FE}"/>
              </a:ext>
            </a:extLst>
          </p:cNvPr>
          <p:cNvCxnSpPr/>
          <p:nvPr/>
        </p:nvCxnSpPr>
        <p:spPr>
          <a:xfrm>
            <a:off x="1607352" y="1571223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2A02D-EDD4-1B3D-DEB5-F5BAADA8A78F}"/>
              </a:ext>
            </a:extLst>
          </p:cNvPr>
          <p:cNvCxnSpPr/>
          <p:nvPr/>
        </p:nvCxnSpPr>
        <p:spPr>
          <a:xfrm>
            <a:off x="3122767" y="1571223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5CEE02-F8A9-3B05-1D4C-6B113847668B}"/>
              </a:ext>
            </a:extLst>
          </p:cNvPr>
          <p:cNvCxnSpPr>
            <a:cxnSpLocks/>
          </p:cNvCxnSpPr>
          <p:nvPr/>
        </p:nvCxnSpPr>
        <p:spPr>
          <a:xfrm>
            <a:off x="1738648" y="1886755"/>
            <a:ext cx="12814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6F6E04-5F9F-A2A4-E6F4-713D9DBEE109}"/>
              </a:ext>
            </a:extLst>
          </p:cNvPr>
          <p:cNvCxnSpPr/>
          <p:nvPr/>
        </p:nvCxnSpPr>
        <p:spPr>
          <a:xfrm>
            <a:off x="1139780" y="3013656"/>
            <a:ext cx="1982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3FCBB3-A996-48CE-05C6-A0D80327AA18}"/>
              </a:ext>
            </a:extLst>
          </p:cNvPr>
          <p:cNvSpPr txBox="1"/>
          <p:nvPr/>
        </p:nvSpPr>
        <p:spPr>
          <a:xfrm>
            <a:off x="1679613" y="2983210"/>
            <a:ext cx="16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(b-1)/a</a:t>
            </a:r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C617B-C9DD-1BA9-90CE-C8C187656CE5}"/>
              </a:ext>
            </a:extLst>
          </p:cNvPr>
          <p:cNvSpPr txBox="1"/>
          <p:nvPr/>
        </p:nvSpPr>
        <p:spPr>
          <a:xfrm>
            <a:off x="1461392" y="1100001"/>
            <a:ext cx="132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 images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0D250-C937-A737-6593-BBBC5FAE8A05}"/>
              </a:ext>
            </a:extLst>
          </p:cNvPr>
          <p:cNvCxnSpPr>
            <a:cxnSpLocks/>
          </p:cNvCxnSpPr>
          <p:nvPr/>
        </p:nvCxnSpPr>
        <p:spPr>
          <a:xfrm>
            <a:off x="1091658" y="1469333"/>
            <a:ext cx="2062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038914-4218-484D-B089-9FD914935EB1}"/>
              </a:ext>
            </a:extLst>
          </p:cNvPr>
          <p:cNvCxnSpPr/>
          <p:nvPr/>
        </p:nvCxnSpPr>
        <p:spPr>
          <a:xfrm>
            <a:off x="1139780" y="1571223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F2F1A1-8648-D23F-EB65-4064ED2F3C05}"/>
              </a:ext>
            </a:extLst>
          </p:cNvPr>
          <p:cNvCxnSpPr/>
          <p:nvPr/>
        </p:nvCxnSpPr>
        <p:spPr>
          <a:xfrm>
            <a:off x="3379091" y="4448945"/>
            <a:ext cx="1622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D79C5B-56E5-767B-B3DD-EA8582F54F8F}"/>
              </a:ext>
            </a:extLst>
          </p:cNvPr>
          <p:cNvSpPr txBox="1"/>
          <p:nvPr/>
        </p:nvSpPr>
        <p:spPr>
          <a:xfrm>
            <a:off x="3960073" y="3961058"/>
            <a:ext cx="16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time</a:t>
            </a:r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2D121E-DA4E-0857-5236-9D46664C6932}"/>
              </a:ext>
            </a:extLst>
          </p:cNvPr>
          <p:cNvCxnSpPr>
            <a:cxnSpLocks/>
          </p:cNvCxnSpPr>
          <p:nvPr/>
        </p:nvCxnSpPr>
        <p:spPr>
          <a:xfrm>
            <a:off x="3122767" y="3011200"/>
            <a:ext cx="896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EDE2AC-85BC-ED02-A37C-10194D4B3C1B}"/>
              </a:ext>
            </a:extLst>
          </p:cNvPr>
          <p:cNvSpPr txBox="1"/>
          <p:nvPr/>
        </p:nvSpPr>
        <p:spPr>
          <a:xfrm>
            <a:off x="1461392" y="2401910"/>
            <a:ext cx="13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train</a:t>
            </a:r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0F747-E3E0-8350-9725-7E80DD92A8B6}"/>
              </a:ext>
            </a:extLst>
          </p:cNvPr>
          <p:cNvSpPr txBox="1"/>
          <p:nvPr/>
        </p:nvSpPr>
        <p:spPr>
          <a:xfrm>
            <a:off x="3175895" y="2379637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infer</a:t>
            </a:r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5CEBD-10B8-F456-1E07-8CCF6B057257}"/>
              </a:ext>
            </a:extLst>
          </p:cNvPr>
          <p:cNvSpPr txBox="1"/>
          <p:nvPr/>
        </p:nvSpPr>
        <p:spPr>
          <a:xfrm>
            <a:off x="4122847" y="2378864"/>
            <a:ext cx="6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train</a:t>
            </a:r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A71EC-5DF5-6EF1-296A-74B97D400E72}"/>
              </a:ext>
            </a:extLst>
          </p:cNvPr>
          <p:cNvSpPr txBox="1"/>
          <p:nvPr/>
        </p:nvSpPr>
        <p:spPr>
          <a:xfrm>
            <a:off x="3767604" y="3385451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b/a</a:t>
            </a:r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118DBB-27D6-CA7B-489A-D8A45731ADFB}"/>
              </a:ext>
            </a:extLst>
          </p:cNvPr>
          <p:cNvCxnSpPr/>
          <p:nvPr/>
        </p:nvCxnSpPr>
        <p:spPr>
          <a:xfrm>
            <a:off x="3122767" y="3339405"/>
            <a:ext cx="1982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AB18B19-CA6B-7D4B-B4EA-BD3DF8467C33}"/>
              </a:ext>
            </a:extLst>
          </p:cNvPr>
          <p:cNvSpPr/>
          <p:nvPr/>
        </p:nvSpPr>
        <p:spPr>
          <a:xfrm>
            <a:off x="5103958" y="2206586"/>
            <a:ext cx="911531" cy="682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C103FD-32D7-A401-2D83-CB84BB9B6685}"/>
              </a:ext>
            </a:extLst>
          </p:cNvPr>
          <p:cNvSpPr txBox="1"/>
          <p:nvPr/>
        </p:nvSpPr>
        <p:spPr>
          <a:xfrm>
            <a:off x="5157086" y="2383936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infer</a:t>
            </a:r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784013-D1E4-CD5A-3C10-B33C82CC51D7}"/>
              </a:ext>
            </a:extLst>
          </p:cNvPr>
          <p:cNvSpPr txBox="1"/>
          <p:nvPr/>
        </p:nvSpPr>
        <p:spPr>
          <a:xfrm>
            <a:off x="3400954" y="2953619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tb</a:t>
            </a:r>
            <a:endParaRPr lang="en-IN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DE7EE6-6948-9090-2154-7632BBFA6E9C}"/>
              </a:ext>
            </a:extLst>
          </p:cNvPr>
          <p:cNvCxnSpPr>
            <a:cxnSpLocks/>
          </p:cNvCxnSpPr>
          <p:nvPr/>
        </p:nvCxnSpPr>
        <p:spPr>
          <a:xfrm>
            <a:off x="3960073" y="3011200"/>
            <a:ext cx="11970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CDD20E-2308-60A9-A9A0-BE021B51A422}"/>
              </a:ext>
            </a:extLst>
          </p:cNvPr>
          <p:cNvSpPr txBox="1"/>
          <p:nvPr/>
        </p:nvSpPr>
        <p:spPr>
          <a:xfrm>
            <a:off x="4190460" y="2953619"/>
            <a:ext cx="8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b/a - tb</a:t>
            </a:r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67536B-C666-2178-90E8-E587A6136EBF}"/>
              </a:ext>
            </a:extLst>
          </p:cNvPr>
          <p:cNvCxnSpPr/>
          <p:nvPr/>
        </p:nvCxnSpPr>
        <p:spPr>
          <a:xfrm>
            <a:off x="3436142" y="157551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F0780-C1A5-91F1-9EE4-35085583ECDC}"/>
              </a:ext>
            </a:extLst>
          </p:cNvPr>
          <p:cNvCxnSpPr/>
          <p:nvPr/>
        </p:nvCxnSpPr>
        <p:spPr>
          <a:xfrm>
            <a:off x="3603567" y="1575520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00399-4417-C868-8A18-8B55FC0B329F}"/>
              </a:ext>
            </a:extLst>
          </p:cNvPr>
          <p:cNvCxnSpPr/>
          <p:nvPr/>
        </p:nvCxnSpPr>
        <p:spPr>
          <a:xfrm>
            <a:off x="3749527" y="157551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FB5007-F957-CB91-98A7-DB85C9BBBA12}"/>
              </a:ext>
            </a:extLst>
          </p:cNvPr>
          <p:cNvCxnSpPr/>
          <p:nvPr/>
        </p:nvCxnSpPr>
        <p:spPr>
          <a:xfrm>
            <a:off x="5088562" y="1571223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A07B6B-6FE8-F38B-82DF-E85E12142607}"/>
              </a:ext>
            </a:extLst>
          </p:cNvPr>
          <p:cNvCxnSpPr>
            <a:cxnSpLocks/>
          </p:cNvCxnSpPr>
          <p:nvPr/>
        </p:nvCxnSpPr>
        <p:spPr>
          <a:xfrm>
            <a:off x="3779487" y="1886755"/>
            <a:ext cx="12814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8BC626-BDD7-00AE-225B-5C7CDD7D568B}"/>
              </a:ext>
            </a:extLst>
          </p:cNvPr>
          <p:cNvSpPr txBox="1"/>
          <p:nvPr/>
        </p:nvSpPr>
        <p:spPr>
          <a:xfrm>
            <a:off x="3603567" y="1104297"/>
            <a:ext cx="132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 images</a:t>
            </a:r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65CA72-D747-A4A9-CE4D-44B3328D1DCD}"/>
              </a:ext>
            </a:extLst>
          </p:cNvPr>
          <p:cNvCxnSpPr>
            <a:cxnSpLocks/>
          </p:cNvCxnSpPr>
          <p:nvPr/>
        </p:nvCxnSpPr>
        <p:spPr>
          <a:xfrm>
            <a:off x="3233833" y="1473629"/>
            <a:ext cx="1923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54EDD7-A215-D89C-1246-005D4C8274EB}"/>
              </a:ext>
            </a:extLst>
          </p:cNvPr>
          <p:cNvCxnSpPr/>
          <p:nvPr/>
        </p:nvCxnSpPr>
        <p:spPr>
          <a:xfrm>
            <a:off x="3281955" y="157551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4E12D8B-A665-930F-960F-31E2C5C2F99D}"/>
              </a:ext>
            </a:extLst>
          </p:cNvPr>
          <p:cNvSpPr/>
          <p:nvPr/>
        </p:nvSpPr>
        <p:spPr>
          <a:xfrm>
            <a:off x="6021485" y="2213024"/>
            <a:ext cx="1086559" cy="682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02FE43-F388-B7F2-9D82-4EE91587B245}"/>
              </a:ext>
            </a:extLst>
          </p:cNvPr>
          <p:cNvSpPr txBox="1"/>
          <p:nvPr/>
        </p:nvSpPr>
        <p:spPr>
          <a:xfrm>
            <a:off x="6190517" y="2369425"/>
            <a:ext cx="6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train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1F7-35B8-F771-4590-47738FC6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Ex. Large batch size may violate inf latency budget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225AA8-2412-D55B-49F5-362B6E17C8F0}"/>
                  </a:ext>
                </a:extLst>
              </p14:cNvPr>
              <p14:cNvContentPartPr/>
              <p14:nvPr/>
            </p14:nvContentPartPr>
            <p14:xfrm>
              <a:off x="5319434" y="4126748"/>
              <a:ext cx="360" cy="1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225AA8-2412-D55B-49F5-362B6E17C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0434" y="4117748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64619C9-C1A6-C5F2-0451-1D081922CC6A}"/>
              </a:ext>
            </a:extLst>
          </p:cNvPr>
          <p:cNvSpPr/>
          <p:nvPr/>
        </p:nvSpPr>
        <p:spPr>
          <a:xfrm>
            <a:off x="2084718" y="3825163"/>
            <a:ext cx="2100859" cy="4610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7C560-285F-256F-C16F-D9AA7D80C404}"/>
              </a:ext>
            </a:extLst>
          </p:cNvPr>
          <p:cNvSpPr/>
          <p:nvPr/>
        </p:nvSpPr>
        <p:spPr>
          <a:xfrm>
            <a:off x="4185307" y="3829813"/>
            <a:ext cx="1232588" cy="46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87DB38-017D-E827-4C70-7BAF138F2290}"/>
              </a:ext>
            </a:extLst>
          </p:cNvPr>
          <p:cNvCxnSpPr>
            <a:cxnSpLocks/>
          </p:cNvCxnSpPr>
          <p:nvPr/>
        </p:nvCxnSpPr>
        <p:spPr>
          <a:xfrm>
            <a:off x="2238906" y="3509631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9E7FC-F4EA-54B3-636C-BB43B8A1C949}"/>
              </a:ext>
            </a:extLst>
          </p:cNvPr>
          <p:cNvCxnSpPr>
            <a:cxnSpLocks/>
          </p:cNvCxnSpPr>
          <p:nvPr/>
        </p:nvCxnSpPr>
        <p:spPr>
          <a:xfrm>
            <a:off x="2415475" y="3509631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220E5D-320D-CAFF-4B03-E3AFC5C6A45F}"/>
              </a:ext>
            </a:extLst>
          </p:cNvPr>
          <p:cNvCxnSpPr>
            <a:cxnSpLocks/>
          </p:cNvCxnSpPr>
          <p:nvPr/>
        </p:nvCxnSpPr>
        <p:spPr>
          <a:xfrm>
            <a:off x="2552291" y="3509631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36FEA5-33B3-700C-CC4A-2417E85C14A8}"/>
              </a:ext>
            </a:extLst>
          </p:cNvPr>
          <p:cNvCxnSpPr>
            <a:cxnSpLocks/>
          </p:cNvCxnSpPr>
          <p:nvPr/>
        </p:nvCxnSpPr>
        <p:spPr>
          <a:xfrm>
            <a:off x="3729886" y="3496160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7AD48-EE8A-73A7-B833-33FA21E17250}"/>
              </a:ext>
            </a:extLst>
          </p:cNvPr>
          <p:cNvCxnSpPr>
            <a:cxnSpLocks/>
          </p:cNvCxnSpPr>
          <p:nvPr/>
        </p:nvCxnSpPr>
        <p:spPr>
          <a:xfrm>
            <a:off x="2617593" y="3613700"/>
            <a:ext cx="11122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6CD88-E683-3FA3-59A5-A46EDC56AEBB}"/>
              </a:ext>
            </a:extLst>
          </p:cNvPr>
          <p:cNvCxnSpPr>
            <a:cxnSpLocks/>
          </p:cNvCxnSpPr>
          <p:nvPr/>
        </p:nvCxnSpPr>
        <p:spPr>
          <a:xfrm>
            <a:off x="2046548" y="4364971"/>
            <a:ext cx="2095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AB113-6401-0B3F-0D42-F4836422103A}"/>
              </a:ext>
            </a:extLst>
          </p:cNvPr>
          <p:cNvSpPr txBox="1"/>
          <p:nvPr/>
        </p:nvSpPr>
        <p:spPr>
          <a:xfrm>
            <a:off x="2703683" y="4345629"/>
            <a:ext cx="16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dirty="0"/>
              <a:t>/ 𝑎</a:t>
            </a:r>
            <a:r>
              <a:rPr lang="en-GB" sz="900" dirty="0"/>
              <a:t>𝑖𝑛</a:t>
            </a:r>
            <a:endParaRPr lang="en-IN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297D9-4D83-D137-0FCD-9B31A5C54B42}"/>
              </a:ext>
            </a:extLst>
          </p:cNvPr>
          <p:cNvSpPr txBox="1"/>
          <p:nvPr/>
        </p:nvSpPr>
        <p:spPr>
          <a:xfrm>
            <a:off x="2063487" y="3073273"/>
            <a:ext cx="223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dirty="0"/>
              <a:t> images (large 𝑏</a:t>
            </a:r>
            <a:r>
              <a:rPr lang="en-GB" sz="900" dirty="0"/>
              <a:t>𝑖𝑛</a:t>
            </a:r>
            <a:r>
              <a:rPr lang="en-GB" dirty="0"/>
              <a:t>)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A609AE-FDA6-628F-8C5C-062724E81239}"/>
              </a:ext>
            </a:extLst>
          </p:cNvPr>
          <p:cNvCxnSpPr>
            <a:cxnSpLocks/>
          </p:cNvCxnSpPr>
          <p:nvPr/>
        </p:nvCxnSpPr>
        <p:spPr>
          <a:xfrm flipV="1">
            <a:off x="2054636" y="3407924"/>
            <a:ext cx="2131348" cy="22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8BB7DE-52A5-0A9F-00B7-FC7F38D21C88}"/>
              </a:ext>
            </a:extLst>
          </p:cNvPr>
          <p:cNvCxnSpPr>
            <a:cxnSpLocks/>
          </p:cNvCxnSpPr>
          <p:nvPr/>
        </p:nvCxnSpPr>
        <p:spPr>
          <a:xfrm>
            <a:off x="2084719" y="3509631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C00797-85CC-036C-B0B5-9860A8267EAF}"/>
              </a:ext>
            </a:extLst>
          </p:cNvPr>
          <p:cNvCxnSpPr>
            <a:cxnSpLocks/>
          </p:cNvCxnSpPr>
          <p:nvPr/>
        </p:nvCxnSpPr>
        <p:spPr>
          <a:xfrm>
            <a:off x="4176979" y="4351500"/>
            <a:ext cx="1240916" cy="13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96217D-A69A-F1C1-388F-9981F0E3A149}"/>
              </a:ext>
            </a:extLst>
          </p:cNvPr>
          <p:cNvSpPr txBox="1"/>
          <p:nvPr/>
        </p:nvSpPr>
        <p:spPr>
          <a:xfrm>
            <a:off x="2521191" y="3892189"/>
            <a:ext cx="11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sleep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A9B6D-AE02-B2D2-AE7C-C1EF4AC1F029}"/>
              </a:ext>
            </a:extLst>
          </p:cNvPr>
          <p:cNvSpPr txBox="1"/>
          <p:nvPr/>
        </p:nvSpPr>
        <p:spPr>
          <a:xfrm>
            <a:off x="4328820" y="3878718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4B254-D6AE-94B9-3EE0-16234A78C17F}"/>
              </a:ext>
            </a:extLst>
          </p:cNvPr>
          <p:cNvSpPr txBox="1"/>
          <p:nvPr/>
        </p:nvSpPr>
        <p:spPr>
          <a:xfrm>
            <a:off x="4596922" y="4311165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𝑡</a:t>
            </a:r>
            <a:r>
              <a:rPr lang="en-IN" sz="900" dirty="0"/>
              <a:t>𝑖𝑛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BC6E28-4AEC-9B4E-D4EC-767B0F932DD1}"/>
              </a:ext>
            </a:extLst>
          </p:cNvPr>
          <p:cNvCxnSpPr>
            <a:cxnSpLocks/>
          </p:cNvCxnSpPr>
          <p:nvPr/>
        </p:nvCxnSpPr>
        <p:spPr>
          <a:xfrm>
            <a:off x="4040476" y="3496160"/>
            <a:ext cx="2785" cy="31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A36021-B18D-890D-F2D8-10957A9CFFB8}"/>
              </a:ext>
            </a:extLst>
          </p:cNvPr>
          <p:cNvCxnSpPr>
            <a:cxnSpLocks/>
          </p:cNvCxnSpPr>
          <p:nvPr/>
        </p:nvCxnSpPr>
        <p:spPr>
          <a:xfrm>
            <a:off x="4161124" y="3495247"/>
            <a:ext cx="0" cy="31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4E8B9F-6369-80FA-AC94-EE55A1F07B8B}"/>
              </a:ext>
            </a:extLst>
          </p:cNvPr>
          <p:cNvCxnSpPr>
            <a:cxnSpLocks/>
          </p:cNvCxnSpPr>
          <p:nvPr/>
        </p:nvCxnSpPr>
        <p:spPr>
          <a:xfrm>
            <a:off x="3889074" y="3496160"/>
            <a:ext cx="0" cy="31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7D98F5-D774-B62E-2444-209115BF5014}"/>
              </a:ext>
            </a:extLst>
          </p:cNvPr>
          <p:cNvCxnSpPr>
            <a:cxnSpLocks/>
          </p:cNvCxnSpPr>
          <p:nvPr/>
        </p:nvCxnSpPr>
        <p:spPr>
          <a:xfrm>
            <a:off x="5078499" y="3070247"/>
            <a:ext cx="0" cy="161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95C47-D5BA-9ED6-19D0-1894E69867DA}"/>
              </a:ext>
            </a:extLst>
          </p:cNvPr>
          <p:cNvCxnSpPr>
            <a:cxnSpLocks/>
          </p:cNvCxnSpPr>
          <p:nvPr/>
        </p:nvCxnSpPr>
        <p:spPr>
          <a:xfrm>
            <a:off x="2019591" y="3113661"/>
            <a:ext cx="3058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B0F47F-CC1E-0F7D-0421-563966D74839}"/>
              </a:ext>
            </a:extLst>
          </p:cNvPr>
          <p:cNvSpPr txBox="1"/>
          <p:nvPr/>
        </p:nvSpPr>
        <p:spPr>
          <a:xfrm>
            <a:off x="3316058" y="2728688"/>
            <a:ext cx="24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𝑙</a:t>
            </a:r>
            <a:r>
              <a:rPr lang="en-GB" sz="900" dirty="0"/>
              <a:t>𝑏𝑢𝑑𝑔𝑒𝑡</a:t>
            </a:r>
            <a:endParaRPr lang="en-IN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2B045E-AC7B-7FB1-5F80-AACB5317F0A0}"/>
              </a:ext>
            </a:extLst>
          </p:cNvPr>
          <p:cNvSpPr txBox="1"/>
          <p:nvPr/>
        </p:nvSpPr>
        <p:spPr>
          <a:xfrm>
            <a:off x="7049780" y="1311736"/>
            <a:ext cx="373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b/a + tb &gt;d – violates latency budget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7380E99-58F5-13D3-562B-D4657C4E8C5F}"/>
                  </a:ext>
                </a:extLst>
              </p14:cNvPr>
              <p14:cNvContentPartPr/>
              <p14:nvPr/>
            </p14:nvContentPartPr>
            <p14:xfrm>
              <a:off x="10766714" y="4246990"/>
              <a:ext cx="360" cy="11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7380E99-58F5-13D3-562B-D4657C4E8C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7714" y="4237990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7BF6DE97-E9C2-AB85-8C13-1177B726C1C0}"/>
              </a:ext>
            </a:extLst>
          </p:cNvPr>
          <p:cNvSpPr/>
          <p:nvPr/>
        </p:nvSpPr>
        <p:spPr>
          <a:xfrm>
            <a:off x="7212504" y="3931934"/>
            <a:ext cx="2420353" cy="682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245CE8-337E-B97E-D290-8B247E1F8BA1}"/>
              </a:ext>
            </a:extLst>
          </p:cNvPr>
          <p:cNvSpPr/>
          <p:nvPr/>
        </p:nvSpPr>
        <p:spPr>
          <a:xfrm>
            <a:off x="9641432" y="3931934"/>
            <a:ext cx="1588379" cy="682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257A5C-F73C-C8CD-4858-77D29734D227}"/>
              </a:ext>
            </a:extLst>
          </p:cNvPr>
          <p:cNvCxnSpPr/>
          <p:nvPr/>
        </p:nvCxnSpPr>
        <p:spPr>
          <a:xfrm>
            <a:off x="7366692" y="3300870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3DE5B2-E3A4-AEBF-3ED3-D733957DAC21}"/>
              </a:ext>
            </a:extLst>
          </p:cNvPr>
          <p:cNvCxnSpPr/>
          <p:nvPr/>
        </p:nvCxnSpPr>
        <p:spPr>
          <a:xfrm>
            <a:off x="7534117" y="3300871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7522A4-D506-4DCF-08A7-EB02FABF5446}"/>
              </a:ext>
            </a:extLst>
          </p:cNvPr>
          <p:cNvCxnSpPr/>
          <p:nvPr/>
        </p:nvCxnSpPr>
        <p:spPr>
          <a:xfrm>
            <a:off x="7680077" y="3300870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07592A-64F6-FD48-94F8-815095338A49}"/>
              </a:ext>
            </a:extLst>
          </p:cNvPr>
          <p:cNvCxnSpPr/>
          <p:nvPr/>
        </p:nvCxnSpPr>
        <p:spPr>
          <a:xfrm>
            <a:off x="9195492" y="3300870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B444E0-C9DB-63B9-16CE-445424CFFE99}"/>
              </a:ext>
            </a:extLst>
          </p:cNvPr>
          <p:cNvCxnSpPr>
            <a:cxnSpLocks/>
          </p:cNvCxnSpPr>
          <p:nvPr/>
        </p:nvCxnSpPr>
        <p:spPr>
          <a:xfrm>
            <a:off x="7811373" y="3616402"/>
            <a:ext cx="12814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A06095-F476-A685-1878-1C35870E6727}"/>
              </a:ext>
            </a:extLst>
          </p:cNvPr>
          <p:cNvCxnSpPr>
            <a:cxnSpLocks/>
          </p:cNvCxnSpPr>
          <p:nvPr/>
        </p:nvCxnSpPr>
        <p:spPr>
          <a:xfrm>
            <a:off x="7191507" y="4712857"/>
            <a:ext cx="2414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39E5133-BB40-B2E5-122E-4AE7671EBE52}"/>
              </a:ext>
            </a:extLst>
          </p:cNvPr>
          <p:cNvSpPr txBox="1"/>
          <p:nvPr/>
        </p:nvSpPr>
        <p:spPr>
          <a:xfrm>
            <a:off x="7851427" y="4712857"/>
            <a:ext cx="16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dirty="0"/>
              <a:t>/ 𝑎</a:t>
            </a:r>
            <a:r>
              <a:rPr lang="en-GB" sz="900" dirty="0"/>
              <a:t>𝑖𝑛</a:t>
            </a:r>
            <a:endParaRPr lang="en-IN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F723AC-6129-8BD1-0276-CC1D0834D14B}"/>
              </a:ext>
            </a:extLst>
          </p:cNvPr>
          <p:cNvSpPr txBox="1"/>
          <p:nvPr/>
        </p:nvSpPr>
        <p:spPr>
          <a:xfrm>
            <a:off x="7366692" y="2818608"/>
            <a:ext cx="223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dirty="0"/>
              <a:t> images (large 𝑏</a:t>
            </a:r>
            <a:r>
              <a:rPr lang="en-GB" sz="900" dirty="0"/>
              <a:t>𝑖𝑛</a:t>
            </a:r>
            <a:r>
              <a:rPr lang="en-GB" dirty="0"/>
              <a:t>)</a:t>
            </a:r>
            <a:endParaRPr lang="en-IN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23812D-5454-8F95-D1CA-638C25ED61FB}"/>
              </a:ext>
            </a:extLst>
          </p:cNvPr>
          <p:cNvCxnSpPr>
            <a:cxnSpLocks/>
          </p:cNvCxnSpPr>
          <p:nvPr/>
        </p:nvCxnSpPr>
        <p:spPr>
          <a:xfrm>
            <a:off x="7164383" y="3198980"/>
            <a:ext cx="24684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8239EE-8601-F258-2C19-A479A0607A50}"/>
              </a:ext>
            </a:extLst>
          </p:cNvPr>
          <p:cNvCxnSpPr/>
          <p:nvPr/>
        </p:nvCxnSpPr>
        <p:spPr>
          <a:xfrm>
            <a:off x="7212505" y="3300870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6E9BED-1964-EF74-40A9-156B7692E952}"/>
              </a:ext>
            </a:extLst>
          </p:cNvPr>
          <p:cNvCxnSpPr>
            <a:cxnSpLocks/>
          </p:cNvCxnSpPr>
          <p:nvPr/>
        </p:nvCxnSpPr>
        <p:spPr>
          <a:xfrm>
            <a:off x="9641432" y="4712857"/>
            <a:ext cx="158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9A49B68-D4E5-81BE-5072-B0F1D6D7CD67}"/>
              </a:ext>
            </a:extLst>
          </p:cNvPr>
          <p:cNvSpPr txBox="1"/>
          <p:nvPr/>
        </p:nvSpPr>
        <p:spPr>
          <a:xfrm>
            <a:off x="7534117" y="4131557"/>
            <a:ext cx="13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sleep</a:t>
            </a:r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DF5ED0-C6C4-8207-2174-ED3E83155DBB}"/>
              </a:ext>
            </a:extLst>
          </p:cNvPr>
          <p:cNvSpPr txBox="1"/>
          <p:nvPr/>
        </p:nvSpPr>
        <p:spPr>
          <a:xfrm>
            <a:off x="9771529" y="4076855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infer</a:t>
            </a:r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67104D-665D-0D85-6FD8-9C33382EF0C7}"/>
              </a:ext>
            </a:extLst>
          </p:cNvPr>
          <p:cNvSpPr txBox="1"/>
          <p:nvPr/>
        </p:nvSpPr>
        <p:spPr>
          <a:xfrm>
            <a:off x="10269542" y="4670688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𝑡</a:t>
            </a:r>
            <a:r>
              <a:rPr lang="en-IN" sz="900" dirty="0"/>
              <a:t>𝑖𝑛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1EE427-578D-1380-F53A-F9F20FFB5CD1}"/>
              </a:ext>
            </a:extLst>
          </p:cNvPr>
          <p:cNvCxnSpPr/>
          <p:nvPr/>
        </p:nvCxnSpPr>
        <p:spPr>
          <a:xfrm>
            <a:off x="9508867" y="3305166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4D25FC3-6153-7512-055D-BBECA68A65D9}"/>
              </a:ext>
            </a:extLst>
          </p:cNvPr>
          <p:cNvCxnSpPr/>
          <p:nvPr/>
        </p:nvCxnSpPr>
        <p:spPr>
          <a:xfrm>
            <a:off x="9626730" y="3300870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8E14E0-A204-07B3-B88C-BC231162324B}"/>
              </a:ext>
            </a:extLst>
          </p:cNvPr>
          <p:cNvCxnSpPr/>
          <p:nvPr/>
        </p:nvCxnSpPr>
        <p:spPr>
          <a:xfrm>
            <a:off x="9354680" y="3305166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849FBBA-51EE-E9DE-67A2-658477E9CF92}"/>
              </a:ext>
            </a:extLst>
          </p:cNvPr>
          <p:cNvCxnSpPr/>
          <p:nvPr/>
        </p:nvCxnSpPr>
        <p:spPr>
          <a:xfrm>
            <a:off x="10682496" y="2474960"/>
            <a:ext cx="0" cy="304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E519083-6220-CC4A-8D2B-1B774E7E9748}"/>
              </a:ext>
            </a:extLst>
          </p:cNvPr>
          <p:cNvCxnSpPr>
            <a:cxnSpLocks/>
          </p:cNvCxnSpPr>
          <p:nvPr/>
        </p:nvCxnSpPr>
        <p:spPr>
          <a:xfrm>
            <a:off x="7137258" y="2545135"/>
            <a:ext cx="35452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9F55947-7530-A786-76A2-6129DC1D026C}"/>
              </a:ext>
            </a:extLst>
          </p:cNvPr>
          <p:cNvSpPr txBox="1"/>
          <p:nvPr/>
        </p:nvSpPr>
        <p:spPr>
          <a:xfrm>
            <a:off x="7947622" y="2201448"/>
            <a:ext cx="24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𝑙</a:t>
            </a:r>
            <a:r>
              <a:rPr lang="en-GB" sz="900" dirty="0"/>
              <a:t>𝑏𝑢𝑑𝑔𝑒𝑡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19160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6588-D35D-44D4-C8B0-9082602A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Ex. Small batch size leading to instability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7F4735-9161-7FF3-6088-487F87FA95D5}"/>
                  </a:ext>
                </a:extLst>
              </p14:cNvPr>
              <p14:cNvContentPartPr/>
              <p14:nvPr/>
            </p14:nvContentPartPr>
            <p14:xfrm>
              <a:off x="5687049" y="4444469"/>
              <a:ext cx="360" cy="1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7F4735-9161-7FF3-6088-487F87FA9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8049" y="4435469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DE81286-61C7-6623-8DB5-0082A7D677D9}"/>
              </a:ext>
            </a:extLst>
          </p:cNvPr>
          <p:cNvSpPr/>
          <p:nvPr/>
        </p:nvSpPr>
        <p:spPr>
          <a:xfrm>
            <a:off x="2132840" y="4129413"/>
            <a:ext cx="78473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BB3B5-901A-AF68-842B-0E68D8E39F7C}"/>
              </a:ext>
            </a:extLst>
          </p:cNvPr>
          <p:cNvSpPr/>
          <p:nvPr/>
        </p:nvSpPr>
        <p:spPr>
          <a:xfrm>
            <a:off x="2917693" y="4134323"/>
            <a:ext cx="1242306" cy="368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CD69F9-BDFD-754F-5F04-5BAB5978B6D8}"/>
              </a:ext>
            </a:extLst>
          </p:cNvPr>
          <p:cNvCxnSpPr>
            <a:cxnSpLocks/>
          </p:cNvCxnSpPr>
          <p:nvPr/>
        </p:nvCxnSpPr>
        <p:spPr>
          <a:xfrm>
            <a:off x="2365685" y="3803904"/>
            <a:ext cx="0" cy="3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75057-99E2-EA6D-C133-9E30C42F9089}"/>
              </a:ext>
            </a:extLst>
          </p:cNvPr>
          <p:cNvCxnSpPr>
            <a:cxnSpLocks/>
          </p:cNvCxnSpPr>
          <p:nvPr/>
        </p:nvCxnSpPr>
        <p:spPr>
          <a:xfrm>
            <a:off x="2634498" y="3803904"/>
            <a:ext cx="0" cy="3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AF8AA-9088-6AE8-D92A-FB615447DDC1}"/>
              </a:ext>
            </a:extLst>
          </p:cNvPr>
          <p:cNvCxnSpPr>
            <a:cxnSpLocks/>
          </p:cNvCxnSpPr>
          <p:nvPr/>
        </p:nvCxnSpPr>
        <p:spPr>
          <a:xfrm>
            <a:off x="2915144" y="3803904"/>
            <a:ext cx="0" cy="3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285E7F-9724-524D-CDE5-24374044D13A}"/>
              </a:ext>
            </a:extLst>
          </p:cNvPr>
          <p:cNvCxnSpPr>
            <a:cxnSpLocks/>
          </p:cNvCxnSpPr>
          <p:nvPr/>
        </p:nvCxnSpPr>
        <p:spPr>
          <a:xfrm>
            <a:off x="3132323" y="3803904"/>
            <a:ext cx="0" cy="3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819DD3-9804-477E-63F4-8DE1AA1FD659}"/>
              </a:ext>
            </a:extLst>
          </p:cNvPr>
          <p:cNvCxnSpPr>
            <a:cxnSpLocks/>
          </p:cNvCxnSpPr>
          <p:nvPr/>
        </p:nvCxnSpPr>
        <p:spPr>
          <a:xfrm>
            <a:off x="2109083" y="4580995"/>
            <a:ext cx="805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A03A77-DF9E-0D20-4EEF-66CAAFA1584E}"/>
              </a:ext>
            </a:extLst>
          </p:cNvPr>
          <p:cNvSpPr txBox="1"/>
          <p:nvPr/>
        </p:nvSpPr>
        <p:spPr>
          <a:xfrm>
            <a:off x="2054834" y="4574577"/>
            <a:ext cx="10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sz="1800" dirty="0"/>
              <a:t> </a:t>
            </a:r>
            <a:r>
              <a:rPr lang="en-GB" dirty="0"/>
              <a:t>/ a</a:t>
            </a:r>
            <a:r>
              <a:rPr lang="en-GB" sz="900" dirty="0"/>
              <a:t>𝑖𝑛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550F1-88F7-1D18-EA88-48092CC6124E}"/>
              </a:ext>
            </a:extLst>
          </p:cNvPr>
          <p:cNvSpPr txBox="1"/>
          <p:nvPr/>
        </p:nvSpPr>
        <p:spPr>
          <a:xfrm>
            <a:off x="1993390" y="3116982"/>
            <a:ext cx="136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sz="1800" dirty="0"/>
              <a:t> </a:t>
            </a:r>
            <a:r>
              <a:rPr lang="en-GB" dirty="0"/>
              <a:t>images (small 𝑏</a:t>
            </a:r>
            <a:r>
              <a:rPr lang="en-GB" sz="900" dirty="0"/>
              <a:t>𝑖𝑛</a:t>
            </a:r>
            <a:r>
              <a:rPr lang="en-GB" dirty="0"/>
              <a:t>)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D294DB-0838-CC7E-2A8F-ED2C01EB241F}"/>
              </a:ext>
            </a:extLst>
          </p:cNvPr>
          <p:cNvCxnSpPr>
            <a:cxnSpLocks/>
          </p:cNvCxnSpPr>
          <p:nvPr/>
        </p:nvCxnSpPr>
        <p:spPr>
          <a:xfrm>
            <a:off x="2084716" y="3734480"/>
            <a:ext cx="830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397FA1-5F02-AD6F-0B2C-9ACE5A9BDC9E}"/>
              </a:ext>
            </a:extLst>
          </p:cNvPr>
          <p:cNvCxnSpPr>
            <a:cxnSpLocks/>
          </p:cNvCxnSpPr>
          <p:nvPr/>
        </p:nvCxnSpPr>
        <p:spPr>
          <a:xfrm>
            <a:off x="2132840" y="3813048"/>
            <a:ext cx="0" cy="3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E686C1-8ECA-D6B0-0F18-6FCE34F72463}"/>
              </a:ext>
            </a:extLst>
          </p:cNvPr>
          <p:cNvCxnSpPr>
            <a:cxnSpLocks/>
          </p:cNvCxnSpPr>
          <p:nvPr/>
        </p:nvCxnSpPr>
        <p:spPr>
          <a:xfrm flipV="1">
            <a:off x="2912385" y="4574577"/>
            <a:ext cx="1244855" cy="6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236244-4AEE-ED7B-87AF-028CE4FDA333}"/>
              </a:ext>
            </a:extLst>
          </p:cNvPr>
          <p:cNvSpPr txBox="1"/>
          <p:nvPr/>
        </p:nvSpPr>
        <p:spPr>
          <a:xfrm>
            <a:off x="2145518" y="4101148"/>
            <a:ext cx="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sleep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B26F2-83E7-3EDF-5454-99393C74C261}"/>
              </a:ext>
            </a:extLst>
          </p:cNvPr>
          <p:cNvSpPr txBox="1"/>
          <p:nvPr/>
        </p:nvSpPr>
        <p:spPr>
          <a:xfrm>
            <a:off x="3150414" y="4105367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D2BBF-77BE-7397-E889-B2D87B9942E1}"/>
              </a:ext>
            </a:extLst>
          </p:cNvPr>
          <p:cNvSpPr txBox="1"/>
          <p:nvPr/>
        </p:nvSpPr>
        <p:spPr>
          <a:xfrm>
            <a:off x="3236061" y="4580995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</a:t>
            </a:r>
            <a:r>
              <a:rPr lang="en-GB" sz="900" dirty="0"/>
              <a:t>𝑖𝑛</a:t>
            </a:r>
            <a:endParaRPr lang="en-IN" sz="9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AD3B33-E17D-EDA9-B1F6-53675712B277}"/>
              </a:ext>
            </a:extLst>
          </p:cNvPr>
          <p:cNvCxnSpPr>
            <a:cxnSpLocks/>
          </p:cNvCxnSpPr>
          <p:nvPr/>
        </p:nvCxnSpPr>
        <p:spPr>
          <a:xfrm>
            <a:off x="3819602" y="3813048"/>
            <a:ext cx="0" cy="3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340E2-A0E3-8117-2168-B4A84E64A4CB}"/>
              </a:ext>
            </a:extLst>
          </p:cNvPr>
          <p:cNvCxnSpPr>
            <a:cxnSpLocks/>
          </p:cNvCxnSpPr>
          <p:nvPr/>
        </p:nvCxnSpPr>
        <p:spPr>
          <a:xfrm>
            <a:off x="3573672" y="3803904"/>
            <a:ext cx="0" cy="3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E1E62E-B7B9-9DF1-B4C0-720F82519EC4}"/>
              </a:ext>
            </a:extLst>
          </p:cNvPr>
          <p:cNvCxnSpPr>
            <a:cxnSpLocks/>
          </p:cNvCxnSpPr>
          <p:nvPr/>
        </p:nvCxnSpPr>
        <p:spPr>
          <a:xfrm>
            <a:off x="3354554" y="3813048"/>
            <a:ext cx="0" cy="3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593C16-A658-80AD-ABC8-8D35AC6C4ED0}"/>
              </a:ext>
            </a:extLst>
          </p:cNvPr>
          <p:cNvCxnSpPr>
            <a:cxnSpLocks/>
          </p:cNvCxnSpPr>
          <p:nvPr/>
        </p:nvCxnSpPr>
        <p:spPr>
          <a:xfrm>
            <a:off x="2934587" y="3734870"/>
            <a:ext cx="1244855" cy="6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B54A00-8E8F-411A-F138-55649DA7E523}"/>
              </a:ext>
            </a:extLst>
          </p:cNvPr>
          <p:cNvSpPr txBox="1"/>
          <p:nvPr/>
        </p:nvSpPr>
        <p:spPr>
          <a:xfrm>
            <a:off x="3026540" y="3300911"/>
            <a:ext cx="15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 𝑏</a:t>
            </a:r>
            <a:r>
              <a:rPr lang="en-GB" sz="900" dirty="0"/>
              <a:t>𝑖𝑛</a:t>
            </a:r>
            <a:r>
              <a:rPr lang="en-GB" dirty="0"/>
              <a:t> images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296CDC-D15A-1A56-C946-CBB1C9985A14}"/>
              </a:ext>
            </a:extLst>
          </p:cNvPr>
          <p:cNvCxnSpPr>
            <a:cxnSpLocks/>
          </p:cNvCxnSpPr>
          <p:nvPr/>
        </p:nvCxnSpPr>
        <p:spPr>
          <a:xfrm>
            <a:off x="4050660" y="3813048"/>
            <a:ext cx="0" cy="3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0A6927-0A83-B7D9-6934-A97A6CAEBC0D}"/>
              </a:ext>
            </a:extLst>
          </p:cNvPr>
          <p:cNvSpPr txBox="1"/>
          <p:nvPr/>
        </p:nvSpPr>
        <p:spPr>
          <a:xfrm>
            <a:off x="7163285" y="1892032"/>
            <a:ext cx="381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Unstable : tb*a &gt; b</a:t>
            </a:r>
          </a:p>
          <a:p>
            <a:r>
              <a:rPr lang="en-GB"/>
              <a:t>Queuing time too small to run training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50E796-2342-3051-6A91-DAE89293F890}"/>
                  </a:ext>
                </a:extLst>
              </p14:cNvPr>
              <p14:cNvContentPartPr/>
              <p14:nvPr/>
            </p14:nvContentPartPr>
            <p14:xfrm>
              <a:off x="12243086" y="4569115"/>
              <a:ext cx="360" cy="1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50E796-2342-3051-6A91-DAE89293F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34086" y="4560115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EA040B7-E500-9E9D-FE71-E81FB0852A8B}"/>
              </a:ext>
            </a:extLst>
          </p:cNvPr>
          <p:cNvSpPr/>
          <p:nvPr/>
        </p:nvSpPr>
        <p:spPr>
          <a:xfrm>
            <a:off x="8757777" y="4129413"/>
            <a:ext cx="784730" cy="682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9FF94E-686B-5C82-13E8-36742729074E}"/>
              </a:ext>
            </a:extLst>
          </p:cNvPr>
          <p:cNvSpPr/>
          <p:nvPr/>
        </p:nvSpPr>
        <p:spPr>
          <a:xfrm>
            <a:off x="9542630" y="4134323"/>
            <a:ext cx="1242306" cy="682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FA1CE7-9060-26F0-F57E-08DDDF0AC0DD}"/>
              </a:ext>
            </a:extLst>
          </p:cNvPr>
          <p:cNvCxnSpPr/>
          <p:nvPr/>
        </p:nvCxnSpPr>
        <p:spPr>
          <a:xfrm>
            <a:off x="8990622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DDABAB-CC98-87E2-6F0F-AE4D485CB07A}"/>
              </a:ext>
            </a:extLst>
          </p:cNvPr>
          <p:cNvCxnSpPr/>
          <p:nvPr/>
        </p:nvCxnSpPr>
        <p:spPr>
          <a:xfrm>
            <a:off x="9259435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9853E0-E86B-E20F-FD00-4FDD6F769106}"/>
              </a:ext>
            </a:extLst>
          </p:cNvPr>
          <p:cNvCxnSpPr/>
          <p:nvPr/>
        </p:nvCxnSpPr>
        <p:spPr>
          <a:xfrm>
            <a:off x="9540081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171C4-B2AF-48BB-5144-8639D85763BD}"/>
              </a:ext>
            </a:extLst>
          </p:cNvPr>
          <p:cNvCxnSpPr/>
          <p:nvPr/>
        </p:nvCxnSpPr>
        <p:spPr>
          <a:xfrm>
            <a:off x="9757260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606E2D-E6E5-3C33-B31D-20A887453F07}"/>
              </a:ext>
            </a:extLst>
          </p:cNvPr>
          <p:cNvCxnSpPr>
            <a:cxnSpLocks/>
          </p:cNvCxnSpPr>
          <p:nvPr/>
        </p:nvCxnSpPr>
        <p:spPr>
          <a:xfrm>
            <a:off x="8736779" y="4910336"/>
            <a:ext cx="805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0635CB-9BC2-3274-200E-533231261AC5}"/>
              </a:ext>
            </a:extLst>
          </p:cNvPr>
          <p:cNvSpPr txBox="1"/>
          <p:nvPr/>
        </p:nvSpPr>
        <p:spPr>
          <a:xfrm>
            <a:off x="8682530" y="4903918"/>
            <a:ext cx="10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sz="1800" dirty="0"/>
              <a:t> </a:t>
            </a:r>
            <a:r>
              <a:rPr lang="en-GB" dirty="0"/>
              <a:t>/ a</a:t>
            </a:r>
            <a:r>
              <a:rPr lang="en-GB" sz="900" dirty="0"/>
              <a:t>𝑖𝑛</a:t>
            </a:r>
            <a:endParaRPr lang="en-IN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FAAC8A-77E1-41FA-7D13-D17B22BE1BB0}"/>
              </a:ext>
            </a:extLst>
          </p:cNvPr>
          <p:cNvSpPr txBox="1"/>
          <p:nvPr/>
        </p:nvSpPr>
        <p:spPr>
          <a:xfrm>
            <a:off x="8618329" y="2778961"/>
            <a:ext cx="136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sz="1800" dirty="0"/>
              <a:t> </a:t>
            </a:r>
            <a:r>
              <a:rPr lang="en-GB" dirty="0"/>
              <a:t>images (small 𝑏</a:t>
            </a:r>
            <a:r>
              <a:rPr lang="en-GB" sz="900" dirty="0"/>
              <a:t>𝑖𝑛</a:t>
            </a:r>
            <a:r>
              <a:rPr lang="en-GB" dirty="0"/>
              <a:t>)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65A37-47B4-B98E-DD8E-B1BBF214168F}"/>
              </a:ext>
            </a:extLst>
          </p:cNvPr>
          <p:cNvCxnSpPr>
            <a:cxnSpLocks/>
          </p:cNvCxnSpPr>
          <p:nvPr/>
        </p:nvCxnSpPr>
        <p:spPr>
          <a:xfrm>
            <a:off x="8709655" y="3396459"/>
            <a:ext cx="830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7CCD46-FB7C-710C-EC35-C4F04D2D18DF}"/>
              </a:ext>
            </a:extLst>
          </p:cNvPr>
          <p:cNvCxnSpPr/>
          <p:nvPr/>
        </p:nvCxnSpPr>
        <p:spPr>
          <a:xfrm>
            <a:off x="8757777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BC51DA-2BE8-1410-35A2-B8B50202D0B4}"/>
              </a:ext>
            </a:extLst>
          </p:cNvPr>
          <p:cNvCxnSpPr>
            <a:cxnSpLocks/>
          </p:cNvCxnSpPr>
          <p:nvPr/>
        </p:nvCxnSpPr>
        <p:spPr>
          <a:xfrm flipV="1">
            <a:off x="9540081" y="4903918"/>
            <a:ext cx="1244855" cy="6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1264D3-1A99-E118-F163-5A652A586C7A}"/>
              </a:ext>
            </a:extLst>
          </p:cNvPr>
          <p:cNvSpPr txBox="1"/>
          <p:nvPr/>
        </p:nvSpPr>
        <p:spPr>
          <a:xfrm>
            <a:off x="8819048" y="4308554"/>
            <a:ext cx="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sleep</a:t>
            </a:r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DC974-DDD6-E034-B3E2-99CE4105CDF5}"/>
              </a:ext>
            </a:extLst>
          </p:cNvPr>
          <p:cNvSpPr txBox="1"/>
          <p:nvPr/>
        </p:nvSpPr>
        <p:spPr>
          <a:xfrm>
            <a:off x="9817100" y="4317569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infer</a:t>
            </a:r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8E61E-3F3A-19AC-8AF8-5439A61E8454}"/>
              </a:ext>
            </a:extLst>
          </p:cNvPr>
          <p:cNvSpPr txBox="1"/>
          <p:nvPr/>
        </p:nvSpPr>
        <p:spPr>
          <a:xfrm>
            <a:off x="9863757" y="4910336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</a:t>
            </a:r>
            <a:r>
              <a:rPr lang="en-GB" sz="900" dirty="0"/>
              <a:t>𝑖𝑛</a:t>
            </a:r>
            <a:endParaRPr lang="en-IN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A7FB20-6C6C-0283-AA75-ADBE7BCF1F13}"/>
              </a:ext>
            </a:extLst>
          </p:cNvPr>
          <p:cNvCxnSpPr/>
          <p:nvPr/>
        </p:nvCxnSpPr>
        <p:spPr>
          <a:xfrm>
            <a:off x="10444539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56ED9C-7F09-B2A1-969C-98E555BBCEA0}"/>
              </a:ext>
            </a:extLst>
          </p:cNvPr>
          <p:cNvCxnSpPr/>
          <p:nvPr/>
        </p:nvCxnSpPr>
        <p:spPr>
          <a:xfrm>
            <a:off x="10198609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9C6E77-B086-09A2-86BA-0FA770F32DB9}"/>
              </a:ext>
            </a:extLst>
          </p:cNvPr>
          <p:cNvCxnSpPr/>
          <p:nvPr/>
        </p:nvCxnSpPr>
        <p:spPr>
          <a:xfrm>
            <a:off x="9979491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01501-97D9-E56B-2EA8-4E0FDED8E722}"/>
              </a:ext>
            </a:extLst>
          </p:cNvPr>
          <p:cNvCxnSpPr>
            <a:cxnSpLocks/>
          </p:cNvCxnSpPr>
          <p:nvPr/>
        </p:nvCxnSpPr>
        <p:spPr>
          <a:xfrm>
            <a:off x="9559526" y="3396849"/>
            <a:ext cx="1244855" cy="6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A0A19D-87C7-AFED-DEF8-AA234FDC4A12}"/>
              </a:ext>
            </a:extLst>
          </p:cNvPr>
          <p:cNvSpPr txBox="1"/>
          <p:nvPr/>
        </p:nvSpPr>
        <p:spPr>
          <a:xfrm>
            <a:off x="9651479" y="2962890"/>
            <a:ext cx="15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 𝑏</a:t>
            </a:r>
            <a:r>
              <a:rPr lang="en-GB" sz="900" dirty="0"/>
              <a:t>𝑖𝑛</a:t>
            </a:r>
            <a:r>
              <a:rPr lang="en-GB" dirty="0"/>
              <a:t> images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EA7FDA-F6D9-F9EE-635C-B3FDA4D30422}"/>
              </a:ext>
            </a:extLst>
          </p:cNvPr>
          <p:cNvCxnSpPr/>
          <p:nvPr/>
        </p:nvCxnSpPr>
        <p:spPr>
          <a:xfrm>
            <a:off x="10675597" y="3498349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240-3D1A-6A7C-3507-D845927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Ex. Largest batch size to maximize no of training </a:t>
            </a:r>
            <a:r>
              <a:rPr lang="en-GB" err="1"/>
              <a:t>mbs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63380-151D-4975-80FD-196769F12405}"/>
                  </a:ext>
                </a:extLst>
              </p14:cNvPr>
              <p14:cNvContentPartPr/>
              <p14:nvPr/>
            </p14:nvContentPartPr>
            <p14:xfrm>
              <a:off x="7407701" y="3235101"/>
              <a:ext cx="360" cy="1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63380-151D-4975-80FD-196769F12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701" y="3226101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BE9458A-6873-EAF3-CA58-BDE93E3DD3DA}"/>
              </a:ext>
            </a:extLst>
          </p:cNvPr>
          <p:cNvSpPr/>
          <p:nvPr/>
        </p:nvSpPr>
        <p:spPr>
          <a:xfrm>
            <a:off x="3853491" y="2920045"/>
            <a:ext cx="1818907" cy="465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7885B-34E1-DC84-0E25-7B4FB71F53A0}"/>
              </a:ext>
            </a:extLst>
          </p:cNvPr>
          <p:cNvSpPr/>
          <p:nvPr/>
        </p:nvSpPr>
        <p:spPr>
          <a:xfrm>
            <a:off x="6282420" y="2920045"/>
            <a:ext cx="1168107" cy="46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285F24-1C4C-DFCB-CB67-475B8FFBFF18}"/>
              </a:ext>
            </a:extLst>
          </p:cNvPr>
          <p:cNvCxnSpPr>
            <a:cxnSpLocks/>
          </p:cNvCxnSpPr>
          <p:nvPr/>
        </p:nvCxnSpPr>
        <p:spPr>
          <a:xfrm>
            <a:off x="4007679" y="2604513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2E6D2-997C-1DD4-AF94-25D75FC35C38}"/>
              </a:ext>
            </a:extLst>
          </p:cNvPr>
          <p:cNvCxnSpPr>
            <a:cxnSpLocks/>
          </p:cNvCxnSpPr>
          <p:nvPr/>
        </p:nvCxnSpPr>
        <p:spPr>
          <a:xfrm>
            <a:off x="4175104" y="2604513"/>
            <a:ext cx="0" cy="31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7F988-E86E-24B1-893A-9C9FCBF428F9}"/>
              </a:ext>
            </a:extLst>
          </p:cNvPr>
          <p:cNvCxnSpPr>
            <a:cxnSpLocks/>
          </p:cNvCxnSpPr>
          <p:nvPr/>
        </p:nvCxnSpPr>
        <p:spPr>
          <a:xfrm>
            <a:off x="4321064" y="2604513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5AAB52-8591-054E-786E-46473C8EBBDF}"/>
              </a:ext>
            </a:extLst>
          </p:cNvPr>
          <p:cNvCxnSpPr>
            <a:cxnSpLocks/>
          </p:cNvCxnSpPr>
          <p:nvPr/>
        </p:nvCxnSpPr>
        <p:spPr>
          <a:xfrm>
            <a:off x="5836479" y="2604513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C0D00-298F-DA45-CFFD-7D09490A1C17}"/>
              </a:ext>
            </a:extLst>
          </p:cNvPr>
          <p:cNvCxnSpPr>
            <a:cxnSpLocks/>
          </p:cNvCxnSpPr>
          <p:nvPr/>
        </p:nvCxnSpPr>
        <p:spPr>
          <a:xfrm>
            <a:off x="4360644" y="2714241"/>
            <a:ext cx="13841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FEBCE0-DB16-5935-FD0F-8AE640C07B31}"/>
              </a:ext>
            </a:extLst>
          </p:cNvPr>
          <p:cNvCxnSpPr>
            <a:cxnSpLocks/>
          </p:cNvCxnSpPr>
          <p:nvPr/>
        </p:nvCxnSpPr>
        <p:spPr>
          <a:xfrm>
            <a:off x="3825672" y="3527307"/>
            <a:ext cx="2495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C8360B-FD1F-B704-AAD0-58AF49F75784}"/>
              </a:ext>
            </a:extLst>
          </p:cNvPr>
          <p:cNvSpPr txBox="1"/>
          <p:nvPr/>
        </p:nvSpPr>
        <p:spPr>
          <a:xfrm>
            <a:off x="4467976" y="3527306"/>
            <a:ext cx="16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sz="1800" dirty="0"/>
              <a:t> </a:t>
            </a:r>
            <a:r>
              <a:rPr lang="en-GB" dirty="0"/>
              <a:t>/ a</a:t>
            </a:r>
            <a:r>
              <a:rPr lang="en-GB" sz="900" dirty="0"/>
              <a:t>𝑖𝑛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DDFA0-EC8D-589A-AD3B-090321E77C87}"/>
              </a:ext>
            </a:extLst>
          </p:cNvPr>
          <p:cNvSpPr txBox="1"/>
          <p:nvPr/>
        </p:nvSpPr>
        <p:spPr>
          <a:xfrm>
            <a:off x="3957829" y="2165567"/>
            <a:ext cx="246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dirty="0"/>
              <a:t> images (large 𝑏</a:t>
            </a:r>
            <a:r>
              <a:rPr lang="en-GB" sz="900" dirty="0"/>
              <a:t>𝑖𝑛</a:t>
            </a:r>
            <a:r>
              <a:rPr lang="en-GB" dirty="0"/>
              <a:t>)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50D8F7-8F52-9398-B6E8-AE591320C2F3}"/>
              </a:ext>
            </a:extLst>
          </p:cNvPr>
          <p:cNvCxnSpPr>
            <a:cxnSpLocks/>
          </p:cNvCxnSpPr>
          <p:nvPr/>
        </p:nvCxnSpPr>
        <p:spPr>
          <a:xfrm>
            <a:off x="3755520" y="2545939"/>
            <a:ext cx="24684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F40FCE-5967-995A-3248-D2735FBB7927}"/>
              </a:ext>
            </a:extLst>
          </p:cNvPr>
          <p:cNvCxnSpPr>
            <a:cxnSpLocks/>
          </p:cNvCxnSpPr>
          <p:nvPr/>
        </p:nvCxnSpPr>
        <p:spPr>
          <a:xfrm>
            <a:off x="3853491" y="2604513"/>
            <a:ext cx="1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82E373-D349-A51D-5270-BA41B4133E00}"/>
              </a:ext>
            </a:extLst>
          </p:cNvPr>
          <p:cNvCxnSpPr>
            <a:cxnSpLocks/>
          </p:cNvCxnSpPr>
          <p:nvPr/>
        </p:nvCxnSpPr>
        <p:spPr>
          <a:xfrm>
            <a:off x="6275597" y="3527307"/>
            <a:ext cx="1196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6B0465-5BFA-B0A5-C90A-E69695263DD4}"/>
              </a:ext>
            </a:extLst>
          </p:cNvPr>
          <p:cNvSpPr txBox="1"/>
          <p:nvPr/>
        </p:nvSpPr>
        <p:spPr>
          <a:xfrm>
            <a:off x="4087149" y="2917703"/>
            <a:ext cx="13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train </a:t>
            </a:r>
            <a:r>
              <a:rPr lang="en-GB" dirty="0" err="1"/>
              <a:t>mbs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AAD72-A94C-C77F-EE44-28B065B7915A}"/>
              </a:ext>
            </a:extLst>
          </p:cNvPr>
          <p:cNvSpPr txBox="1"/>
          <p:nvPr/>
        </p:nvSpPr>
        <p:spPr>
          <a:xfrm>
            <a:off x="6376367" y="2880830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9938C-176B-A461-71D5-8E6141EA6C3E}"/>
              </a:ext>
            </a:extLst>
          </p:cNvPr>
          <p:cNvSpPr txBox="1"/>
          <p:nvPr/>
        </p:nvSpPr>
        <p:spPr>
          <a:xfrm>
            <a:off x="6735449" y="3487365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</a:t>
            </a:r>
            <a:r>
              <a:rPr lang="en-GB" sz="900" dirty="0"/>
              <a:t>𝑖𝑛</a:t>
            </a:r>
            <a:endParaRPr lang="en-IN" sz="9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A0C68A-20EB-374C-FC38-B61F5E495EA3}"/>
              </a:ext>
            </a:extLst>
          </p:cNvPr>
          <p:cNvCxnSpPr>
            <a:cxnSpLocks/>
          </p:cNvCxnSpPr>
          <p:nvPr/>
        </p:nvCxnSpPr>
        <p:spPr>
          <a:xfrm>
            <a:off x="6149854" y="2604513"/>
            <a:ext cx="0" cy="31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9D1BB-6EBB-6304-9C09-108D6CAE69FC}"/>
              </a:ext>
            </a:extLst>
          </p:cNvPr>
          <p:cNvCxnSpPr>
            <a:cxnSpLocks/>
          </p:cNvCxnSpPr>
          <p:nvPr/>
        </p:nvCxnSpPr>
        <p:spPr>
          <a:xfrm flipH="1">
            <a:off x="6267717" y="2604513"/>
            <a:ext cx="6127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DEC6E0-F9F5-6DAA-9C9D-E0FD2C5A6778}"/>
              </a:ext>
            </a:extLst>
          </p:cNvPr>
          <p:cNvCxnSpPr>
            <a:cxnSpLocks/>
          </p:cNvCxnSpPr>
          <p:nvPr/>
        </p:nvCxnSpPr>
        <p:spPr>
          <a:xfrm>
            <a:off x="5995667" y="2604513"/>
            <a:ext cx="0" cy="31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C60AB72-2DFE-2E83-47B1-719A99659BEC}"/>
                  </a:ext>
                </a:extLst>
              </p14:cNvPr>
              <p14:cNvContentPartPr/>
              <p14:nvPr/>
            </p14:nvContentPartPr>
            <p14:xfrm>
              <a:off x="7471612" y="5806242"/>
              <a:ext cx="360" cy="1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C60AB72-2DFE-2E83-47B1-719A99659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612" y="5797242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6E390F4-847B-55F2-4458-F801F1FB57C4}"/>
              </a:ext>
            </a:extLst>
          </p:cNvPr>
          <p:cNvSpPr/>
          <p:nvPr/>
        </p:nvSpPr>
        <p:spPr>
          <a:xfrm>
            <a:off x="3917402" y="5491186"/>
            <a:ext cx="1818907" cy="3595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58B6E5-4B98-CA59-C03C-B0DBBCFC6B77}"/>
              </a:ext>
            </a:extLst>
          </p:cNvPr>
          <p:cNvSpPr/>
          <p:nvPr/>
        </p:nvSpPr>
        <p:spPr>
          <a:xfrm>
            <a:off x="5744763" y="5491186"/>
            <a:ext cx="111101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B40F0-EEF1-6CBB-7449-C128CD9A365C}"/>
              </a:ext>
            </a:extLst>
          </p:cNvPr>
          <p:cNvCxnSpPr>
            <a:cxnSpLocks/>
          </p:cNvCxnSpPr>
          <p:nvPr/>
        </p:nvCxnSpPr>
        <p:spPr>
          <a:xfrm>
            <a:off x="4071590" y="5175654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D21C34-B897-D66E-1180-C075A6AC47A5}"/>
              </a:ext>
            </a:extLst>
          </p:cNvPr>
          <p:cNvCxnSpPr>
            <a:cxnSpLocks/>
          </p:cNvCxnSpPr>
          <p:nvPr/>
        </p:nvCxnSpPr>
        <p:spPr>
          <a:xfrm>
            <a:off x="5561602" y="5175654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51B9EA-F913-FB82-1912-83EFE8520BE1}"/>
              </a:ext>
            </a:extLst>
          </p:cNvPr>
          <p:cNvCxnSpPr>
            <a:cxnSpLocks/>
          </p:cNvCxnSpPr>
          <p:nvPr/>
        </p:nvCxnSpPr>
        <p:spPr>
          <a:xfrm>
            <a:off x="4126551" y="5333420"/>
            <a:ext cx="13841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8AF33-BEC3-B532-6D7B-1594BEA04B6E}"/>
              </a:ext>
            </a:extLst>
          </p:cNvPr>
          <p:cNvCxnSpPr>
            <a:cxnSpLocks/>
          </p:cNvCxnSpPr>
          <p:nvPr/>
        </p:nvCxnSpPr>
        <p:spPr>
          <a:xfrm>
            <a:off x="3881165" y="5952638"/>
            <a:ext cx="184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8A8DB1-59E8-0800-E12C-64BE3AEC4614}"/>
              </a:ext>
            </a:extLst>
          </p:cNvPr>
          <p:cNvSpPr txBox="1"/>
          <p:nvPr/>
        </p:nvSpPr>
        <p:spPr>
          <a:xfrm>
            <a:off x="4523469" y="5952637"/>
            <a:ext cx="16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sz="1800" dirty="0"/>
              <a:t> </a:t>
            </a:r>
            <a:r>
              <a:rPr lang="en-GB" dirty="0"/>
              <a:t>/ a</a:t>
            </a:r>
            <a:r>
              <a:rPr lang="en-GB" sz="900" dirty="0"/>
              <a:t>𝑖𝑛</a:t>
            </a:r>
            <a:endParaRPr lang="en-IN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339739-53C1-6BE8-4F7A-FEF3A7E7F1A2}"/>
              </a:ext>
            </a:extLst>
          </p:cNvPr>
          <p:cNvSpPr txBox="1"/>
          <p:nvPr/>
        </p:nvSpPr>
        <p:spPr>
          <a:xfrm>
            <a:off x="3833585" y="4677561"/>
            <a:ext cx="26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dirty="0"/>
              <a:t> images (smaller 𝑏</a:t>
            </a:r>
            <a:r>
              <a:rPr lang="en-GB" sz="900" dirty="0"/>
              <a:t>𝑖𝑛</a:t>
            </a:r>
            <a:r>
              <a:rPr lang="en-GB" dirty="0"/>
              <a:t>)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AB9AEF-FE42-6683-F76F-ED6E6FFC3873}"/>
              </a:ext>
            </a:extLst>
          </p:cNvPr>
          <p:cNvCxnSpPr>
            <a:cxnSpLocks/>
          </p:cNvCxnSpPr>
          <p:nvPr/>
        </p:nvCxnSpPr>
        <p:spPr>
          <a:xfrm>
            <a:off x="3880870" y="5097203"/>
            <a:ext cx="18754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64FDF1-0434-BA7F-9D3B-48655290499B}"/>
              </a:ext>
            </a:extLst>
          </p:cNvPr>
          <p:cNvCxnSpPr>
            <a:cxnSpLocks/>
          </p:cNvCxnSpPr>
          <p:nvPr/>
        </p:nvCxnSpPr>
        <p:spPr>
          <a:xfrm>
            <a:off x="3917403" y="5175654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6630E0-A4AA-6DD7-CA44-9D9E1F6806E6}"/>
              </a:ext>
            </a:extLst>
          </p:cNvPr>
          <p:cNvCxnSpPr>
            <a:cxnSpLocks/>
          </p:cNvCxnSpPr>
          <p:nvPr/>
        </p:nvCxnSpPr>
        <p:spPr>
          <a:xfrm>
            <a:off x="5729523" y="5952637"/>
            <a:ext cx="11657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411FF-8FC7-8177-4D1B-E55B9D5A0922}"/>
              </a:ext>
            </a:extLst>
          </p:cNvPr>
          <p:cNvSpPr txBox="1"/>
          <p:nvPr/>
        </p:nvSpPr>
        <p:spPr>
          <a:xfrm>
            <a:off x="4090305" y="5481376"/>
            <a:ext cx="13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train </a:t>
            </a:r>
            <a:r>
              <a:rPr lang="en-GB" dirty="0" err="1"/>
              <a:t>mbs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3F152C-8EDC-CA46-E946-EC89931583BD}"/>
              </a:ext>
            </a:extLst>
          </p:cNvPr>
          <p:cNvSpPr txBox="1"/>
          <p:nvPr/>
        </p:nvSpPr>
        <p:spPr>
          <a:xfrm>
            <a:off x="5833629" y="5463381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06DD5-38C6-7064-6153-8F51F3E8CEA2}"/>
              </a:ext>
            </a:extLst>
          </p:cNvPr>
          <p:cNvSpPr txBox="1"/>
          <p:nvPr/>
        </p:nvSpPr>
        <p:spPr>
          <a:xfrm>
            <a:off x="6138089" y="5963579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</a:t>
            </a:r>
            <a:r>
              <a:rPr lang="en-GB" sz="900" dirty="0"/>
              <a:t>𝑖𝑛</a:t>
            </a:r>
            <a:endParaRPr lang="en-IN" sz="9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FA36D0-B20A-3543-EC5D-24F8B22BA1A3}"/>
              </a:ext>
            </a:extLst>
          </p:cNvPr>
          <p:cNvCxnSpPr>
            <a:cxnSpLocks/>
          </p:cNvCxnSpPr>
          <p:nvPr/>
        </p:nvCxnSpPr>
        <p:spPr>
          <a:xfrm flipH="1">
            <a:off x="5736309" y="5175654"/>
            <a:ext cx="8454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0EBF33-9DF5-9125-CCF0-6B75A8EDFC80}"/>
              </a:ext>
            </a:extLst>
          </p:cNvPr>
          <p:cNvCxnSpPr/>
          <p:nvPr/>
        </p:nvCxnSpPr>
        <p:spPr>
          <a:xfrm>
            <a:off x="5645024" y="3428517"/>
            <a:ext cx="65524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0125288-9890-504E-8802-A639D5993E5C}"/>
              </a:ext>
            </a:extLst>
          </p:cNvPr>
          <p:cNvSpPr txBox="1"/>
          <p:nvPr/>
        </p:nvSpPr>
        <p:spPr>
          <a:xfrm>
            <a:off x="5665305" y="2824715"/>
            <a:ext cx="6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Idle time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AAF4B1-A9AA-9BCA-9A4A-0B834AE085EA}"/>
              </a:ext>
            </a:extLst>
          </p:cNvPr>
          <p:cNvSpPr txBox="1"/>
          <p:nvPr/>
        </p:nvSpPr>
        <p:spPr>
          <a:xfrm>
            <a:off x="899696" y="3068886"/>
            <a:ext cx="263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Largest batch size possible</a:t>
            </a:r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248D33-726C-3513-029B-7251F37E61A7}"/>
              </a:ext>
            </a:extLst>
          </p:cNvPr>
          <p:cNvSpPr txBox="1"/>
          <p:nvPr/>
        </p:nvSpPr>
        <p:spPr>
          <a:xfrm>
            <a:off x="899696" y="5460773"/>
            <a:ext cx="26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Largest batch size that maximizes training minibatches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E7077E8-17AD-52B8-0324-360E2326780D}"/>
                  </a:ext>
                </a:extLst>
              </p14:cNvPr>
              <p14:cNvContentPartPr/>
              <p14:nvPr/>
            </p14:nvContentPartPr>
            <p14:xfrm>
              <a:off x="11969630" y="5739542"/>
              <a:ext cx="360" cy="11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E7077E8-17AD-52B8-0324-360E232678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60630" y="5730542"/>
                <a:ext cx="18000" cy="295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8109EFF2-8C4F-1E04-1D6C-7692600273D0}"/>
              </a:ext>
            </a:extLst>
          </p:cNvPr>
          <p:cNvSpPr/>
          <p:nvPr/>
        </p:nvSpPr>
        <p:spPr>
          <a:xfrm>
            <a:off x="8415420" y="5424486"/>
            <a:ext cx="1818907" cy="682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2C0622-9E34-891B-DE3A-28B66B9D9CFD}"/>
              </a:ext>
            </a:extLst>
          </p:cNvPr>
          <p:cNvSpPr/>
          <p:nvPr/>
        </p:nvSpPr>
        <p:spPr>
          <a:xfrm>
            <a:off x="10242781" y="5424486"/>
            <a:ext cx="1111019" cy="682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BCE120-31D5-276A-AF2B-83202448D47C}"/>
              </a:ext>
            </a:extLst>
          </p:cNvPr>
          <p:cNvCxnSpPr/>
          <p:nvPr/>
        </p:nvCxnSpPr>
        <p:spPr>
          <a:xfrm>
            <a:off x="8569608" y="4793422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A4DAC3-9187-CFCA-16E5-51083DC7CDDF}"/>
              </a:ext>
            </a:extLst>
          </p:cNvPr>
          <p:cNvCxnSpPr/>
          <p:nvPr/>
        </p:nvCxnSpPr>
        <p:spPr>
          <a:xfrm>
            <a:off x="10059620" y="4793422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CD101E-8E1A-3E11-DE9E-29D1E0603BCC}"/>
              </a:ext>
            </a:extLst>
          </p:cNvPr>
          <p:cNvCxnSpPr>
            <a:cxnSpLocks/>
          </p:cNvCxnSpPr>
          <p:nvPr/>
        </p:nvCxnSpPr>
        <p:spPr>
          <a:xfrm>
            <a:off x="8611590" y="5108954"/>
            <a:ext cx="13841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8FB2C0-DDA6-D744-B886-2D96D808EFCA}"/>
              </a:ext>
            </a:extLst>
          </p:cNvPr>
          <p:cNvCxnSpPr>
            <a:cxnSpLocks/>
          </p:cNvCxnSpPr>
          <p:nvPr/>
        </p:nvCxnSpPr>
        <p:spPr>
          <a:xfrm>
            <a:off x="8394423" y="6205409"/>
            <a:ext cx="184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6EC477-A426-A86E-585C-0F5DF4D3B234}"/>
              </a:ext>
            </a:extLst>
          </p:cNvPr>
          <p:cNvSpPr txBox="1"/>
          <p:nvPr/>
        </p:nvSpPr>
        <p:spPr>
          <a:xfrm>
            <a:off x="9036727" y="6205408"/>
            <a:ext cx="16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sz="1800" dirty="0"/>
              <a:t> </a:t>
            </a:r>
            <a:r>
              <a:rPr lang="en-GB" dirty="0"/>
              <a:t>/ a</a:t>
            </a:r>
            <a:r>
              <a:rPr lang="en-GB" sz="900" dirty="0"/>
              <a:t>𝑖𝑛</a:t>
            </a:r>
            <a:endParaRPr lang="en-IN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698639-5084-20F3-47DA-AC29658EEF20}"/>
              </a:ext>
            </a:extLst>
          </p:cNvPr>
          <p:cNvSpPr txBox="1"/>
          <p:nvPr/>
        </p:nvSpPr>
        <p:spPr>
          <a:xfrm>
            <a:off x="8320014" y="4271890"/>
            <a:ext cx="26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𝑏</a:t>
            </a:r>
            <a:r>
              <a:rPr lang="en-GB" sz="900" dirty="0"/>
              <a:t>𝑖𝑛</a:t>
            </a:r>
            <a:r>
              <a:rPr lang="en-GB" dirty="0"/>
              <a:t> images (smaller 𝑏</a:t>
            </a:r>
            <a:r>
              <a:rPr lang="en-GB" sz="900" dirty="0"/>
              <a:t>𝑖𝑛</a:t>
            </a:r>
            <a:r>
              <a:rPr lang="en-GB" dirty="0"/>
              <a:t>)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F74C13-C3CF-A3A0-5BF3-D62348809EDF}"/>
              </a:ext>
            </a:extLst>
          </p:cNvPr>
          <p:cNvCxnSpPr>
            <a:cxnSpLocks/>
          </p:cNvCxnSpPr>
          <p:nvPr/>
        </p:nvCxnSpPr>
        <p:spPr>
          <a:xfrm>
            <a:off x="8367299" y="4691532"/>
            <a:ext cx="18754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FE375C-3BA4-42A4-E526-092B17CAC9A7}"/>
              </a:ext>
            </a:extLst>
          </p:cNvPr>
          <p:cNvCxnSpPr/>
          <p:nvPr/>
        </p:nvCxnSpPr>
        <p:spPr>
          <a:xfrm>
            <a:off x="8415421" y="4793422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F5A855-7459-1634-FAF2-90C269081CCB}"/>
              </a:ext>
            </a:extLst>
          </p:cNvPr>
          <p:cNvCxnSpPr>
            <a:cxnSpLocks/>
          </p:cNvCxnSpPr>
          <p:nvPr/>
        </p:nvCxnSpPr>
        <p:spPr>
          <a:xfrm>
            <a:off x="10242781" y="6205408"/>
            <a:ext cx="11657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2F28E6-5EED-CAAD-C385-4C0FA9513A6E}"/>
              </a:ext>
            </a:extLst>
          </p:cNvPr>
          <p:cNvSpPr txBox="1"/>
          <p:nvPr/>
        </p:nvSpPr>
        <p:spPr>
          <a:xfrm>
            <a:off x="8737033" y="5624109"/>
            <a:ext cx="13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 train </a:t>
            </a:r>
            <a:r>
              <a:rPr lang="en-GB" err="1"/>
              <a:t>mbs</a:t>
            </a:r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BCE6C0-9CD6-8DCB-D6D8-02C74F3E175A}"/>
              </a:ext>
            </a:extLst>
          </p:cNvPr>
          <p:cNvSpPr txBox="1"/>
          <p:nvPr/>
        </p:nvSpPr>
        <p:spPr>
          <a:xfrm>
            <a:off x="10421355" y="5578739"/>
            <a:ext cx="7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infer</a:t>
            </a:r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6AFF0-43CD-5790-AC7F-890E13D98D12}"/>
              </a:ext>
            </a:extLst>
          </p:cNvPr>
          <p:cNvSpPr txBox="1"/>
          <p:nvPr/>
        </p:nvSpPr>
        <p:spPr>
          <a:xfrm>
            <a:off x="10743109" y="6273828"/>
            <a:ext cx="5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</a:t>
            </a:r>
            <a:r>
              <a:rPr lang="en-GB" sz="900" dirty="0"/>
              <a:t>𝑖𝑛</a:t>
            </a:r>
            <a:endParaRPr lang="en-IN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687BF4-8316-99A0-A93E-C5B8D9323330}"/>
              </a:ext>
            </a:extLst>
          </p:cNvPr>
          <p:cNvCxnSpPr/>
          <p:nvPr/>
        </p:nvCxnSpPr>
        <p:spPr>
          <a:xfrm>
            <a:off x="10234327" y="4793422"/>
            <a:ext cx="0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6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198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Ex. Large batch size may violate inf latency budget</vt:lpstr>
      <vt:lpstr>Ex. Small batch size leading to instability</vt:lpstr>
      <vt:lpstr>Ex. Largest batch size to maximize no of training mbs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kedardhule14</dc:creator>
  <cp:lastModifiedBy>Kedar Dhule</cp:lastModifiedBy>
  <cp:revision>1</cp:revision>
  <dcterms:created xsi:type="dcterms:W3CDTF">2024-05-19T03:36:40Z</dcterms:created>
  <dcterms:modified xsi:type="dcterms:W3CDTF">2024-05-22T09:18:03Z</dcterms:modified>
</cp:coreProperties>
</file>