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8C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6CAD73-44EE-4AF6-9D73-2490223F236E}" v="7" dt="2024-05-21T17:44:48.939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798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dar Dhule" userId="e1e303f93bdf6017" providerId="LiveId" clId="{936CAD73-44EE-4AF6-9D73-2490223F236E}"/>
    <pc:docChg chg="undo custSel addSld delSld modSld">
      <pc:chgData name="Kedar Dhule" userId="e1e303f93bdf6017" providerId="LiveId" clId="{936CAD73-44EE-4AF6-9D73-2490223F236E}" dt="2024-05-21T17:57:23.922" v="96" actId="47"/>
      <pc:docMkLst>
        <pc:docMk/>
      </pc:docMkLst>
      <pc:sldChg chg="addSp delSp modSp del mod">
        <pc:chgData name="Kedar Dhule" userId="e1e303f93bdf6017" providerId="LiveId" clId="{936CAD73-44EE-4AF6-9D73-2490223F236E}" dt="2024-05-21T17:57:23.922" v="96" actId="47"/>
        <pc:sldMkLst>
          <pc:docMk/>
          <pc:sldMk cId="0" sldId="256"/>
        </pc:sldMkLst>
        <pc:spChg chg="mod">
          <ac:chgData name="Kedar Dhule" userId="e1e303f93bdf6017" providerId="LiveId" clId="{936CAD73-44EE-4AF6-9D73-2490223F236E}" dt="2024-05-21T17:31:37.137" v="11" actId="14100"/>
          <ac:spMkLst>
            <pc:docMk/>
            <pc:sldMk cId="0" sldId="256"/>
            <ac:spMk id="2" creationId="{00000000-0000-0000-0000-000000000000}"/>
          </ac:spMkLst>
        </pc:spChg>
        <pc:spChg chg="add mod">
          <ac:chgData name="Kedar Dhule" userId="e1e303f93bdf6017" providerId="LiveId" clId="{936CAD73-44EE-4AF6-9D73-2490223F236E}" dt="2024-05-21T17:32:30.212" v="31" actId="1076"/>
          <ac:spMkLst>
            <pc:docMk/>
            <pc:sldMk cId="0" sldId="256"/>
            <ac:spMk id="7" creationId="{E39BD8B3-5F99-7455-03F0-C789D85279B1}"/>
          </ac:spMkLst>
        </pc:spChg>
        <pc:spChg chg="mod">
          <ac:chgData name="Kedar Dhule" userId="e1e303f93bdf6017" providerId="LiveId" clId="{936CAD73-44EE-4AF6-9D73-2490223F236E}" dt="2024-05-21T17:32:16.791" v="26" actId="1076"/>
          <ac:spMkLst>
            <pc:docMk/>
            <pc:sldMk cId="0" sldId="256"/>
            <ac:spMk id="26" creationId="{00000000-0000-0000-0000-000000000000}"/>
          </ac:spMkLst>
        </pc:spChg>
        <pc:spChg chg="mod">
          <ac:chgData name="Kedar Dhule" userId="e1e303f93bdf6017" providerId="LiveId" clId="{936CAD73-44EE-4AF6-9D73-2490223F236E}" dt="2024-05-21T17:32:17.220" v="27" actId="1076"/>
          <ac:spMkLst>
            <pc:docMk/>
            <pc:sldMk cId="0" sldId="256"/>
            <ac:spMk id="28" creationId="{00000000-0000-0000-0000-000000000000}"/>
          </ac:spMkLst>
        </pc:spChg>
        <pc:spChg chg="mod">
          <ac:chgData name="Kedar Dhule" userId="e1e303f93bdf6017" providerId="LiveId" clId="{936CAD73-44EE-4AF6-9D73-2490223F236E}" dt="2024-05-21T17:32:17.462" v="28" actId="1076"/>
          <ac:spMkLst>
            <pc:docMk/>
            <pc:sldMk cId="0" sldId="256"/>
            <ac:spMk id="29" creationId="{00000000-0000-0000-0000-000000000000}"/>
          </ac:spMkLst>
        </pc:spChg>
        <pc:spChg chg="mod">
          <ac:chgData name="Kedar Dhule" userId="e1e303f93bdf6017" providerId="LiveId" clId="{936CAD73-44EE-4AF6-9D73-2490223F236E}" dt="2024-05-21T17:32:15.718" v="22" actId="1076"/>
          <ac:spMkLst>
            <pc:docMk/>
            <pc:sldMk cId="0" sldId="256"/>
            <ac:spMk id="30" creationId="{00000000-0000-0000-0000-000000000000}"/>
          </ac:spMkLst>
        </pc:spChg>
        <pc:spChg chg="mod">
          <ac:chgData name="Kedar Dhule" userId="e1e303f93bdf6017" providerId="LiveId" clId="{936CAD73-44EE-4AF6-9D73-2490223F236E}" dt="2024-05-21T17:32:16.120" v="23" actId="1076"/>
          <ac:spMkLst>
            <pc:docMk/>
            <pc:sldMk cId="0" sldId="256"/>
            <ac:spMk id="31" creationId="{00000000-0000-0000-0000-000000000000}"/>
          </ac:spMkLst>
        </pc:spChg>
        <pc:spChg chg="mod">
          <ac:chgData name="Kedar Dhule" userId="e1e303f93bdf6017" providerId="LiveId" clId="{936CAD73-44EE-4AF6-9D73-2490223F236E}" dt="2024-05-21T17:32:16.369" v="24" actId="1076"/>
          <ac:spMkLst>
            <pc:docMk/>
            <pc:sldMk cId="0" sldId="256"/>
            <ac:spMk id="32" creationId="{00000000-0000-0000-0000-000000000000}"/>
          </ac:spMkLst>
        </pc:spChg>
        <pc:grpChg chg="del">
          <ac:chgData name="Kedar Dhule" userId="e1e303f93bdf6017" providerId="LiveId" clId="{936CAD73-44EE-4AF6-9D73-2490223F236E}" dt="2024-05-21T12:00:37.034" v="0" actId="478"/>
          <ac:grpSpMkLst>
            <pc:docMk/>
            <pc:sldMk cId="0" sldId="256"/>
            <ac:grpSpMk id="3" creationId="{00000000-0000-0000-0000-000000000000}"/>
          </ac:grpSpMkLst>
        </pc:grpChg>
        <pc:grpChg chg="del">
          <ac:chgData name="Kedar Dhule" userId="e1e303f93bdf6017" providerId="LiveId" clId="{936CAD73-44EE-4AF6-9D73-2490223F236E}" dt="2024-05-21T12:00:41.624" v="2" actId="478"/>
          <ac:grpSpMkLst>
            <pc:docMk/>
            <pc:sldMk cId="0" sldId="256"/>
            <ac:grpSpMk id="6" creationId="{00000000-0000-0000-0000-000000000000}"/>
          </ac:grpSpMkLst>
        </pc:grpChg>
        <pc:grpChg chg="del">
          <ac:chgData name="Kedar Dhule" userId="e1e303f93bdf6017" providerId="LiveId" clId="{936CAD73-44EE-4AF6-9D73-2490223F236E}" dt="2024-05-21T12:00:44.152" v="3" actId="478"/>
          <ac:grpSpMkLst>
            <pc:docMk/>
            <pc:sldMk cId="0" sldId="256"/>
            <ac:grpSpMk id="12" creationId="{00000000-0000-0000-0000-000000000000}"/>
          </ac:grpSpMkLst>
        </pc:grpChg>
        <pc:grpChg chg="del">
          <ac:chgData name="Kedar Dhule" userId="e1e303f93bdf6017" providerId="LiveId" clId="{936CAD73-44EE-4AF6-9D73-2490223F236E}" dt="2024-05-21T12:00:40.676" v="1" actId="478"/>
          <ac:grpSpMkLst>
            <pc:docMk/>
            <pc:sldMk cId="0" sldId="256"/>
            <ac:grpSpMk id="18" creationId="{00000000-0000-0000-0000-000000000000}"/>
          </ac:grpSpMkLst>
        </pc:grpChg>
        <pc:picChg chg="add del">
          <ac:chgData name="Kedar Dhule" userId="e1e303f93bdf6017" providerId="LiveId" clId="{936CAD73-44EE-4AF6-9D73-2490223F236E}" dt="2024-05-21T17:31:12.857" v="6" actId="22"/>
          <ac:picMkLst>
            <pc:docMk/>
            <pc:sldMk cId="0" sldId="256"/>
            <ac:picMk id="4" creationId="{295CC3A0-E80F-9308-A999-1FAC8BEA5F6F}"/>
          </ac:picMkLst>
        </pc:picChg>
        <pc:picChg chg="add del mod">
          <ac:chgData name="Kedar Dhule" userId="e1e303f93bdf6017" providerId="LiveId" clId="{936CAD73-44EE-4AF6-9D73-2490223F236E}" dt="2024-05-21T17:32:17.662" v="29" actId="478"/>
          <ac:picMkLst>
            <pc:docMk/>
            <pc:sldMk cId="0" sldId="256"/>
            <ac:picMk id="6" creationId="{5FBB19DC-8CEA-3612-38BC-F10B9927E540}"/>
          </ac:picMkLst>
        </pc:picChg>
        <pc:picChg chg="mod">
          <ac:chgData name="Kedar Dhule" userId="e1e303f93bdf6017" providerId="LiveId" clId="{936CAD73-44EE-4AF6-9D73-2490223F236E}" dt="2024-05-21T17:32:16.596" v="25" actId="1076"/>
          <ac:picMkLst>
            <pc:docMk/>
            <pc:sldMk cId="0" sldId="256"/>
            <ac:picMk id="25" creationId="{00000000-0000-0000-0000-000000000000}"/>
          </ac:picMkLst>
        </pc:picChg>
      </pc:sldChg>
      <pc:sldChg chg="addSp delSp modSp add mod">
        <pc:chgData name="Kedar Dhule" userId="e1e303f93bdf6017" providerId="LiveId" clId="{936CAD73-44EE-4AF6-9D73-2490223F236E}" dt="2024-05-21T17:56:11.442" v="95" actId="208"/>
        <pc:sldMkLst>
          <pc:docMk/>
          <pc:sldMk cId="488638026" sldId="257"/>
        </pc:sldMkLst>
        <pc:spChg chg="add del mod">
          <ac:chgData name="Kedar Dhule" userId="e1e303f93bdf6017" providerId="LiveId" clId="{936CAD73-44EE-4AF6-9D73-2490223F236E}" dt="2024-05-21T17:35:49.414" v="56" actId="478"/>
          <ac:spMkLst>
            <pc:docMk/>
            <pc:sldMk cId="488638026" sldId="257"/>
            <ac:spMk id="3" creationId="{601C5ACC-53ED-834C-8835-7B195F5FAF49}"/>
          </ac:spMkLst>
        </pc:spChg>
        <pc:spChg chg="add mod">
          <ac:chgData name="Kedar Dhule" userId="e1e303f93bdf6017" providerId="LiveId" clId="{936CAD73-44EE-4AF6-9D73-2490223F236E}" dt="2024-05-21T17:39:52.612" v="78" actId="207"/>
          <ac:spMkLst>
            <pc:docMk/>
            <pc:sldMk cId="488638026" sldId="257"/>
            <ac:spMk id="4" creationId="{44C82231-1C20-F9DF-76CC-58C6FA145321}"/>
          </ac:spMkLst>
        </pc:spChg>
        <pc:spChg chg="mod">
          <ac:chgData name="Kedar Dhule" userId="e1e303f93bdf6017" providerId="LiveId" clId="{936CAD73-44EE-4AF6-9D73-2490223F236E}" dt="2024-05-21T17:39:40.654" v="77" actId="208"/>
          <ac:spMkLst>
            <pc:docMk/>
            <pc:sldMk cId="488638026" sldId="257"/>
            <ac:spMk id="7" creationId="{E39BD8B3-5F99-7455-03F0-C789D85279B1}"/>
          </ac:spMkLst>
        </pc:spChg>
        <pc:spChg chg="add mod">
          <ac:chgData name="Kedar Dhule" userId="e1e303f93bdf6017" providerId="LiveId" clId="{936CAD73-44EE-4AF6-9D73-2490223F236E}" dt="2024-05-21T17:40:13.487" v="80" actId="208"/>
          <ac:spMkLst>
            <pc:docMk/>
            <pc:sldMk cId="488638026" sldId="257"/>
            <ac:spMk id="13" creationId="{79BB3C4D-4B29-3161-ED8A-63C6ECC84D0B}"/>
          </ac:spMkLst>
        </pc:spChg>
        <pc:spChg chg="add mod">
          <ac:chgData name="Kedar Dhule" userId="e1e303f93bdf6017" providerId="LiveId" clId="{936CAD73-44EE-4AF6-9D73-2490223F236E}" dt="2024-05-21T17:56:11.442" v="95" actId="208"/>
          <ac:spMkLst>
            <pc:docMk/>
            <pc:sldMk cId="488638026" sldId="257"/>
            <ac:spMk id="14" creationId="{FAA9756A-9D92-F173-548F-21A39C3018CC}"/>
          </ac:spMkLst>
        </pc:spChg>
        <pc:grpChg chg="del">
          <ac:chgData name="Kedar Dhule" userId="e1e303f93bdf6017" providerId="LiveId" clId="{936CAD73-44EE-4AF6-9D73-2490223F236E}" dt="2024-05-21T17:32:39.802" v="33" actId="478"/>
          <ac:grpSpMkLst>
            <pc:docMk/>
            <pc:sldMk cId="488638026" sldId="257"/>
            <ac:grpSpMk id="24" creationId="{00000000-0000-0000-0000-000000000000}"/>
          </ac:grpSpMkLst>
        </pc:grpChg>
        <pc:picChg chg="mod">
          <ac:chgData name="Kedar Dhule" userId="e1e303f93bdf6017" providerId="LiveId" clId="{936CAD73-44EE-4AF6-9D73-2490223F236E}" dt="2024-05-21T17:34:46.699" v="48" actId="1076"/>
          <ac:picMkLst>
            <pc:docMk/>
            <pc:sldMk cId="488638026" sldId="257"/>
            <ac:picMk id="6" creationId="{5FBB19DC-8CEA-3612-38BC-F10B9927E540}"/>
          </ac:picMkLst>
        </pc:picChg>
        <pc:cxnChg chg="add mod">
          <ac:chgData name="Kedar Dhule" userId="e1e303f93bdf6017" providerId="LiveId" clId="{936CAD73-44EE-4AF6-9D73-2490223F236E}" dt="2024-05-21T17:39:40.654" v="77" actId="208"/>
          <ac:cxnSpMkLst>
            <pc:docMk/>
            <pc:sldMk cId="488638026" sldId="257"/>
            <ac:cxnSpMk id="8" creationId="{3103789A-5F16-F731-CD06-BBF70ADDAA89}"/>
          </ac:cxnSpMkLst>
        </pc:cxnChg>
        <pc:cxnChg chg="add mod">
          <ac:chgData name="Kedar Dhule" userId="e1e303f93bdf6017" providerId="LiveId" clId="{936CAD73-44EE-4AF6-9D73-2490223F236E}" dt="2024-05-21T17:39:40.654" v="77" actId="208"/>
          <ac:cxnSpMkLst>
            <pc:docMk/>
            <pc:sldMk cId="488638026" sldId="257"/>
            <ac:cxnSpMk id="9" creationId="{975A1E0E-19B5-90E7-7B16-1FAD6346C13F}"/>
          </ac:cxnSpMkLst>
        </pc:cxnChg>
        <pc:cxnChg chg="add mod">
          <ac:chgData name="Kedar Dhule" userId="e1e303f93bdf6017" providerId="LiveId" clId="{936CAD73-44EE-4AF6-9D73-2490223F236E}" dt="2024-05-21T17:40:02.036" v="79" actId="208"/>
          <ac:cxnSpMkLst>
            <pc:docMk/>
            <pc:sldMk cId="488638026" sldId="257"/>
            <ac:cxnSpMk id="11" creationId="{17D16B4B-8663-B485-493F-F5FC9D637D03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9600" y="274320"/>
            <a:ext cx="10972800" cy="1097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110864" y="3242564"/>
            <a:ext cx="24765" cy="24765"/>
          </a:xfrm>
          <a:custGeom>
            <a:avLst/>
            <a:gdLst/>
            <a:ahLst/>
            <a:cxnLst/>
            <a:rect l="l" t="t" r="r" b="b"/>
            <a:pathLst>
              <a:path w="24764" h="24764">
                <a:moveTo>
                  <a:pt x="19177" y="0"/>
                </a:moveTo>
                <a:lnTo>
                  <a:pt x="5461" y="0"/>
                </a:lnTo>
                <a:lnTo>
                  <a:pt x="0" y="5587"/>
                </a:lnTo>
                <a:lnTo>
                  <a:pt x="0" y="19303"/>
                </a:lnTo>
                <a:lnTo>
                  <a:pt x="5461" y="24764"/>
                </a:lnTo>
                <a:lnTo>
                  <a:pt x="19177" y="24764"/>
                </a:lnTo>
                <a:lnTo>
                  <a:pt x="24765" y="19303"/>
                </a:lnTo>
                <a:lnTo>
                  <a:pt x="24765" y="12446"/>
                </a:lnTo>
                <a:lnTo>
                  <a:pt x="24765" y="5587"/>
                </a:lnTo>
                <a:lnTo>
                  <a:pt x="19177" y="0"/>
                </a:lnTo>
                <a:close/>
              </a:path>
            </a:pathLst>
          </a:custGeom>
          <a:solidFill>
            <a:srgbClr val="FFC11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BB19DC-8CEA-3612-38BC-F10B9927E5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08051"/>
            <a:ext cx="8018819" cy="6441897"/>
          </a:xfrm>
          <a:prstGeom prst="rect">
            <a:avLst/>
          </a:prstGeom>
        </p:spPr>
      </p:pic>
      <p:sp>
        <p:nvSpPr>
          <p:cNvPr id="7" name="object 29">
            <a:extLst>
              <a:ext uri="{FF2B5EF4-FFF2-40B4-BE49-F238E27FC236}">
                <a16:creationId xmlns:a16="http://schemas.microsoft.com/office/drawing/2014/main" id="{E39BD8B3-5F99-7455-03F0-C789D85279B1}"/>
              </a:ext>
            </a:extLst>
          </p:cNvPr>
          <p:cNvSpPr/>
          <p:nvPr/>
        </p:nvSpPr>
        <p:spPr>
          <a:xfrm>
            <a:off x="4082832" y="990600"/>
            <a:ext cx="2032000" cy="591820"/>
          </a:xfrm>
          <a:custGeom>
            <a:avLst/>
            <a:gdLst/>
            <a:ahLst/>
            <a:cxnLst/>
            <a:rect l="l" t="t" r="r" b="b"/>
            <a:pathLst>
              <a:path w="1803400" h="515619">
                <a:moveTo>
                  <a:pt x="1246631" y="352805"/>
                </a:moveTo>
                <a:lnTo>
                  <a:pt x="1253892" y="308750"/>
                </a:lnTo>
                <a:lnTo>
                  <a:pt x="1274112" y="270473"/>
                </a:lnTo>
                <a:lnTo>
                  <a:pt x="1304952" y="240279"/>
                </a:lnTo>
                <a:lnTo>
                  <a:pt x="1344070" y="220474"/>
                </a:lnTo>
                <a:lnTo>
                  <a:pt x="1389126" y="213360"/>
                </a:lnTo>
                <a:lnTo>
                  <a:pt x="1434181" y="220474"/>
                </a:lnTo>
                <a:lnTo>
                  <a:pt x="1473299" y="240279"/>
                </a:lnTo>
                <a:lnTo>
                  <a:pt x="1504139" y="270473"/>
                </a:lnTo>
                <a:lnTo>
                  <a:pt x="1524359" y="308750"/>
                </a:lnTo>
                <a:lnTo>
                  <a:pt x="1531619" y="352805"/>
                </a:lnTo>
                <a:lnTo>
                  <a:pt x="1524359" y="396861"/>
                </a:lnTo>
                <a:lnTo>
                  <a:pt x="1504139" y="435138"/>
                </a:lnTo>
                <a:lnTo>
                  <a:pt x="1473299" y="465332"/>
                </a:lnTo>
                <a:lnTo>
                  <a:pt x="1434181" y="485137"/>
                </a:lnTo>
                <a:lnTo>
                  <a:pt x="1389126" y="492251"/>
                </a:lnTo>
                <a:lnTo>
                  <a:pt x="1344070" y="485137"/>
                </a:lnTo>
                <a:lnTo>
                  <a:pt x="1304952" y="465332"/>
                </a:lnTo>
                <a:lnTo>
                  <a:pt x="1274112" y="435138"/>
                </a:lnTo>
                <a:lnTo>
                  <a:pt x="1253892" y="396861"/>
                </a:lnTo>
                <a:lnTo>
                  <a:pt x="1246631" y="352805"/>
                </a:lnTo>
                <a:close/>
              </a:path>
              <a:path w="1803400" h="515619">
                <a:moveTo>
                  <a:pt x="0" y="375665"/>
                </a:moveTo>
                <a:lnTo>
                  <a:pt x="7303" y="331610"/>
                </a:lnTo>
                <a:lnTo>
                  <a:pt x="27639" y="293333"/>
                </a:lnTo>
                <a:lnTo>
                  <a:pt x="58649" y="263139"/>
                </a:lnTo>
                <a:lnTo>
                  <a:pt x="97974" y="243334"/>
                </a:lnTo>
                <a:lnTo>
                  <a:pt x="143255" y="236219"/>
                </a:lnTo>
                <a:lnTo>
                  <a:pt x="188537" y="243334"/>
                </a:lnTo>
                <a:lnTo>
                  <a:pt x="227862" y="263139"/>
                </a:lnTo>
                <a:lnTo>
                  <a:pt x="258872" y="293333"/>
                </a:lnTo>
                <a:lnTo>
                  <a:pt x="279208" y="331610"/>
                </a:lnTo>
                <a:lnTo>
                  <a:pt x="286512" y="375665"/>
                </a:lnTo>
                <a:lnTo>
                  <a:pt x="279208" y="419721"/>
                </a:lnTo>
                <a:lnTo>
                  <a:pt x="258872" y="457998"/>
                </a:lnTo>
                <a:lnTo>
                  <a:pt x="227862" y="488192"/>
                </a:lnTo>
                <a:lnTo>
                  <a:pt x="188537" y="507997"/>
                </a:lnTo>
                <a:lnTo>
                  <a:pt x="143255" y="515112"/>
                </a:lnTo>
                <a:lnTo>
                  <a:pt x="97974" y="507997"/>
                </a:lnTo>
                <a:lnTo>
                  <a:pt x="58649" y="488192"/>
                </a:lnTo>
                <a:lnTo>
                  <a:pt x="27639" y="457998"/>
                </a:lnTo>
                <a:lnTo>
                  <a:pt x="7303" y="419721"/>
                </a:lnTo>
                <a:lnTo>
                  <a:pt x="0" y="375665"/>
                </a:lnTo>
                <a:close/>
              </a:path>
              <a:path w="1803400" h="515619">
                <a:moveTo>
                  <a:pt x="1517903" y="364998"/>
                </a:moveTo>
                <a:lnTo>
                  <a:pt x="1525164" y="320942"/>
                </a:lnTo>
                <a:lnTo>
                  <a:pt x="1545384" y="282665"/>
                </a:lnTo>
                <a:lnTo>
                  <a:pt x="1576224" y="252471"/>
                </a:lnTo>
                <a:lnTo>
                  <a:pt x="1615342" y="232666"/>
                </a:lnTo>
                <a:lnTo>
                  <a:pt x="1660398" y="225551"/>
                </a:lnTo>
                <a:lnTo>
                  <a:pt x="1705453" y="232666"/>
                </a:lnTo>
                <a:lnTo>
                  <a:pt x="1744571" y="252471"/>
                </a:lnTo>
                <a:lnTo>
                  <a:pt x="1775411" y="282665"/>
                </a:lnTo>
                <a:lnTo>
                  <a:pt x="1795631" y="320942"/>
                </a:lnTo>
                <a:lnTo>
                  <a:pt x="1802891" y="364998"/>
                </a:lnTo>
                <a:lnTo>
                  <a:pt x="1795631" y="409053"/>
                </a:lnTo>
                <a:lnTo>
                  <a:pt x="1775411" y="447330"/>
                </a:lnTo>
                <a:lnTo>
                  <a:pt x="1744571" y="477524"/>
                </a:lnTo>
                <a:lnTo>
                  <a:pt x="1705453" y="497329"/>
                </a:lnTo>
                <a:lnTo>
                  <a:pt x="1660398" y="504443"/>
                </a:lnTo>
                <a:lnTo>
                  <a:pt x="1615342" y="497329"/>
                </a:lnTo>
                <a:lnTo>
                  <a:pt x="1576224" y="477524"/>
                </a:lnTo>
                <a:lnTo>
                  <a:pt x="1545384" y="447330"/>
                </a:lnTo>
                <a:lnTo>
                  <a:pt x="1525164" y="409053"/>
                </a:lnTo>
                <a:lnTo>
                  <a:pt x="1517903" y="364998"/>
                </a:lnTo>
                <a:close/>
              </a:path>
              <a:path w="1803400" h="515619">
                <a:moveTo>
                  <a:pt x="1493519" y="139445"/>
                </a:moveTo>
                <a:lnTo>
                  <a:pt x="1500823" y="95390"/>
                </a:lnTo>
                <a:lnTo>
                  <a:pt x="1521159" y="57113"/>
                </a:lnTo>
                <a:lnTo>
                  <a:pt x="1552169" y="26919"/>
                </a:lnTo>
                <a:lnTo>
                  <a:pt x="1591494" y="7114"/>
                </a:lnTo>
                <a:lnTo>
                  <a:pt x="1636776" y="0"/>
                </a:lnTo>
                <a:lnTo>
                  <a:pt x="1682057" y="7114"/>
                </a:lnTo>
                <a:lnTo>
                  <a:pt x="1721382" y="26919"/>
                </a:lnTo>
                <a:lnTo>
                  <a:pt x="1752392" y="57113"/>
                </a:lnTo>
                <a:lnTo>
                  <a:pt x="1772728" y="95390"/>
                </a:lnTo>
                <a:lnTo>
                  <a:pt x="1780031" y="139445"/>
                </a:lnTo>
                <a:lnTo>
                  <a:pt x="1772728" y="183501"/>
                </a:lnTo>
                <a:lnTo>
                  <a:pt x="1752392" y="221778"/>
                </a:lnTo>
                <a:lnTo>
                  <a:pt x="1721382" y="251972"/>
                </a:lnTo>
                <a:lnTo>
                  <a:pt x="1682057" y="271777"/>
                </a:lnTo>
                <a:lnTo>
                  <a:pt x="1636776" y="278891"/>
                </a:lnTo>
                <a:lnTo>
                  <a:pt x="1591494" y="271777"/>
                </a:lnTo>
                <a:lnTo>
                  <a:pt x="1552169" y="251972"/>
                </a:lnTo>
                <a:lnTo>
                  <a:pt x="1521159" y="221778"/>
                </a:lnTo>
                <a:lnTo>
                  <a:pt x="1500823" y="183501"/>
                </a:lnTo>
                <a:lnTo>
                  <a:pt x="1493519" y="139445"/>
                </a:lnTo>
                <a:close/>
              </a:path>
            </a:pathLst>
          </a:custGeom>
          <a:ln w="57150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26">
            <a:extLst>
              <a:ext uri="{FF2B5EF4-FFF2-40B4-BE49-F238E27FC236}">
                <a16:creationId xmlns:a16="http://schemas.microsoft.com/office/drawing/2014/main" id="{44C82231-1C20-F9DF-76CC-58C6FA145321}"/>
              </a:ext>
            </a:extLst>
          </p:cNvPr>
          <p:cNvSpPr/>
          <p:nvPr/>
        </p:nvSpPr>
        <p:spPr>
          <a:xfrm>
            <a:off x="4113588" y="2754058"/>
            <a:ext cx="257810" cy="222885"/>
          </a:xfrm>
          <a:custGeom>
            <a:avLst/>
            <a:gdLst/>
            <a:ahLst/>
            <a:cxnLst/>
            <a:rect l="l" t="t" r="r" b="b"/>
            <a:pathLst>
              <a:path w="257810" h="222885">
                <a:moveTo>
                  <a:pt x="257555" y="0"/>
                </a:moveTo>
                <a:lnTo>
                  <a:pt x="0" y="0"/>
                </a:lnTo>
                <a:lnTo>
                  <a:pt x="0" y="222503"/>
                </a:lnTo>
                <a:lnTo>
                  <a:pt x="257555" y="222503"/>
                </a:lnTo>
                <a:lnTo>
                  <a:pt x="257555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103789A-5F16-F731-CD06-BBF70ADDAA89}"/>
              </a:ext>
            </a:extLst>
          </p:cNvPr>
          <p:cNvCxnSpPr/>
          <p:nvPr/>
        </p:nvCxnSpPr>
        <p:spPr>
          <a:xfrm flipV="1">
            <a:off x="4241370" y="1582420"/>
            <a:ext cx="0" cy="1160780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75A1E0E-19B5-90E7-7B16-1FAD6346C13F}"/>
              </a:ext>
            </a:extLst>
          </p:cNvPr>
          <p:cNvCxnSpPr>
            <a:cxnSpLocks/>
          </p:cNvCxnSpPr>
          <p:nvPr/>
        </p:nvCxnSpPr>
        <p:spPr>
          <a:xfrm>
            <a:off x="4390409" y="1371600"/>
            <a:ext cx="1143000" cy="0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7D16B4B-8663-B485-493F-F5FC9D637D03}"/>
              </a:ext>
            </a:extLst>
          </p:cNvPr>
          <p:cNvCxnSpPr>
            <a:cxnSpLocks/>
          </p:cNvCxnSpPr>
          <p:nvPr/>
        </p:nvCxnSpPr>
        <p:spPr>
          <a:xfrm flipV="1">
            <a:off x="5943600" y="520446"/>
            <a:ext cx="0" cy="470154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bject 30">
            <a:extLst>
              <a:ext uri="{FF2B5EF4-FFF2-40B4-BE49-F238E27FC236}">
                <a16:creationId xmlns:a16="http://schemas.microsoft.com/office/drawing/2014/main" id="{79BB3C4D-4B29-3161-ED8A-63C6ECC84D0B}"/>
              </a:ext>
            </a:extLst>
          </p:cNvPr>
          <p:cNvSpPr/>
          <p:nvPr/>
        </p:nvSpPr>
        <p:spPr>
          <a:xfrm>
            <a:off x="5701983" y="161939"/>
            <a:ext cx="483234" cy="448309"/>
          </a:xfrm>
          <a:custGeom>
            <a:avLst/>
            <a:gdLst/>
            <a:ahLst/>
            <a:cxnLst/>
            <a:rect l="l" t="t" r="r" b="b"/>
            <a:pathLst>
              <a:path w="483235" h="448309">
                <a:moveTo>
                  <a:pt x="0" y="224028"/>
                </a:moveTo>
                <a:lnTo>
                  <a:pt x="4909" y="178886"/>
                </a:lnTo>
                <a:lnTo>
                  <a:pt x="18990" y="136838"/>
                </a:lnTo>
                <a:lnTo>
                  <a:pt x="41268" y="98784"/>
                </a:lnTo>
                <a:lnTo>
                  <a:pt x="70770" y="65627"/>
                </a:lnTo>
                <a:lnTo>
                  <a:pt x="106523" y="38268"/>
                </a:lnTo>
                <a:lnTo>
                  <a:pt x="147554" y="17609"/>
                </a:lnTo>
                <a:lnTo>
                  <a:pt x="192888" y="4552"/>
                </a:lnTo>
                <a:lnTo>
                  <a:pt x="241553" y="0"/>
                </a:lnTo>
                <a:lnTo>
                  <a:pt x="290219" y="4552"/>
                </a:lnTo>
                <a:lnTo>
                  <a:pt x="335553" y="17609"/>
                </a:lnTo>
                <a:lnTo>
                  <a:pt x="376584" y="38268"/>
                </a:lnTo>
                <a:lnTo>
                  <a:pt x="412337" y="65627"/>
                </a:lnTo>
                <a:lnTo>
                  <a:pt x="441839" y="98784"/>
                </a:lnTo>
                <a:lnTo>
                  <a:pt x="464117" y="136838"/>
                </a:lnTo>
                <a:lnTo>
                  <a:pt x="478198" y="178886"/>
                </a:lnTo>
                <a:lnTo>
                  <a:pt x="483108" y="224028"/>
                </a:lnTo>
                <a:lnTo>
                  <a:pt x="478198" y="269169"/>
                </a:lnTo>
                <a:lnTo>
                  <a:pt x="464117" y="311217"/>
                </a:lnTo>
                <a:lnTo>
                  <a:pt x="441839" y="349271"/>
                </a:lnTo>
                <a:lnTo>
                  <a:pt x="412337" y="382428"/>
                </a:lnTo>
                <a:lnTo>
                  <a:pt x="376584" y="409787"/>
                </a:lnTo>
                <a:lnTo>
                  <a:pt x="335553" y="430446"/>
                </a:lnTo>
                <a:lnTo>
                  <a:pt x="290219" y="443503"/>
                </a:lnTo>
                <a:lnTo>
                  <a:pt x="241553" y="448056"/>
                </a:lnTo>
                <a:lnTo>
                  <a:pt x="192888" y="443503"/>
                </a:lnTo>
                <a:lnTo>
                  <a:pt x="147554" y="430446"/>
                </a:lnTo>
                <a:lnTo>
                  <a:pt x="106523" y="409787"/>
                </a:lnTo>
                <a:lnTo>
                  <a:pt x="70770" y="382428"/>
                </a:lnTo>
                <a:lnTo>
                  <a:pt x="41268" y="349271"/>
                </a:lnTo>
                <a:lnTo>
                  <a:pt x="18990" y="311217"/>
                </a:lnTo>
                <a:lnTo>
                  <a:pt x="4909" y="269169"/>
                </a:lnTo>
                <a:lnTo>
                  <a:pt x="0" y="224028"/>
                </a:lnTo>
                <a:close/>
              </a:path>
            </a:pathLst>
          </a:custGeom>
          <a:ln w="571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30">
            <a:extLst>
              <a:ext uri="{FF2B5EF4-FFF2-40B4-BE49-F238E27FC236}">
                <a16:creationId xmlns:a16="http://schemas.microsoft.com/office/drawing/2014/main" id="{FAA9756A-9D92-F173-548F-21A39C3018CC}"/>
              </a:ext>
            </a:extLst>
          </p:cNvPr>
          <p:cNvSpPr/>
          <p:nvPr/>
        </p:nvSpPr>
        <p:spPr>
          <a:xfrm>
            <a:off x="5783998" y="250825"/>
            <a:ext cx="330834" cy="295909"/>
          </a:xfrm>
          <a:custGeom>
            <a:avLst/>
            <a:gdLst/>
            <a:ahLst/>
            <a:cxnLst/>
            <a:rect l="l" t="t" r="r" b="b"/>
            <a:pathLst>
              <a:path w="483235" h="448309">
                <a:moveTo>
                  <a:pt x="0" y="224028"/>
                </a:moveTo>
                <a:lnTo>
                  <a:pt x="4909" y="178886"/>
                </a:lnTo>
                <a:lnTo>
                  <a:pt x="18990" y="136838"/>
                </a:lnTo>
                <a:lnTo>
                  <a:pt x="41268" y="98784"/>
                </a:lnTo>
                <a:lnTo>
                  <a:pt x="70770" y="65627"/>
                </a:lnTo>
                <a:lnTo>
                  <a:pt x="106523" y="38268"/>
                </a:lnTo>
                <a:lnTo>
                  <a:pt x="147554" y="17609"/>
                </a:lnTo>
                <a:lnTo>
                  <a:pt x="192888" y="4552"/>
                </a:lnTo>
                <a:lnTo>
                  <a:pt x="241553" y="0"/>
                </a:lnTo>
                <a:lnTo>
                  <a:pt x="290219" y="4552"/>
                </a:lnTo>
                <a:lnTo>
                  <a:pt x="335553" y="17609"/>
                </a:lnTo>
                <a:lnTo>
                  <a:pt x="376584" y="38268"/>
                </a:lnTo>
                <a:lnTo>
                  <a:pt x="412337" y="65627"/>
                </a:lnTo>
                <a:lnTo>
                  <a:pt x="441839" y="98784"/>
                </a:lnTo>
                <a:lnTo>
                  <a:pt x="464117" y="136838"/>
                </a:lnTo>
                <a:lnTo>
                  <a:pt x="478198" y="178886"/>
                </a:lnTo>
                <a:lnTo>
                  <a:pt x="483108" y="224028"/>
                </a:lnTo>
                <a:lnTo>
                  <a:pt x="478198" y="269169"/>
                </a:lnTo>
                <a:lnTo>
                  <a:pt x="464117" y="311217"/>
                </a:lnTo>
                <a:lnTo>
                  <a:pt x="441839" y="349271"/>
                </a:lnTo>
                <a:lnTo>
                  <a:pt x="412337" y="382428"/>
                </a:lnTo>
                <a:lnTo>
                  <a:pt x="376584" y="409787"/>
                </a:lnTo>
                <a:lnTo>
                  <a:pt x="335553" y="430446"/>
                </a:lnTo>
                <a:lnTo>
                  <a:pt x="290219" y="443503"/>
                </a:lnTo>
                <a:lnTo>
                  <a:pt x="241553" y="448056"/>
                </a:lnTo>
                <a:lnTo>
                  <a:pt x="192888" y="443503"/>
                </a:lnTo>
                <a:lnTo>
                  <a:pt x="147554" y="430446"/>
                </a:lnTo>
                <a:lnTo>
                  <a:pt x="106523" y="409787"/>
                </a:lnTo>
                <a:lnTo>
                  <a:pt x="70770" y="382428"/>
                </a:lnTo>
                <a:lnTo>
                  <a:pt x="41268" y="349271"/>
                </a:lnTo>
                <a:lnTo>
                  <a:pt x="18990" y="311217"/>
                </a:lnTo>
                <a:lnTo>
                  <a:pt x="4909" y="269169"/>
                </a:lnTo>
                <a:lnTo>
                  <a:pt x="0" y="224028"/>
                </a:lnTo>
                <a:close/>
              </a:path>
            </a:pathLst>
          </a:custGeom>
          <a:ln w="57150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88638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Kedar Dhule</dc:creator>
  <cp:lastModifiedBy>Kedar Dhule</cp:lastModifiedBy>
  <cp:revision>1</cp:revision>
  <dcterms:created xsi:type="dcterms:W3CDTF">2024-05-21T11:59:17Z</dcterms:created>
  <dcterms:modified xsi:type="dcterms:W3CDTF">2024-05-21T17:57:32Z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2024-05-21T00:00:00Z</vt:filetime>
  </property>
  <property fmtid="{D5CDD505-2E9C-101B-9397-08002B2CF9AE}" pid="3" name="Creator">
    <vt:lpwstr>Microsoft® PowerPoint® 2021</vt:lpwstr>
  </property>
  <property fmtid="{D5CDD505-2E9C-101B-9397-08002B2CF9AE}" pid="4" name="LastSaved">
    <vt:filetime>2024-05-21T00:00:00Z</vt:filetime>
  </property>
</Properties>
</file>