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30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C9925B"/>
    <a:srgbClr val="ECD9C6"/>
    <a:srgbClr val="D2A374"/>
    <a:srgbClr val="9933FF"/>
    <a:srgbClr val="C081FF"/>
    <a:srgbClr val="F2E5FF"/>
    <a:srgbClr val="E2C5FF"/>
    <a:srgbClr val="CC66FF"/>
    <a:srgbClr val="D1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56453E-396A-41AD-B377-759941DF252F}" v="3" dt="2024-05-22T05:57:29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dar Dhule" userId="e1e303f93bdf6017" providerId="LiveId" clId="{9956453E-396A-41AD-B377-759941DF252F}"/>
    <pc:docChg chg="undo custSel modSld">
      <pc:chgData name="Kedar Dhule" userId="e1e303f93bdf6017" providerId="LiveId" clId="{9956453E-396A-41AD-B377-759941DF252F}" dt="2024-05-27T06:23:56.965" v="278" actId="1076"/>
      <pc:docMkLst>
        <pc:docMk/>
      </pc:docMkLst>
      <pc:sldChg chg="addSp delSp modSp mod">
        <pc:chgData name="Kedar Dhule" userId="e1e303f93bdf6017" providerId="LiveId" clId="{9956453E-396A-41AD-B377-759941DF252F}" dt="2024-05-27T06:23:56.965" v="278" actId="1076"/>
        <pc:sldMkLst>
          <pc:docMk/>
          <pc:sldMk cId="1631262173" sldId="1307"/>
        </pc:sldMkLst>
        <pc:spChg chg="mod">
          <ac:chgData name="Kedar Dhule" userId="e1e303f93bdf6017" providerId="LiveId" clId="{9956453E-396A-41AD-B377-759941DF252F}" dt="2024-05-27T06:23:56.965" v="278" actId="1076"/>
          <ac:spMkLst>
            <pc:docMk/>
            <pc:sldMk cId="1631262173" sldId="1307"/>
            <ac:spMk id="10" creationId="{A1AE3AD0-0121-AE2D-3F16-F73C98A26F97}"/>
          </ac:spMkLst>
        </pc:spChg>
        <pc:spChg chg="mod">
          <ac:chgData name="Kedar Dhule" userId="e1e303f93bdf6017" providerId="LiveId" clId="{9956453E-396A-41AD-B377-759941DF252F}" dt="2024-05-27T06:23:56.965" v="278" actId="1076"/>
          <ac:spMkLst>
            <pc:docMk/>
            <pc:sldMk cId="1631262173" sldId="1307"/>
            <ac:spMk id="13" creationId="{1D235C15-683B-34F2-8EF5-F6D4E94B1F4F}"/>
          </ac:spMkLst>
        </pc:spChg>
        <pc:spChg chg="mod">
          <ac:chgData name="Kedar Dhule" userId="e1e303f93bdf6017" providerId="LiveId" clId="{9956453E-396A-41AD-B377-759941DF252F}" dt="2024-05-27T06:23:56.965" v="278" actId="1076"/>
          <ac:spMkLst>
            <pc:docMk/>
            <pc:sldMk cId="1631262173" sldId="1307"/>
            <ac:spMk id="15" creationId="{D7DBA970-12A1-7B1F-8065-5FC59CA6C8D0}"/>
          </ac:spMkLst>
        </pc:spChg>
        <pc:spChg chg="mod">
          <ac:chgData name="Kedar Dhule" userId="e1e303f93bdf6017" providerId="LiveId" clId="{9956453E-396A-41AD-B377-759941DF252F}" dt="2024-05-27T06:23:56.965" v="278" actId="1076"/>
          <ac:spMkLst>
            <pc:docMk/>
            <pc:sldMk cId="1631262173" sldId="1307"/>
            <ac:spMk id="16" creationId="{3AFA38E6-C644-BA80-A926-664192222FC5}"/>
          </ac:spMkLst>
        </pc:spChg>
        <pc:spChg chg="mod">
          <ac:chgData name="Kedar Dhule" userId="e1e303f93bdf6017" providerId="LiveId" clId="{9956453E-396A-41AD-B377-759941DF252F}" dt="2024-05-27T06:23:56.965" v="278" actId="1076"/>
          <ac:spMkLst>
            <pc:docMk/>
            <pc:sldMk cId="1631262173" sldId="1307"/>
            <ac:spMk id="17" creationId="{1D31DAE3-66B1-1E45-504C-B6D0C29D31F8}"/>
          </ac:spMkLst>
        </pc:spChg>
        <pc:spChg chg="mod">
          <ac:chgData name="Kedar Dhule" userId="e1e303f93bdf6017" providerId="LiveId" clId="{9956453E-396A-41AD-B377-759941DF252F}" dt="2024-05-27T06:23:56.965" v="278" actId="1076"/>
          <ac:spMkLst>
            <pc:docMk/>
            <pc:sldMk cId="1631262173" sldId="1307"/>
            <ac:spMk id="18" creationId="{292F0CC7-557B-0B22-8F9A-626A0E0715E9}"/>
          </ac:spMkLst>
        </pc:spChg>
        <pc:spChg chg="mod">
          <ac:chgData name="Kedar Dhule" userId="e1e303f93bdf6017" providerId="LiveId" clId="{9956453E-396A-41AD-B377-759941DF252F}" dt="2024-05-27T06:23:56.965" v="278" actId="1076"/>
          <ac:spMkLst>
            <pc:docMk/>
            <pc:sldMk cId="1631262173" sldId="1307"/>
            <ac:spMk id="19" creationId="{19DD7A00-82E2-AE25-4CE1-364F9C59CC76}"/>
          </ac:spMkLst>
        </pc:spChg>
        <pc:spChg chg="mod">
          <ac:chgData name="Kedar Dhule" userId="e1e303f93bdf6017" providerId="LiveId" clId="{9956453E-396A-41AD-B377-759941DF252F}" dt="2024-05-27T06:23:56.965" v="278" actId="1076"/>
          <ac:spMkLst>
            <pc:docMk/>
            <pc:sldMk cId="1631262173" sldId="1307"/>
            <ac:spMk id="20" creationId="{A82FB4DF-7D71-1550-10B2-3143281828D8}"/>
          </ac:spMkLst>
        </pc:spChg>
        <pc:spChg chg="add mod">
          <ac:chgData name="Kedar Dhule" userId="e1e303f93bdf6017" providerId="LiveId" clId="{9956453E-396A-41AD-B377-759941DF252F}" dt="2024-05-27T06:23:56.965" v="278" actId="1076"/>
          <ac:spMkLst>
            <pc:docMk/>
            <pc:sldMk cId="1631262173" sldId="1307"/>
            <ac:spMk id="24" creationId="{B34866EB-88FE-1658-E83B-8EC0E4A28BC4}"/>
          </ac:spMkLst>
        </pc:spChg>
        <pc:spChg chg="mod">
          <ac:chgData name="Kedar Dhule" userId="e1e303f93bdf6017" providerId="LiveId" clId="{9956453E-396A-41AD-B377-759941DF252F}" dt="2024-05-27T06:23:56.965" v="278" actId="1076"/>
          <ac:spMkLst>
            <pc:docMk/>
            <pc:sldMk cId="1631262173" sldId="1307"/>
            <ac:spMk id="46" creationId="{5B85F7B0-3676-E8AB-33D8-82463B474702}"/>
          </ac:spMkLst>
        </pc:spChg>
        <pc:spChg chg="mod">
          <ac:chgData name="Kedar Dhule" userId="e1e303f93bdf6017" providerId="LiveId" clId="{9956453E-396A-41AD-B377-759941DF252F}" dt="2024-05-27T06:23:56.965" v="278" actId="1076"/>
          <ac:spMkLst>
            <pc:docMk/>
            <pc:sldMk cId="1631262173" sldId="1307"/>
            <ac:spMk id="67" creationId="{6EBDBD11-A893-5D47-3437-BFDADC9CF0CD}"/>
          </ac:spMkLst>
        </pc:spChg>
        <pc:spChg chg="add del mod">
          <ac:chgData name="Kedar Dhule" userId="e1e303f93bdf6017" providerId="LiveId" clId="{9956453E-396A-41AD-B377-759941DF252F}" dt="2024-05-27T06:23:56.965" v="278" actId="1076"/>
          <ac:spMkLst>
            <pc:docMk/>
            <pc:sldMk cId="1631262173" sldId="1307"/>
            <ac:spMk id="79" creationId="{5E696DDC-EB50-3631-787D-2778437746CC}"/>
          </ac:spMkLst>
        </pc:spChg>
        <pc:spChg chg="add del mod">
          <ac:chgData name="Kedar Dhule" userId="e1e303f93bdf6017" providerId="LiveId" clId="{9956453E-396A-41AD-B377-759941DF252F}" dt="2024-05-22T06:12:01.012" v="274" actId="478"/>
          <ac:spMkLst>
            <pc:docMk/>
            <pc:sldMk cId="1631262173" sldId="1307"/>
            <ac:spMk id="80" creationId="{69A3553B-0EF3-60AD-61A7-7F8CF82F9943}"/>
          </ac:spMkLst>
        </pc:spChg>
        <pc:spChg chg="mod">
          <ac:chgData name="Kedar Dhule" userId="e1e303f93bdf6017" providerId="LiveId" clId="{9956453E-396A-41AD-B377-759941DF252F}" dt="2024-05-27T06:23:56.965" v="278" actId="1076"/>
          <ac:spMkLst>
            <pc:docMk/>
            <pc:sldMk cId="1631262173" sldId="1307"/>
            <ac:spMk id="84" creationId="{76DE93F0-6413-1714-A97E-19F77E08FBF2}"/>
          </ac:spMkLst>
        </pc:spChg>
        <pc:spChg chg="mod">
          <ac:chgData name="Kedar Dhule" userId="e1e303f93bdf6017" providerId="LiveId" clId="{9956453E-396A-41AD-B377-759941DF252F}" dt="2024-05-27T06:23:56.965" v="278" actId="1076"/>
          <ac:spMkLst>
            <pc:docMk/>
            <pc:sldMk cId="1631262173" sldId="1307"/>
            <ac:spMk id="86" creationId="{F753CA8C-337C-0299-47FF-E11043958C50}"/>
          </ac:spMkLst>
        </pc:spChg>
        <pc:spChg chg="mod">
          <ac:chgData name="Kedar Dhule" userId="e1e303f93bdf6017" providerId="LiveId" clId="{9956453E-396A-41AD-B377-759941DF252F}" dt="2024-05-27T06:23:56.965" v="278" actId="1076"/>
          <ac:spMkLst>
            <pc:docMk/>
            <pc:sldMk cId="1631262173" sldId="1307"/>
            <ac:spMk id="88" creationId="{A68731E7-942E-3A67-0486-994EDF62ECF4}"/>
          </ac:spMkLst>
        </pc:spChg>
        <pc:spChg chg="mod">
          <ac:chgData name="Kedar Dhule" userId="e1e303f93bdf6017" providerId="LiveId" clId="{9956453E-396A-41AD-B377-759941DF252F}" dt="2024-05-27T06:23:56.965" v="278" actId="1076"/>
          <ac:spMkLst>
            <pc:docMk/>
            <pc:sldMk cId="1631262173" sldId="1307"/>
            <ac:spMk id="104" creationId="{8EE976C8-FF3C-90A0-B3B9-57556701BF5E}"/>
          </ac:spMkLst>
        </pc:spChg>
        <pc:spChg chg="mod">
          <ac:chgData name="Kedar Dhule" userId="e1e303f93bdf6017" providerId="LiveId" clId="{9956453E-396A-41AD-B377-759941DF252F}" dt="2024-05-27T06:23:56.965" v="278" actId="1076"/>
          <ac:spMkLst>
            <pc:docMk/>
            <pc:sldMk cId="1631262173" sldId="1307"/>
            <ac:spMk id="129" creationId="{F057E2AE-2601-F907-6BAD-B35FC4FDFF50}"/>
          </ac:spMkLst>
        </pc:spChg>
        <pc:spChg chg="mod">
          <ac:chgData name="Kedar Dhule" userId="e1e303f93bdf6017" providerId="LiveId" clId="{9956453E-396A-41AD-B377-759941DF252F}" dt="2024-05-27T06:23:56.965" v="278" actId="1076"/>
          <ac:spMkLst>
            <pc:docMk/>
            <pc:sldMk cId="1631262173" sldId="1307"/>
            <ac:spMk id="147" creationId="{42AE6912-154F-727D-D2D7-8FED5A5643BF}"/>
          </ac:spMkLst>
        </pc:spChg>
        <pc:spChg chg="mod">
          <ac:chgData name="Kedar Dhule" userId="e1e303f93bdf6017" providerId="LiveId" clId="{9956453E-396A-41AD-B377-759941DF252F}" dt="2024-05-27T06:23:56.965" v="278" actId="1076"/>
          <ac:spMkLst>
            <pc:docMk/>
            <pc:sldMk cId="1631262173" sldId="1307"/>
            <ac:spMk id="148" creationId="{1A5D6208-0900-56DD-0ACA-AD29A2E6A216}"/>
          </ac:spMkLst>
        </pc:spChg>
        <pc:spChg chg="mod">
          <ac:chgData name="Kedar Dhule" userId="e1e303f93bdf6017" providerId="LiveId" clId="{9956453E-396A-41AD-B377-759941DF252F}" dt="2024-05-27T06:23:56.965" v="278" actId="1076"/>
          <ac:spMkLst>
            <pc:docMk/>
            <pc:sldMk cId="1631262173" sldId="1307"/>
            <ac:spMk id="152" creationId="{7A58949D-EA5A-FE02-19FA-F81075431068}"/>
          </ac:spMkLst>
        </pc:spChg>
        <pc:spChg chg="del mod">
          <ac:chgData name="Kedar Dhule" userId="e1e303f93bdf6017" providerId="LiveId" clId="{9956453E-396A-41AD-B377-759941DF252F}" dt="2024-05-22T05:33:18.722" v="47" actId="478"/>
          <ac:spMkLst>
            <pc:docMk/>
            <pc:sldMk cId="1631262173" sldId="1307"/>
            <ac:spMk id="153" creationId="{2D0EE62F-B76B-0051-4971-FF4A6F30986D}"/>
          </ac:spMkLst>
        </pc:spChg>
        <pc:spChg chg="mod">
          <ac:chgData name="Kedar Dhule" userId="e1e303f93bdf6017" providerId="LiveId" clId="{9956453E-396A-41AD-B377-759941DF252F}" dt="2024-05-27T06:23:56.965" v="278" actId="1076"/>
          <ac:spMkLst>
            <pc:docMk/>
            <pc:sldMk cId="1631262173" sldId="1307"/>
            <ac:spMk id="154" creationId="{3EA464CA-833D-4D55-1578-DE84C153F100}"/>
          </ac:spMkLst>
        </pc:spChg>
        <pc:spChg chg="mod">
          <ac:chgData name="Kedar Dhule" userId="e1e303f93bdf6017" providerId="LiveId" clId="{9956453E-396A-41AD-B377-759941DF252F}" dt="2024-05-27T06:23:56.965" v="278" actId="1076"/>
          <ac:spMkLst>
            <pc:docMk/>
            <pc:sldMk cId="1631262173" sldId="1307"/>
            <ac:spMk id="155" creationId="{E0DCE7A7-0B53-4943-AA09-2F6630D948B4}"/>
          </ac:spMkLst>
        </pc:spChg>
        <pc:spChg chg="mod">
          <ac:chgData name="Kedar Dhule" userId="e1e303f93bdf6017" providerId="LiveId" clId="{9956453E-396A-41AD-B377-759941DF252F}" dt="2024-05-27T06:23:56.965" v="278" actId="1076"/>
          <ac:spMkLst>
            <pc:docMk/>
            <pc:sldMk cId="1631262173" sldId="1307"/>
            <ac:spMk id="156" creationId="{F726A2F3-A50B-DC80-3100-6485EE29EFFE}"/>
          </ac:spMkLst>
        </pc:spChg>
        <pc:spChg chg="mod">
          <ac:chgData name="Kedar Dhule" userId="e1e303f93bdf6017" providerId="LiveId" clId="{9956453E-396A-41AD-B377-759941DF252F}" dt="2024-05-27T06:23:56.965" v="278" actId="1076"/>
          <ac:spMkLst>
            <pc:docMk/>
            <pc:sldMk cId="1631262173" sldId="1307"/>
            <ac:spMk id="157" creationId="{D72EBBCF-4DAB-9D37-EBFE-702E0CC51CA1}"/>
          </ac:spMkLst>
        </pc:spChg>
        <pc:spChg chg="mod">
          <ac:chgData name="Kedar Dhule" userId="e1e303f93bdf6017" providerId="LiveId" clId="{9956453E-396A-41AD-B377-759941DF252F}" dt="2024-05-27T06:23:56.965" v="278" actId="1076"/>
          <ac:spMkLst>
            <pc:docMk/>
            <pc:sldMk cId="1631262173" sldId="1307"/>
            <ac:spMk id="160" creationId="{6CE27964-75DB-E898-BFED-5872261EB34E}"/>
          </ac:spMkLst>
        </pc:spChg>
        <pc:spChg chg="mod">
          <ac:chgData name="Kedar Dhule" userId="e1e303f93bdf6017" providerId="LiveId" clId="{9956453E-396A-41AD-B377-759941DF252F}" dt="2024-05-27T06:23:56.965" v="278" actId="1076"/>
          <ac:spMkLst>
            <pc:docMk/>
            <pc:sldMk cId="1631262173" sldId="1307"/>
            <ac:spMk id="161" creationId="{3D506425-7E94-BEE2-9F76-CB6C34B50F0E}"/>
          </ac:spMkLst>
        </pc:spChg>
        <pc:spChg chg="mod">
          <ac:chgData name="Kedar Dhule" userId="e1e303f93bdf6017" providerId="LiveId" clId="{9956453E-396A-41AD-B377-759941DF252F}" dt="2024-05-27T06:23:56.965" v="278" actId="1076"/>
          <ac:spMkLst>
            <pc:docMk/>
            <pc:sldMk cId="1631262173" sldId="1307"/>
            <ac:spMk id="162" creationId="{29158C80-5207-B848-81CD-C0BBF429BEDF}"/>
          </ac:spMkLst>
        </pc:spChg>
        <pc:spChg chg="mod">
          <ac:chgData name="Kedar Dhule" userId="e1e303f93bdf6017" providerId="LiveId" clId="{9956453E-396A-41AD-B377-759941DF252F}" dt="2024-05-27T06:23:56.965" v="278" actId="1076"/>
          <ac:spMkLst>
            <pc:docMk/>
            <pc:sldMk cId="1631262173" sldId="1307"/>
            <ac:spMk id="163" creationId="{389236EF-8D5E-AC95-97FB-C7341070E4C6}"/>
          </ac:spMkLst>
        </pc:spChg>
        <pc:spChg chg="mod">
          <ac:chgData name="Kedar Dhule" userId="e1e303f93bdf6017" providerId="LiveId" clId="{9956453E-396A-41AD-B377-759941DF252F}" dt="2024-05-27T06:23:56.965" v="278" actId="1076"/>
          <ac:spMkLst>
            <pc:docMk/>
            <pc:sldMk cId="1631262173" sldId="1307"/>
            <ac:spMk id="166" creationId="{EEFD933D-772B-8015-B117-30D668844C84}"/>
          </ac:spMkLst>
        </pc:spChg>
        <pc:spChg chg="mod">
          <ac:chgData name="Kedar Dhule" userId="e1e303f93bdf6017" providerId="LiveId" clId="{9956453E-396A-41AD-B377-759941DF252F}" dt="2024-05-27T06:23:56.965" v="278" actId="1076"/>
          <ac:spMkLst>
            <pc:docMk/>
            <pc:sldMk cId="1631262173" sldId="1307"/>
            <ac:spMk id="168" creationId="{53BBDA87-2F54-35A7-5621-412D79E6ED30}"/>
          </ac:spMkLst>
        </pc:spChg>
        <pc:spChg chg="mod">
          <ac:chgData name="Kedar Dhule" userId="e1e303f93bdf6017" providerId="LiveId" clId="{9956453E-396A-41AD-B377-759941DF252F}" dt="2024-05-27T06:23:56.965" v="278" actId="1076"/>
          <ac:spMkLst>
            <pc:docMk/>
            <pc:sldMk cId="1631262173" sldId="1307"/>
            <ac:spMk id="179" creationId="{CAE402EE-7A4D-8C74-1169-C5B189278195}"/>
          </ac:spMkLst>
        </pc:spChg>
        <pc:spChg chg="mod">
          <ac:chgData name="Kedar Dhule" userId="e1e303f93bdf6017" providerId="LiveId" clId="{9956453E-396A-41AD-B377-759941DF252F}" dt="2024-05-27T06:23:56.965" v="278" actId="1076"/>
          <ac:spMkLst>
            <pc:docMk/>
            <pc:sldMk cId="1631262173" sldId="1307"/>
            <ac:spMk id="185" creationId="{D6AFB8E0-62A0-0119-913B-598B5A84C76E}"/>
          </ac:spMkLst>
        </pc:spChg>
        <pc:spChg chg="mod">
          <ac:chgData name="Kedar Dhule" userId="e1e303f93bdf6017" providerId="LiveId" clId="{9956453E-396A-41AD-B377-759941DF252F}" dt="2024-05-27T06:23:56.965" v="278" actId="1076"/>
          <ac:spMkLst>
            <pc:docMk/>
            <pc:sldMk cId="1631262173" sldId="1307"/>
            <ac:spMk id="219" creationId="{D0CD4E87-A426-7ABE-37B6-167E45D02E2D}"/>
          </ac:spMkLst>
        </pc:spChg>
        <pc:grpChg chg="mod">
          <ac:chgData name="Kedar Dhule" userId="e1e303f93bdf6017" providerId="LiveId" clId="{9956453E-396A-41AD-B377-759941DF252F}" dt="2024-05-27T06:23:56.965" v="278" actId="1076"/>
          <ac:grpSpMkLst>
            <pc:docMk/>
            <pc:sldMk cId="1631262173" sldId="1307"/>
            <ac:grpSpMk id="149" creationId="{78BC1C3C-2D62-8DB3-D1D4-4081A04E5D0D}"/>
          </ac:grpSpMkLst>
        </pc:grpChg>
        <pc:picChg chg="mod">
          <ac:chgData name="Kedar Dhule" userId="e1e303f93bdf6017" providerId="LiveId" clId="{9956453E-396A-41AD-B377-759941DF252F}" dt="2024-05-27T06:23:56.965" v="278" actId="1076"/>
          <ac:picMkLst>
            <pc:docMk/>
            <pc:sldMk cId="1631262173" sldId="1307"/>
            <ac:picMk id="87" creationId="{3DA3A965-F757-0458-541A-4BE36AAF0EA5}"/>
          </ac:picMkLst>
        </pc:picChg>
        <pc:picChg chg="mod">
          <ac:chgData name="Kedar Dhule" userId="e1e303f93bdf6017" providerId="LiveId" clId="{9956453E-396A-41AD-B377-759941DF252F}" dt="2024-05-27T06:23:56.965" v="278" actId="1076"/>
          <ac:picMkLst>
            <pc:docMk/>
            <pc:sldMk cId="1631262173" sldId="1307"/>
            <ac:picMk id="103" creationId="{20E64723-0F1D-B1FA-5725-B6E544EE4E01}"/>
          </ac:picMkLst>
        </pc:picChg>
        <pc:cxnChg chg="mod">
          <ac:chgData name="Kedar Dhule" userId="e1e303f93bdf6017" providerId="LiveId" clId="{9956453E-396A-41AD-B377-759941DF252F}" dt="2024-05-27T06:23:56.965" v="278" actId="1076"/>
          <ac:cxnSpMkLst>
            <pc:docMk/>
            <pc:sldMk cId="1631262173" sldId="1307"/>
            <ac:cxnSpMk id="12" creationId="{BBF7EDCF-76A0-1C5A-6BCF-8E2C72FEE14A}"/>
          </ac:cxnSpMkLst>
        </pc:cxnChg>
        <pc:cxnChg chg="mod">
          <ac:chgData name="Kedar Dhule" userId="e1e303f93bdf6017" providerId="LiveId" clId="{9956453E-396A-41AD-B377-759941DF252F}" dt="2024-05-27T06:23:56.965" v="278" actId="1076"/>
          <ac:cxnSpMkLst>
            <pc:docMk/>
            <pc:sldMk cId="1631262173" sldId="1307"/>
            <ac:cxnSpMk id="23" creationId="{E1228E65-10F2-6DB4-3E31-09E522503117}"/>
          </ac:cxnSpMkLst>
        </pc:cxnChg>
        <pc:cxnChg chg="mod">
          <ac:chgData name="Kedar Dhule" userId="e1e303f93bdf6017" providerId="LiveId" clId="{9956453E-396A-41AD-B377-759941DF252F}" dt="2024-05-27T06:23:56.965" v="278" actId="1076"/>
          <ac:cxnSpMkLst>
            <pc:docMk/>
            <pc:sldMk cId="1631262173" sldId="1307"/>
            <ac:cxnSpMk id="29" creationId="{0D69F441-9D3D-6AB4-1D80-C59F85E2A588}"/>
          </ac:cxnSpMkLst>
        </pc:cxnChg>
        <pc:cxnChg chg="mod">
          <ac:chgData name="Kedar Dhule" userId="e1e303f93bdf6017" providerId="LiveId" clId="{9956453E-396A-41AD-B377-759941DF252F}" dt="2024-05-27T06:23:56.965" v="278" actId="1076"/>
          <ac:cxnSpMkLst>
            <pc:docMk/>
            <pc:sldMk cId="1631262173" sldId="1307"/>
            <ac:cxnSpMk id="32" creationId="{05079282-FFE3-3473-DEEC-83792FF3A991}"/>
          </ac:cxnSpMkLst>
        </pc:cxnChg>
        <pc:cxnChg chg="mod">
          <ac:chgData name="Kedar Dhule" userId="e1e303f93bdf6017" providerId="LiveId" clId="{9956453E-396A-41AD-B377-759941DF252F}" dt="2024-05-27T06:23:56.965" v="278" actId="1076"/>
          <ac:cxnSpMkLst>
            <pc:docMk/>
            <pc:sldMk cId="1631262173" sldId="1307"/>
            <ac:cxnSpMk id="35" creationId="{368A9229-612C-3320-68D1-7AACB508D262}"/>
          </ac:cxnSpMkLst>
        </pc:cxnChg>
        <pc:cxnChg chg="mod">
          <ac:chgData name="Kedar Dhule" userId="e1e303f93bdf6017" providerId="LiveId" clId="{9956453E-396A-41AD-B377-759941DF252F}" dt="2024-05-27T06:23:56.965" v="278" actId="1076"/>
          <ac:cxnSpMkLst>
            <pc:docMk/>
            <pc:sldMk cId="1631262173" sldId="1307"/>
            <ac:cxnSpMk id="40" creationId="{1F3CCC56-4134-945D-3FDF-AAF5D8857513}"/>
          </ac:cxnSpMkLst>
        </pc:cxnChg>
        <pc:cxnChg chg="add mod">
          <ac:chgData name="Kedar Dhule" userId="e1e303f93bdf6017" providerId="LiveId" clId="{9956453E-396A-41AD-B377-759941DF252F}" dt="2024-05-27T06:23:56.965" v="278" actId="1076"/>
          <ac:cxnSpMkLst>
            <pc:docMk/>
            <pc:sldMk cId="1631262173" sldId="1307"/>
            <ac:cxnSpMk id="58" creationId="{CC3F9415-0052-1516-E630-F6023DCEC4AB}"/>
          </ac:cxnSpMkLst>
        </pc:cxnChg>
        <pc:cxnChg chg="add mod">
          <ac:chgData name="Kedar Dhule" userId="e1e303f93bdf6017" providerId="LiveId" clId="{9956453E-396A-41AD-B377-759941DF252F}" dt="2024-05-27T06:23:56.965" v="278" actId="1076"/>
          <ac:cxnSpMkLst>
            <pc:docMk/>
            <pc:sldMk cId="1631262173" sldId="1307"/>
            <ac:cxnSpMk id="75" creationId="{9D3D1898-BD53-74E9-4320-B8A9D82A959C}"/>
          </ac:cxnSpMkLst>
        </pc:cxnChg>
        <pc:cxnChg chg="mod">
          <ac:chgData name="Kedar Dhule" userId="e1e303f93bdf6017" providerId="LiveId" clId="{9956453E-396A-41AD-B377-759941DF252F}" dt="2024-05-22T05:49:11.451" v="179" actId="14100"/>
          <ac:cxnSpMkLst>
            <pc:docMk/>
            <pc:sldMk cId="1631262173" sldId="1307"/>
            <ac:cxnSpMk id="78" creationId="{A059CCF3-A5F4-7FA0-7D3D-F48C34CFF8B7}"/>
          </ac:cxnSpMkLst>
        </pc:cxnChg>
        <pc:cxnChg chg="add mod">
          <ac:chgData name="Kedar Dhule" userId="e1e303f93bdf6017" providerId="LiveId" clId="{9956453E-396A-41AD-B377-759941DF252F}" dt="2024-05-27T06:23:56.965" v="278" actId="1076"/>
          <ac:cxnSpMkLst>
            <pc:docMk/>
            <pc:sldMk cId="1631262173" sldId="1307"/>
            <ac:cxnSpMk id="82" creationId="{CBFC6B1F-8162-49C5-1647-B5B82DEE6BF8}"/>
          </ac:cxnSpMkLst>
        </pc:cxnChg>
        <pc:cxnChg chg="mod">
          <ac:chgData name="Kedar Dhule" userId="e1e303f93bdf6017" providerId="LiveId" clId="{9956453E-396A-41AD-B377-759941DF252F}" dt="2024-05-27T06:23:56.965" v="278" actId="1076"/>
          <ac:cxnSpMkLst>
            <pc:docMk/>
            <pc:sldMk cId="1631262173" sldId="1307"/>
            <ac:cxnSpMk id="90" creationId="{315037B4-B6D1-3867-E451-C58BC46D07F9}"/>
          </ac:cxnSpMkLst>
        </pc:cxnChg>
        <pc:cxnChg chg="mod">
          <ac:chgData name="Kedar Dhule" userId="e1e303f93bdf6017" providerId="LiveId" clId="{9956453E-396A-41AD-B377-759941DF252F}" dt="2024-05-27T06:23:56.965" v="278" actId="1076"/>
          <ac:cxnSpMkLst>
            <pc:docMk/>
            <pc:sldMk cId="1631262173" sldId="1307"/>
            <ac:cxnSpMk id="93" creationId="{6C41645F-EAEB-0A90-AA77-44775BC7587B}"/>
          </ac:cxnSpMkLst>
        </pc:cxnChg>
        <pc:cxnChg chg="add mod">
          <ac:chgData name="Kedar Dhule" userId="e1e303f93bdf6017" providerId="LiveId" clId="{9956453E-396A-41AD-B377-759941DF252F}" dt="2024-05-27T06:23:56.965" v="278" actId="1076"/>
          <ac:cxnSpMkLst>
            <pc:docMk/>
            <pc:sldMk cId="1631262173" sldId="1307"/>
            <ac:cxnSpMk id="124" creationId="{522AB4BA-45F3-1945-D7B3-9B8A2D8A0927}"/>
          </ac:cxnSpMkLst>
        </pc:cxnChg>
        <pc:cxnChg chg="del mod">
          <ac:chgData name="Kedar Dhule" userId="e1e303f93bdf6017" providerId="LiveId" clId="{9956453E-396A-41AD-B377-759941DF252F}" dt="2024-05-22T05:57:33.227" v="261" actId="478"/>
          <ac:cxnSpMkLst>
            <pc:docMk/>
            <pc:sldMk cId="1631262173" sldId="1307"/>
            <ac:cxnSpMk id="164" creationId="{610FB8CC-70E2-129C-2866-0B1A0C93A72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4086D-8013-4187-83FC-9FECC3EAF9F9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39C13-A269-4836-A756-BDD19E4E1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197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AD2C5-2466-406B-B452-77B07798795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073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7A66B-DD07-55AB-7AE0-A2CE5971D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41725-9B47-DC23-6506-03D72DB45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53D16-1BB0-0631-86B2-6C165E7D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C6FD-8D2B-4648-8BBB-2DC94B585197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6CE1A-E71A-9F16-5290-91E1F5D1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B02D4-5E98-154F-377A-BAA5E710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1E07-D692-4F2C-9E01-9DDCEC18C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33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865F-3B4C-176B-47B0-F564D119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8A35C-45A0-BE63-B8C3-A95EF066B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8F59E-CA01-33AB-BCA9-AA7A865CA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C6FD-8D2B-4648-8BBB-2DC94B585197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31152-46A6-6D7E-8221-7573A2A5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A2F97-E750-16F5-D3F5-4009321A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1E07-D692-4F2C-9E01-9DDCEC18C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00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D6430-91C3-2187-83D1-62A8582D8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95BA5-8709-3220-51BD-B8F70F546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1DF56-BFAD-AD53-F44F-3976B3B4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C6FD-8D2B-4648-8BBB-2DC94B585197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392FE-8EAE-2FA8-BAE9-CA1673CE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0E777-F718-15C0-4687-0AFB0EC3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1E07-D692-4F2C-9E01-9DDCEC18C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96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9292-1D61-483E-C4B9-6378CCB61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6DA09-8C85-CDBF-E51D-23B74265F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6C853-9A00-C4D8-1C16-AA85D6C4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C6FD-8D2B-4648-8BBB-2DC94B585197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778C1-E239-FD84-B113-B9197181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87798-7B7B-7446-388A-329AA7874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1E07-D692-4F2C-9E01-9DDCEC18C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67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B6374-E54B-5C88-E6F8-036B68C22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9EC56-D661-B3EE-892B-7BE9E7830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1056-9C5F-55D2-83C2-01F5A67E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C6FD-8D2B-4648-8BBB-2DC94B585197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FC3BB-A44F-E1FB-9DD3-62C1158C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D63DA-0B01-EF7F-9657-FC4F0AD6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1E07-D692-4F2C-9E01-9DDCEC18C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0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79E7-25E6-9427-DAAD-BA0B9902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AA088-6F53-A25E-BF8D-D2077238B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0830A-9B78-D16A-0A7B-31DA0F108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86A55-CF17-D677-6AAE-C6A68FDD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C6FD-8D2B-4648-8BBB-2DC94B585197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D1E7A-88C9-4E23-DA86-25541F7F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8877A-7A68-F0AB-17A4-397197F6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1E07-D692-4F2C-9E01-9DDCEC18C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42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CA89-372D-82F9-8D7C-5E1F84BE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4F4C4-852F-BBD4-98F3-5A66654AA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90F1A-BD36-3A5A-0A68-0CD5917D8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9019C-7554-8853-6305-0756C4490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4B339-C1AB-3A7E-48FC-C89D9A1A1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37D3D0-F738-F56B-1201-027E2800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C6FD-8D2B-4648-8BBB-2DC94B585197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7D483-A258-D3C0-F50B-ABFCD631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EF331-BF18-FC5C-281D-6F25509D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1E07-D692-4F2C-9E01-9DDCEC18C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68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0119-196D-1090-8BB5-3CC26B9C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7A275-BCB4-DFF4-9C08-B136DDCB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C6FD-8D2B-4648-8BBB-2DC94B585197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26A9D-0C86-21A3-AE9E-6CF33BEB6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B80C7-95FF-E5DD-A650-1009F179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1E07-D692-4F2C-9E01-9DDCEC18C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43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7E867-4A4D-059F-1065-D9DD7C01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C6FD-8D2B-4648-8BBB-2DC94B585197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33E56F-24E8-478A-0AD3-BE030651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C670C-7058-AC81-52DA-8F4D10DD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1E07-D692-4F2C-9E01-9DDCEC18C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22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88FE-C8C6-11E2-1410-92CF6C742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8D031-4ED4-47BC-5254-F69E04D14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41B66-729B-FFE0-4F42-6F946A4B6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672AE-3699-4EFA-AEBB-C20B2CB3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C6FD-8D2B-4648-8BBB-2DC94B585197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EE547-6829-241C-5EC0-B24226EA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C42EC-AED5-688B-7F61-C77E97FF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1E07-D692-4F2C-9E01-9DDCEC18C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01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8A7E-83D1-4334-5FAE-B05831F83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2EB02-220B-C78D-3E6B-D709FD63F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5B43D-3CA6-47E1-64FD-7705B1F73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2C718-06E9-EE3C-B652-72725E5E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C6FD-8D2B-4648-8BBB-2DC94B585197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37BF2-DBBC-2F75-E9F8-D8AFB040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A0699-9003-02FB-2C7D-53AF22CD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1E07-D692-4F2C-9E01-9DDCEC18C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31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E1885-0E9B-46DC-B976-F9FED6B7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EDEF1-6046-73C6-1CBB-BF71C70A2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A99FC-06CD-3282-A169-6C0506D0F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FC6FD-8D2B-4648-8BBB-2DC94B585197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03A14-ADA2-9658-B08A-9ED72AB87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1B448-C723-AC3E-4EB8-8ED2E12FA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31E07-D692-4F2C-9E01-9DDCEC18C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81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L-Shape 161">
            <a:extLst>
              <a:ext uri="{FF2B5EF4-FFF2-40B4-BE49-F238E27FC236}">
                <a16:creationId xmlns:a16="http://schemas.microsoft.com/office/drawing/2014/main" id="{29158C80-5207-B848-81CD-C0BBF429BEDF}"/>
              </a:ext>
            </a:extLst>
          </p:cNvPr>
          <p:cNvSpPr/>
          <p:nvPr/>
        </p:nvSpPr>
        <p:spPr>
          <a:xfrm rot="10800000">
            <a:off x="2598441" y="1472128"/>
            <a:ext cx="6502316" cy="1385789"/>
          </a:xfrm>
          <a:custGeom>
            <a:avLst/>
            <a:gdLst>
              <a:gd name="connsiteX0" fmla="*/ 0 w 8282378"/>
              <a:gd name="connsiteY0" fmla="*/ 0 h 3559042"/>
              <a:gd name="connsiteX1" fmla="*/ 3560715 w 8282378"/>
              <a:gd name="connsiteY1" fmla="*/ 0 h 3559042"/>
              <a:gd name="connsiteX2" fmla="*/ 3560715 w 8282378"/>
              <a:gd name="connsiteY2" fmla="*/ 941723 h 3559042"/>
              <a:gd name="connsiteX3" fmla="*/ 8282378 w 8282378"/>
              <a:gd name="connsiteY3" fmla="*/ 941723 h 3559042"/>
              <a:gd name="connsiteX4" fmla="*/ 8282378 w 8282378"/>
              <a:gd name="connsiteY4" fmla="*/ 3559042 h 3559042"/>
              <a:gd name="connsiteX5" fmla="*/ 0 w 8282378"/>
              <a:gd name="connsiteY5" fmla="*/ 3559042 h 3559042"/>
              <a:gd name="connsiteX6" fmla="*/ 0 w 8282378"/>
              <a:gd name="connsiteY6" fmla="*/ 0 h 3559042"/>
              <a:gd name="connsiteX0" fmla="*/ 0 w 8282378"/>
              <a:gd name="connsiteY0" fmla="*/ 0 h 3559042"/>
              <a:gd name="connsiteX1" fmla="*/ 3560715 w 8282378"/>
              <a:gd name="connsiteY1" fmla="*/ 941723 h 3559042"/>
              <a:gd name="connsiteX2" fmla="*/ 8282378 w 8282378"/>
              <a:gd name="connsiteY2" fmla="*/ 941723 h 3559042"/>
              <a:gd name="connsiteX3" fmla="*/ 8282378 w 8282378"/>
              <a:gd name="connsiteY3" fmla="*/ 3559042 h 3559042"/>
              <a:gd name="connsiteX4" fmla="*/ 0 w 8282378"/>
              <a:gd name="connsiteY4" fmla="*/ 3559042 h 3559042"/>
              <a:gd name="connsiteX5" fmla="*/ 0 w 8282378"/>
              <a:gd name="connsiteY5" fmla="*/ 0 h 3559042"/>
              <a:gd name="connsiteX0" fmla="*/ 0 w 8282378"/>
              <a:gd name="connsiteY0" fmla="*/ 0 h 3559042"/>
              <a:gd name="connsiteX1" fmla="*/ 8282378 w 8282378"/>
              <a:gd name="connsiteY1" fmla="*/ 941723 h 3559042"/>
              <a:gd name="connsiteX2" fmla="*/ 8282378 w 8282378"/>
              <a:gd name="connsiteY2" fmla="*/ 3559042 h 3559042"/>
              <a:gd name="connsiteX3" fmla="*/ 0 w 8282378"/>
              <a:gd name="connsiteY3" fmla="*/ 3559042 h 3559042"/>
              <a:gd name="connsiteX4" fmla="*/ 0 w 8282378"/>
              <a:gd name="connsiteY4" fmla="*/ 0 h 3559042"/>
              <a:gd name="connsiteX0" fmla="*/ 0 w 8302698"/>
              <a:gd name="connsiteY0" fmla="*/ 0 h 2746242"/>
              <a:gd name="connsiteX1" fmla="*/ 8302698 w 8302698"/>
              <a:gd name="connsiteY1" fmla="*/ 128923 h 2746242"/>
              <a:gd name="connsiteX2" fmla="*/ 8302698 w 8302698"/>
              <a:gd name="connsiteY2" fmla="*/ 2746242 h 2746242"/>
              <a:gd name="connsiteX3" fmla="*/ 20320 w 8302698"/>
              <a:gd name="connsiteY3" fmla="*/ 2746242 h 2746242"/>
              <a:gd name="connsiteX4" fmla="*/ 0 w 8302698"/>
              <a:gd name="connsiteY4" fmla="*/ 0 h 2746242"/>
              <a:gd name="connsiteX0" fmla="*/ 0 w 8302698"/>
              <a:gd name="connsiteY0" fmla="*/ 1794 h 2748036"/>
              <a:gd name="connsiteX1" fmla="*/ 8292538 w 8302698"/>
              <a:gd name="connsiteY1" fmla="*/ 0 h 2748036"/>
              <a:gd name="connsiteX2" fmla="*/ 8302698 w 8302698"/>
              <a:gd name="connsiteY2" fmla="*/ 2748036 h 2748036"/>
              <a:gd name="connsiteX3" fmla="*/ 20320 w 8302698"/>
              <a:gd name="connsiteY3" fmla="*/ 2748036 h 2748036"/>
              <a:gd name="connsiteX4" fmla="*/ 0 w 8302698"/>
              <a:gd name="connsiteY4" fmla="*/ 1794 h 274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2698" h="2748036">
                <a:moveTo>
                  <a:pt x="0" y="1794"/>
                </a:moveTo>
                <a:lnTo>
                  <a:pt x="8292538" y="0"/>
                </a:lnTo>
                <a:cubicBezTo>
                  <a:pt x="8295925" y="916012"/>
                  <a:pt x="8299311" y="1832024"/>
                  <a:pt x="8302698" y="2748036"/>
                </a:cubicBezTo>
                <a:lnTo>
                  <a:pt x="20320" y="2748036"/>
                </a:lnTo>
                <a:lnTo>
                  <a:pt x="0" y="1794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235C15-683B-34F2-8EF5-F6D4E94B1F4F}"/>
              </a:ext>
            </a:extLst>
          </p:cNvPr>
          <p:cNvSpPr/>
          <p:nvPr/>
        </p:nvSpPr>
        <p:spPr>
          <a:xfrm>
            <a:off x="2759949" y="1800361"/>
            <a:ext cx="1006347" cy="22309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z="1200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DBA970-12A1-7B1F-8065-5FC59CA6C8D0}"/>
              </a:ext>
            </a:extLst>
          </p:cNvPr>
          <p:cNvSpPr/>
          <p:nvPr/>
        </p:nvSpPr>
        <p:spPr>
          <a:xfrm>
            <a:off x="2686814" y="2149161"/>
            <a:ext cx="1130754" cy="26771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ts val="1600"/>
              </a:lnSpc>
            </a:pPr>
            <a:r>
              <a:rPr lang="en-IN" sz="1200" b="1" dirty="0">
                <a:cs typeface="Calibri"/>
              </a:rPr>
              <a:t>Dataset</a:t>
            </a:r>
            <a:endParaRPr lang="en-IN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DD7A00-82E2-AE25-4CE1-364F9C59CC76}"/>
              </a:ext>
            </a:extLst>
          </p:cNvPr>
          <p:cNvSpPr txBox="1"/>
          <p:nvPr/>
        </p:nvSpPr>
        <p:spPr>
          <a:xfrm>
            <a:off x="2682413" y="1577652"/>
            <a:ext cx="1172480" cy="1945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ts val="1600"/>
              </a:lnSpc>
              <a:defRPr b="1" cap="small">
                <a:solidFill>
                  <a:schemeClr val="accent4"/>
                </a:solidFill>
              </a:defRPr>
            </a:lvl1pPr>
          </a:lstStyle>
          <a:p>
            <a:r>
              <a:rPr lang="en-US" sz="1200" dirty="0">
                <a:solidFill>
                  <a:schemeClr val="accent1"/>
                </a:solidFill>
              </a:rPr>
              <a:t>DNN Workload</a:t>
            </a:r>
            <a:endParaRPr lang="en-IN" sz="1200" dirty="0">
              <a:solidFill>
                <a:schemeClr val="accent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3BBDA87-2F54-35A7-5621-412D79E6ED30}"/>
              </a:ext>
            </a:extLst>
          </p:cNvPr>
          <p:cNvSpPr txBox="1"/>
          <p:nvPr/>
        </p:nvSpPr>
        <p:spPr>
          <a:xfrm>
            <a:off x="2610925" y="2433150"/>
            <a:ext cx="1846534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ts val="1800"/>
              </a:lnSpc>
              <a:defRPr/>
            </a:lvl1pPr>
          </a:lstStyle>
          <a:p>
            <a:pPr algn="l">
              <a:lnSpc>
                <a:spcPts val="1600"/>
              </a:lnSpc>
            </a:pPr>
            <a:r>
              <a:rPr lang="en-IN" sz="1200" b="1" cap="small" dirty="0">
                <a:solidFill>
                  <a:schemeClr val="accent1"/>
                </a:solidFill>
              </a:rPr>
              <a:t>( Training / Inference</a:t>
            </a:r>
          </a:p>
          <a:p>
            <a:pPr algn="l">
              <a:lnSpc>
                <a:spcPts val="1600"/>
              </a:lnSpc>
            </a:pPr>
            <a:r>
              <a:rPr lang="en-IN" sz="1200" b="1" cap="small" dirty="0">
                <a:solidFill>
                  <a:schemeClr val="accent1"/>
                </a:solidFill>
              </a:rPr>
              <a:t>       / Interleaving )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1AE3AD0-0121-AE2D-3F16-F73C98A26F97}"/>
              </a:ext>
            </a:extLst>
          </p:cNvPr>
          <p:cNvSpPr/>
          <p:nvPr/>
        </p:nvSpPr>
        <p:spPr>
          <a:xfrm>
            <a:off x="3858941" y="1800800"/>
            <a:ext cx="118532" cy="56665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F7EDCF-76A0-1C5A-6BCF-8E2C72FEE14A}"/>
              </a:ext>
            </a:extLst>
          </p:cNvPr>
          <p:cNvCxnSpPr>
            <a:cxnSpLocks/>
            <a:stCxn id="10" idx="1"/>
            <a:endCxn id="17" idx="1"/>
          </p:cNvCxnSpPr>
          <p:nvPr/>
        </p:nvCxnSpPr>
        <p:spPr>
          <a:xfrm>
            <a:off x="3977473" y="2084126"/>
            <a:ext cx="254041" cy="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AFA38E6-C644-BA80-A926-664192222FC5}"/>
              </a:ext>
            </a:extLst>
          </p:cNvPr>
          <p:cNvSpPr/>
          <p:nvPr/>
        </p:nvSpPr>
        <p:spPr>
          <a:xfrm>
            <a:off x="5577083" y="2080120"/>
            <a:ext cx="1085339" cy="3023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31DAE3-66B1-1E45-504C-B6D0C29D31F8}"/>
              </a:ext>
            </a:extLst>
          </p:cNvPr>
          <p:cNvSpPr/>
          <p:nvPr/>
        </p:nvSpPr>
        <p:spPr>
          <a:xfrm>
            <a:off x="4231514" y="1576236"/>
            <a:ext cx="3277801" cy="10179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92F0CC7-557B-0B22-8F9A-626A0E0715E9}"/>
              </a:ext>
            </a:extLst>
          </p:cNvPr>
          <p:cNvSpPr/>
          <p:nvPr/>
        </p:nvSpPr>
        <p:spPr>
          <a:xfrm>
            <a:off x="4626946" y="1873556"/>
            <a:ext cx="1006347" cy="22309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z="1200" b="1" dirty="0">
                <a:solidFill>
                  <a:schemeClr val="bg1"/>
                </a:solidFill>
              </a:rPr>
              <a:t>Profiler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82FB4DF-7D71-1550-10B2-3143281828D8}"/>
              </a:ext>
            </a:extLst>
          </p:cNvPr>
          <p:cNvSpPr/>
          <p:nvPr/>
        </p:nvSpPr>
        <p:spPr>
          <a:xfrm>
            <a:off x="6195930" y="1847309"/>
            <a:ext cx="1085339" cy="27301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z="1200" b="1" dirty="0">
                <a:solidFill>
                  <a:schemeClr val="bg1"/>
                </a:solidFill>
              </a:rPr>
              <a:t>GMD Search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228E65-10F2-6DB4-3E31-09E522503117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5633293" y="1983816"/>
            <a:ext cx="562637" cy="1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69F441-9D3D-6AB4-1D80-C59F85E2A588}"/>
              </a:ext>
            </a:extLst>
          </p:cNvPr>
          <p:cNvCxnSpPr>
            <a:cxnSpLocks/>
          </p:cNvCxnSpPr>
          <p:nvPr/>
        </p:nvCxnSpPr>
        <p:spPr>
          <a:xfrm>
            <a:off x="8716727" y="3064668"/>
            <a:ext cx="0" cy="15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5079282-FFE3-3473-DEEC-83792FF3A991}"/>
              </a:ext>
            </a:extLst>
          </p:cNvPr>
          <p:cNvCxnSpPr>
            <a:cxnSpLocks/>
          </p:cNvCxnSpPr>
          <p:nvPr/>
        </p:nvCxnSpPr>
        <p:spPr>
          <a:xfrm flipH="1">
            <a:off x="4385000" y="2382438"/>
            <a:ext cx="2351805" cy="9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68A9229-612C-3320-68D1-7AACB508D262}"/>
              </a:ext>
            </a:extLst>
          </p:cNvPr>
          <p:cNvCxnSpPr>
            <a:cxnSpLocks/>
          </p:cNvCxnSpPr>
          <p:nvPr/>
        </p:nvCxnSpPr>
        <p:spPr>
          <a:xfrm flipV="1">
            <a:off x="4425813" y="2000628"/>
            <a:ext cx="0" cy="398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F3CCC56-4134-945D-3FDF-AAF5D8857513}"/>
              </a:ext>
            </a:extLst>
          </p:cNvPr>
          <p:cNvCxnSpPr>
            <a:cxnSpLocks/>
          </p:cNvCxnSpPr>
          <p:nvPr/>
        </p:nvCxnSpPr>
        <p:spPr>
          <a:xfrm>
            <a:off x="5693021" y="2437065"/>
            <a:ext cx="2306" cy="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B85F7B0-3676-E8AB-33D8-82463B474702}"/>
              </a:ext>
            </a:extLst>
          </p:cNvPr>
          <p:cNvSpPr txBox="1"/>
          <p:nvPr/>
        </p:nvSpPr>
        <p:spPr>
          <a:xfrm>
            <a:off x="5216694" y="1652906"/>
            <a:ext cx="1387641" cy="1945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ts val="1800"/>
              </a:lnSpc>
              <a:defRPr/>
            </a:lvl1pPr>
          </a:lstStyle>
          <a:p>
            <a:pPr algn="l">
              <a:lnSpc>
                <a:spcPts val="1600"/>
              </a:lnSpc>
            </a:pPr>
            <a:r>
              <a:rPr lang="en-IN" sz="1200" b="1" i="1" dirty="0"/>
              <a:t>~10-20 Power Modes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EBDBD11-A893-5D47-3437-BFDADC9CF0CD}"/>
              </a:ext>
            </a:extLst>
          </p:cNvPr>
          <p:cNvSpPr txBox="1"/>
          <p:nvPr/>
        </p:nvSpPr>
        <p:spPr>
          <a:xfrm>
            <a:off x="3726237" y="2578250"/>
            <a:ext cx="2177428" cy="1945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ts val="1800"/>
              </a:lnSpc>
              <a:defRPr/>
            </a:lvl1pPr>
          </a:lstStyle>
          <a:p>
            <a:pPr>
              <a:lnSpc>
                <a:spcPts val="1600"/>
              </a:lnSpc>
            </a:pPr>
            <a:r>
              <a:rPr lang="en-IN" sz="1200" b="1" cap="small" dirty="0">
                <a:solidFill>
                  <a:schemeClr val="accent4"/>
                </a:solidFill>
              </a:rPr>
              <a:t>Optimizer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059CCF3-A5F4-7FA0-7D3D-F48C34CFF8B7}"/>
              </a:ext>
            </a:extLst>
          </p:cNvPr>
          <p:cNvCxnSpPr>
            <a:cxnSpLocks/>
          </p:cNvCxnSpPr>
          <p:nvPr/>
        </p:nvCxnSpPr>
        <p:spPr>
          <a:xfrm>
            <a:off x="7265039" y="1179679"/>
            <a:ext cx="3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6DE93F0-6413-1714-A97E-19F77E08FBF2}"/>
              </a:ext>
            </a:extLst>
          </p:cNvPr>
          <p:cNvSpPr/>
          <p:nvPr/>
        </p:nvSpPr>
        <p:spPr>
          <a:xfrm>
            <a:off x="2626639" y="3155378"/>
            <a:ext cx="1274160" cy="64864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753CA8C-337C-0299-47FF-E11043958C50}"/>
              </a:ext>
            </a:extLst>
          </p:cNvPr>
          <p:cNvSpPr/>
          <p:nvPr/>
        </p:nvSpPr>
        <p:spPr>
          <a:xfrm>
            <a:off x="3020777" y="3195330"/>
            <a:ext cx="854119" cy="2337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z="1200" b="1" dirty="0"/>
              <a:t>User Req.</a:t>
            </a:r>
            <a:endParaRPr lang="en-IN" sz="1200" b="1" dirty="0"/>
          </a:p>
        </p:txBody>
      </p:sp>
      <p:pic>
        <p:nvPicPr>
          <p:cNvPr id="87" name="Graphic 86" descr="Female Profile with solid fill">
            <a:extLst>
              <a:ext uri="{FF2B5EF4-FFF2-40B4-BE49-F238E27FC236}">
                <a16:creationId xmlns:a16="http://schemas.microsoft.com/office/drawing/2014/main" id="{3DA3A965-F757-0458-541A-4BE36AAF0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3733" y="3167056"/>
            <a:ext cx="290302" cy="290302"/>
          </a:xfrm>
          <a:prstGeom prst="rect">
            <a:avLst/>
          </a:prstGeom>
        </p:spPr>
      </p:pic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A68731E7-942E-3A67-0486-994EDF62ECF4}"/>
              </a:ext>
            </a:extLst>
          </p:cNvPr>
          <p:cNvSpPr/>
          <p:nvPr/>
        </p:nvSpPr>
        <p:spPr>
          <a:xfrm>
            <a:off x="2644805" y="3491585"/>
            <a:ext cx="1274160" cy="27820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IN" sz="1200" b="1" dirty="0"/>
              <a:t>Power/ Latency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15037B4-B6D1-3867-E451-C58BC46D07F9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3900799" y="3479699"/>
            <a:ext cx="170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C41645F-EAEB-0A90-AA77-44775BC7587B}"/>
              </a:ext>
            </a:extLst>
          </p:cNvPr>
          <p:cNvCxnSpPr>
            <a:cxnSpLocks/>
          </p:cNvCxnSpPr>
          <p:nvPr/>
        </p:nvCxnSpPr>
        <p:spPr>
          <a:xfrm flipV="1">
            <a:off x="4058929" y="2084126"/>
            <a:ext cx="14455" cy="1395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Graphic 102" descr="Database with solid fill">
            <a:extLst>
              <a:ext uri="{FF2B5EF4-FFF2-40B4-BE49-F238E27FC236}">
                <a16:creationId xmlns:a16="http://schemas.microsoft.com/office/drawing/2014/main" id="{20E64723-0F1D-B1FA-5725-B6E544EE4E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22854" y="1606440"/>
            <a:ext cx="324609" cy="278725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8EE976C8-FF3C-90A0-B3B9-57556701BF5E}"/>
              </a:ext>
            </a:extLst>
          </p:cNvPr>
          <p:cNvSpPr/>
          <p:nvPr/>
        </p:nvSpPr>
        <p:spPr>
          <a:xfrm>
            <a:off x="7814662" y="1873556"/>
            <a:ext cx="1190469" cy="31797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IN" sz="1200" b="1" dirty="0"/>
              <a:t>Optimal Config</a:t>
            </a:r>
          </a:p>
        </p:txBody>
      </p:sp>
      <p:sp>
        <p:nvSpPr>
          <p:cNvPr id="129" name="L-Shape 161">
            <a:extLst>
              <a:ext uri="{FF2B5EF4-FFF2-40B4-BE49-F238E27FC236}">
                <a16:creationId xmlns:a16="http://schemas.microsoft.com/office/drawing/2014/main" id="{F057E2AE-2601-F907-6BAD-B35FC4FDFF50}"/>
              </a:ext>
            </a:extLst>
          </p:cNvPr>
          <p:cNvSpPr/>
          <p:nvPr/>
        </p:nvSpPr>
        <p:spPr>
          <a:xfrm rot="10800000">
            <a:off x="4142160" y="3176575"/>
            <a:ext cx="4817253" cy="1079866"/>
          </a:xfrm>
          <a:custGeom>
            <a:avLst/>
            <a:gdLst>
              <a:gd name="connsiteX0" fmla="*/ 0 w 8282378"/>
              <a:gd name="connsiteY0" fmla="*/ 0 h 3559042"/>
              <a:gd name="connsiteX1" fmla="*/ 3560715 w 8282378"/>
              <a:gd name="connsiteY1" fmla="*/ 0 h 3559042"/>
              <a:gd name="connsiteX2" fmla="*/ 3560715 w 8282378"/>
              <a:gd name="connsiteY2" fmla="*/ 941723 h 3559042"/>
              <a:gd name="connsiteX3" fmla="*/ 8282378 w 8282378"/>
              <a:gd name="connsiteY3" fmla="*/ 941723 h 3559042"/>
              <a:gd name="connsiteX4" fmla="*/ 8282378 w 8282378"/>
              <a:gd name="connsiteY4" fmla="*/ 3559042 h 3559042"/>
              <a:gd name="connsiteX5" fmla="*/ 0 w 8282378"/>
              <a:gd name="connsiteY5" fmla="*/ 3559042 h 3559042"/>
              <a:gd name="connsiteX6" fmla="*/ 0 w 8282378"/>
              <a:gd name="connsiteY6" fmla="*/ 0 h 3559042"/>
              <a:gd name="connsiteX0" fmla="*/ 0 w 8282378"/>
              <a:gd name="connsiteY0" fmla="*/ 0 h 3559042"/>
              <a:gd name="connsiteX1" fmla="*/ 3560715 w 8282378"/>
              <a:gd name="connsiteY1" fmla="*/ 941723 h 3559042"/>
              <a:gd name="connsiteX2" fmla="*/ 8282378 w 8282378"/>
              <a:gd name="connsiteY2" fmla="*/ 941723 h 3559042"/>
              <a:gd name="connsiteX3" fmla="*/ 8282378 w 8282378"/>
              <a:gd name="connsiteY3" fmla="*/ 3559042 h 3559042"/>
              <a:gd name="connsiteX4" fmla="*/ 0 w 8282378"/>
              <a:gd name="connsiteY4" fmla="*/ 3559042 h 3559042"/>
              <a:gd name="connsiteX5" fmla="*/ 0 w 8282378"/>
              <a:gd name="connsiteY5" fmla="*/ 0 h 3559042"/>
              <a:gd name="connsiteX0" fmla="*/ 0 w 8282378"/>
              <a:gd name="connsiteY0" fmla="*/ 0 h 3559042"/>
              <a:gd name="connsiteX1" fmla="*/ 8282378 w 8282378"/>
              <a:gd name="connsiteY1" fmla="*/ 941723 h 3559042"/>
              <a:gd name="connsiteX2" fmla="*/ 8282378 w 8282378"/>
              <a:gd name="connsiteY2" fmla="*/ 3559042 h 3559042"/>
              <a:gd name="connsiteX3" fmla="*/ 0 w 8282378"/>
              <a:gd name="connsiteY3" fmla="*/ 3559042 h 3559042"/>
              <a:gd name="connsiteX4" fmla="*/ 0 w 8282378"/>
              <a:gd name="connsiteY4" fmla="*/ 0 h 3559042"/>
              <a:gd name="connsiteX0" fmla="*/ 0 w 8302698"/>
              <a:gd name="connsiteY0" fmla="*/ 0 h 2746242"/>
              <a:gd name="connsiteX1" fmla="*/ 8302698 w 8302698"/>
              <a:gd name="connsiteY1" fmla="*/ 128923 h 2746242"/>
              <a:gd name="connsiteX2" fmla="*/ 8302698 w 8302698"/>
              <a:gd name="connsiteY2" fmla="*/ 2746242 h 2746242"/>
              <a:gd name="connsiteX3" fmla="*/ 20320 w 8302698"/>
              <a:gd name="connsiteY3" fmla="*/ 2746242 h 2746242"/>
              <a:gd name="connsiteX4" fmla="*/ 0 w 8302698"/>
              <a:gd name="connsiteY4" fmla="*/ 0 h 2746242"/>
              <a:gd name="connsiteX0" fmla="*/ 0 w 8302698"/>
              <a:gd name="connsiteY0" fmla="*/ 1794 h 2748036"/>
              <a:gd name="connsiteX1" fmla="*/ 8292538 w 8302698"/>
              <a:gd name="connsiteY1" fmla="*/ 0 h 2748036"/>
              <a:gd name="connsiteX2" fmla="*/ 8302698 w 8302698"/>
              <a:gd name="connsiteY2" fmla="*/ 2748036 h 2748036"/>
              <a:gd name="connsiteX3" fmla="*/ 20320 w 8302698"/>
              <a:gd name="connsiteY3" fmla="*/ 2748036 h 2748036"/>
              <a:gd name="connsiteX4" fmla="*/ 0 w 8302698"/>
              <a:gd name="connsiteY4" fmla="*/ 1794 h 274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2698" h="2748036">
                <a:moveTo>
                  <a:pt x="0" y="1794"/>
                </a:moveTo>
                <a:lnTo>
                  <a:pt x="8292538" y="0"/>
                </a:lnTo>
                <a:cubicBezTo>
                  <a:pt x="8295925" y="916012"/>
                  <a:pt x="8299311" y="1832024"/>
                  <a:pt x="8302698" y="2748036"/>
                </a:cubicBezTo>
                <a:lnTo>
                  <a:pt x="20320" y="2748036"/>
                </a:lnTo>
                <a:lnTo>
                  <a:pt x="0" y="1794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2AE6912-154F-727D-D2D7-8FED5A5643BF}"/>
              </a:ext>
            </a:extLst>
          </p:cNvPr>
          <p:cNvSpPr/>
          <p:nvPr/>
        </p:nvSpPr>
        <p:spPr>
          <a:xfrm>
            <a:off x="7047310" y="3211508"/>
            <a:ext cx="1707994" cy="10130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99663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A5D6208-0900-56DD-0ACA-AD29A2E6A216}"/>
              </a:ext>
            </a:extLst>
          </p:cNvPr>
          <p:cNvSpPr/>
          <p:nvPr/>
        </p:nvSpPr>
        <p:spPr>
          <a:xfrm>
            <a:off x="5901032" y="3217462"/>
            <a:ext cx="1026401" cy="9718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8BC1C3C-2D62-8DB3-D1D4-4081A04E5D0D}"/>
              </a:ext>
            </a:extLst>
          </p:cNvPr>
          <p:cNvGrpSpPr/>
          <p:nvPr/>
        </p:nvGrpSpPr>
        <p:grpSpPr>
          <a:xfrm>
            <a:off x="4391552" y="3457164"/>
            <a:ext cx="500252" cy="327447"/>
            <a:chOff x="3728523" y="2858619"/>
            <a:chExt cx="1085984" cy="1019127"/>
          </a:xfrm>
        </p:grpSpPr>
        <p:pic>
          <p:nvPicPr>
            <p:cNvPr id="150" name="Graphic 149" descr="Database with solid fill">
              <a:extLst>
                <a:ext uri="{FF2B5EF4-FFF2-40B4-BE49-F238E27FC236}">
                  <a16:creationId xmlns:a16="http://schemas.microsoft.com/office/drawing/2014/main" id="{72241DB3-C415-92DB-DD72-5115E9183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28523" y="2858619"/>
              <a:ext cx="914400" cy="914400"/>
            </a:xfrm>
            <a:prstGeom prst="rect">
              <a:avLst/>
            </a:prstGeom>
          </p:spPr>
        </p:pic>
        <p:pic>
          <p:nvPicPr>
            <p:cNvPr id="151" name="Graphic 150" descr="Database with solid fill">
              <a:extLst>
                <a:ext uri="{FF2B5EF4-FFF2-40B4-BE49-F238E27FC236}">
                  <a16:creationId xmlns:a16="http://schemas.microsoft.com/office/drawing/2014/main" id="{29600FD2-D295-A7FD-BA28-733F4BE7E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00107" y="2963346"/>
              <a:ext cx="914400" cy="914400"/>
            </a:xfrm>
            <a:prstGeom prst="rect">
              <a:avLst/>
            </a:prstGeom>
          </p:spPr>
        </p:pic>
      </p:grp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7A58949D-EA5A-FE02-19FA-F81075431068}"/>
              </a:ext>
            </a:extLst>
          </p:cNvPr>
          <p:cNvSpPr/>
          <p:nvPr/>
        </p:nvSpPr>
        <p:spPr>
          <a:xfrm>
            <a:off x="5963109" y="3264571"/>
            <a:ext cx="887039" cy="365212"/>
          </a:xfrm>
          <a:prstGeom prst="roundRect">
            <a:avLst/>
          </a:prstGeom>
          <a:effectLst>
            <a:outerShdw dist="63500" dir="2700000" algn="ctr" rotWithShape="0">
              <a:schemeClr val="accent4">
                <a:alpha val="60000"/>
              </a:scheme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z="1200" b="1" dirty="0"/>
              <a:t>NN Model (Time)</a:t>
            </a:r>
            <a:endParaRPr lang="en-IN" sz="1200" b="1" dirty="0"/>
          </a:p>
        </p:txBody>
      </p:sp>
      <p:sp>
        <p:nvSpPr>
          <p:cNvPr id="154" name="Arrow: Right 153">
            <a:extLst>
              <a:ext uri="{FF2B5EF4-FFF2-40B4-BE49-F238E27FC236}">
                <a16:creationId xmlns:a16="http://schemas.microsoft.com/office/drawing/2014/main" id="{3EA464CA-833D-4D55-1578-DE84C153F100}"/>
              </a:ext>
            </a:extLst>
          </p:cNvPr>
          <p:cNvSpPr/>
          <p:nvPr/>
        </p:nvSpPr>
        <p:spPr>
          <a:xfrm>
            <a:off x="5770232" y="3494227"/>
            <a:ext cx="172304" cy="15381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200" b="1"/>
          </a:p>
        </p:txBody>
      </p: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E0DCE7A7-0B53-4943-AA09-2F6630D948B4}"/>
              </a:ext>
            </a:extLst>
          </p:cNvPr>
          <p:cNvSpPr/>
          <p:nvPr/>
        </p:nvSpPr>
        <p:spPr>
          <a:xfrm rot="5400000">
            <a:off x="7865558" y="3592828"/>
            <a:ext cx="81251" cy="189352"/>
          </a:xfrm>
          <a:prstGeom prst="rightArrow">
            <a:avLst/>
          </a:prstGeom>
          <a:solidFill>
            <a:srgbClr val="C9925B"/>
          </a:solidFill>
          <a:ln>
            <a:solidFill>
              <a:srgbClr val="99663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200" b="1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F726A2F3-A50B-DC80-3100-6485EE29EFFE}"/>
              </a:ext>
            </a:extLst>
          </p:cNvPr>
          <p:cNvSpPr/>
          <p:nvPr/>
        </p:nvSpPr>
        <p:spPr>
          <a:xfrm>
            <a:off x="7206046" y="3717533"/>
            <a:ext cx="1510681" cy="169406"/>
          </a:xfrm>
          <a:prstGeom prst="roundRect">
            <a:avLst/>
          </a:prstGeom>
          <a:solidFill>
            <a:schemeClr val="accent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z="1200" b="1" dirty="0" err="1"/>
              <a:t>Time:Power</a:t>
            </a:r>
            <a:r>
              <a:rPr lang="en-US" sz="1200" b="1" dirty="0"/>
              <a:t> Pareto</a:t>
            </a:r>
            <a:endParaRPr lang="en-IN" sz="1200" b="1" dirty="0"/>
          </a:p>
        </p:txBody>
      </p:sp>
      <p:sp>
        <p:nvSpPr>
          <p:cNvPr id="157" name="Arrow: Right 156">
            <a:extLst>
              <a:ext uri="{FF2B5EF4-FFF2-40B4-BE49-F238E27FC236}">
                <a16:creationId xmlns:a16="http://schemas.microsoft.com/office/drawing/2014/main" id="{D72EBBCF-4DAB-9D37-EBFE-702E0CC51CA1}"/>
              </a:ext>
            </a:extLst>
          </p:cNvPr>
          <p:cNvSpPr/>
          <p:nvPr/>
        </p:nvSpPr>
        <p:spPr>
          <a:xfrm>
            <a:off x="6956100" y="3601954"/>
            <a:ext cx="149434" cy="153817"/>
          </a:xfrm>
          <a:prstGeom prst="rightArrow">
            <a:avLst/>
          </a:prstGeom>
          <a:solidFill>
            <a:srgbClr val="C9925B"/>
          </a:solidFill>
          <a:ln>
            <a:solidFill>
              <a:srgbClr val="99663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200" b="1"/>
          </a:p>
        </p:txBody>
      </p:sp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6CE27964-75DB-E898-BFED-5872261EB34E}"/>
              </a:ext>
            </a:extLst>
          </p:cNvPr>
          <p:cNvSpPr/>
          <p:nvPr/>
        </p:nvSpPr>
        <p:spPr>
          <a:xfrm rot="5400000">
            <a:off x="7862912" y="3874636"/>
            <a:ext cx="50892" cy="189352"/>
          </a:xfrm>
          <a:prstGeom prst="rightArrow">
            <a:avLst/>
          </a:prstGeom>
          <a:solidFill>
            <a:srgbClr val="C9925B"/>
          </a:solidFill>
          <a:ln>
            <a:solidFill>
              <a:srgbClr val="99663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200" b="1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D506425-7E94-BEE2-9F76-CB6C34B50F0E}"/>
              </a:ext>
            </a:extLst>
          </p:cNvPr>
          <p:cNvSpPr/>
          <p:nvPr/>
        </p:nvSpPr>
        <p:spPr>
          <a:xfrm>
            <a:off x="4999330" y="3415539"/>
            <a:ext cx="740818" cy="3866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z="1200" b="1" dirty="0"/>
              <a:t>NN Training</a:t>
            </a:r>
            <a:endParaRPr lang="en-IN" sz="1200" b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89236EF-8D5E-AC95-97FB-C7341070E4C6}"/>
              </a:ext>
            </a:extLst>
          </p:cNvPr>
          <p:cNvSpPr txBox="1"/>
          <p:nvPr/>
        </p:nvSpPr>
        <p:spPr>
          <a:xfrm>
            <a:off x="4202519" y="3211509"/>
            <a:ext cx="1707995" cy="1945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ts val="1800"/>
              </a:lnSpc>
              <a:defRPr/>
            </a:lvl1pPr>
          </a:lstStyle>
          <a:p>
            <a:pPr algn="l">
              <a:lnSpc>
                <a:spcPts val="1600"/>
              </a:lnSpc>
            </a:pPr>
            <a:r>
              <a:rPr lang="en-IN" sz="1200" b="1" i="1" dirty="0"/>
              <a:t>100s of Power Modes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EEFD933D-772B-8015-B117-30D668844C84}"/>
              </a:ext>
            </a:extLst>
          </p:cNvPr>
          <p:cNvSpPr/>
          <p:nvPr/>
        </p:nvSpPr>
        <p:spPr>
          <a:xfrm>
            <a:off x="7194727" y="3994758"/>
            <a:ext cx="1387262" cy="170682"/>
          </a:xfrm>
          <a:prstGeom prst="roundRect">
            <a:avLst/>
          </a:prstGeom>
          <a:effectLst>
            <a:outerShdw dist="63500" dir="2700000" algn="ctr" rotWithShape="0">
              <a:schemeClr val="accent4">
                <a:alpha val="60000"/>
              </a:scheme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IN" sz="1200" b="1" i="1" dirty="0"/>
              <a:t>Optimal Config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AE402EE-7A4D-8C74-1169-C5B189278195}"/>
              </a:ext>
            </a:extLst>
          </p:cNvPr>
          <p:cNvSpPr/>
          <p:nvPr/>
        </p:nvSpPr>
        <p:spPr>
          <a:xfrm>
            <a:off x="7150844" y="3258453"/>
            <a:ext cx="1510681" cy="3435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z="1000" b="1" dirty="0"/>
              <a:t>Predict Time &amp; Power for all Power Modes</a:t>
            </a:r>
            <a:endParaRPr lang="en-IN" sz="1000" b="1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6AFB8E0-62A0-0119-913B-598B5A84C76E}"/>
              </a:ext>
            </a:extLst>
          </p:cNvPr>
          <p:cNvSpPr txBox="1"/>
          <p:nvPr/>
        </p:nvSpPr>
        <p:spPr>
          <a:xfrm>
            <a:off x="2644805" y="2881724"/>
            <a:ext cx="3698127" cy="1945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ts val="1800"/>
              </a:lnSpc>
              <a:defRPr/>
            </a:lvl1pPr>
          </a:lstStyle>
          <a:p>
            <a:pPr algn="l">
              <a:lnSpc>
                <a:spcPts val="1600"/>
              </a:lnSpc>
            </a:pPr>
            <a:r>
              <a:rPr lang="en-US" sz="1200" b="1" cap="small" dirty="0">
                <a:solidFill>
                  <a:schemeClr val="accent4"/>
                </a:solidFill>
              </a:rPr>
              <a:t>1.GMD search based optimization</a:t>
            </a:r>
            <a:endParaRPr lang="en-IN" sz="1200" b="1" cap="small" dirty="0">
              <a:solidFill>
                <a:schemeClr val="accent4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0CD4E87-A426-7ABE-37B6-167E45D02E2D}"/>
              </a:ext>
            </a:extLst>
          </p:cNvPr>
          <p:cNvSpPr txBox="1"/>
          <p:nvPr/>
        </p:nvSpPr>
        <p:spPr>
          <a:xfrm>
            <a:off x="4190231" y="4277460"/>
            <a:ext cx="3698127" cy="1945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ts val="1800"/>
              </a:lnSpc>
              <a:defRPr/>
            </a:lvl1pPr>
          </a:lstStyle>
          <a:p>
            <a:pPr algn="l">
              <a:lnSpc>
                <a:spcPts val="1600"/>
              </a:lnSpc>
            </a:pPr>
            <a:r>
              <a:rPr lang="en-IN" sz="1200" b="1" cap="small" dirty="0">
                <a:solidFill>
                  <a:schemeClr val="accent2">
                    <a:lumMod val="75000"/>
                  </a:schemeClr>
                </a:solidFill>
              </a:rPr>
              <a:t>2. NN prediction based optimization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34866EB-88FE-1658-E83B-8EC0E4A28BC4}"/>
              </a:ext>
            </a:extLst>
          </p:cNvPr>
          <p:cNvSpPr/>
          <p:nvPr/>
        </p:nvSpPr>
        <p:spPr>
          <a:xfrm>
            <a:off x="5940598" y="3697312"/>
            <a:ext cx="928570" cy="365211"/>
          </a:xfrm>
          <a:prstGeom prst="roundRect">
            <a:avLst/>
          </a:prstGeom>
          <a:effectLst>
            <a:outerShdw dist="63500" dir="2700000" algn="ctr" rotWithShape="0">
              <a:schemeClr val="accent4">
                <a:alpha val="60000"/>
              </a:scheme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z="1200" b="1" dirty="0"/>
              <a:t>NN Model (Power)</a:t>
            </a:r>
            <a:endParaRPr lang="en-IN" sz="12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C3F9415-0052-1516-E630-F6023DCEC4AB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424399" y="1985102"/>
            <a:ext cx="202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D3D1898-BD53-74E9-4320-B8A9D82A959C}"/>
              </a:ext>
            </a:extLst>
          </p:cNvPr>
          <p:cNvCxnSpPr>
            <a:cxnSpLocks/>
          </p:cNvCxnSpPr>
          <p:nvPr/>
        </p:nvCxnSpPr>
        <p:spPr>
          <a:xfrm flipH="1">
            <a:off x="6709337" y="2154112"/>
            <a:ext cx="1795" cy="225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E696DDC-EB50-3631-787D-2778437746CC}"/>
              </a:ext>
            </a:extLst>
          </p:cNvPr>
          <p:cNvSpPr/>
          <p:nvPr/>
        </p:nvSpPr>
        <p:spPr>
          <a:xfrm>
            <a:off x="5599010" y="2411698"/>
            <a:ext cx="157489" cy="160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BFC6B1F-8162-49C5-1647-B5B82DEE6BF8}"/>
              </a:ext>
            </a:extLst>
          </p:cNvPr>
          <p:cNvCxnSpPr>
            <a:cxnSpLocks/>
          </p:cNvCxnSpPr>
          <p:nvPr/>
        </p:nvCxnSpPr>
        <p:spPr>
          <a:xfrm flipV="1">
            <a:off x="7503853" y="2024158"/>
            <a:ext cx="292272" cy="1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22AB4BA-45F3-1945-D7B3-9B8A2D8A0927}"/>
              </a:ext>
            </a:extLst>
          </p:cNvPr>
          <p:cNvCxnSpPr>
            <a:cxnSpLocks/>
          </p:cNvCxnSpPr>
          <p:nvPr/>
        </p:nvCxnSpPr>
        <p:spPr>
          <a:xfrm>
            <a:off x="5704985" y="1976079"/>
            <a:ext cx="3589" cy="142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26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71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Beautlin S</dc:creator>
  <cp:lastModifiedBy>Kedar Dhule</cp:lastModifiedBy>
  <cp:revision>30</cp:revision>
  <dcterms:created xsi:type="dcterms:W3CDTF">2024-01-27T06:36:06Z</dcterms:created>
  <dcterms:modified xsi:type="dcterms:W3CDTF">2024-05-27T06:24:06Z</dcterms:modified>
</cp:coreProperties>
</file>