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306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CA06E"/>
    <a:srgbClr val="002B55"/>
    <a:srgbClr val="927644"/>
    <a:srgbClr val="ECECE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02" d="100"/>
          <a:sy n="102" d="100"/>
        </p:scale>
        <p:origin x="2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F8DB-C9EF-43B4-83D8-270CF42D94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33CE-F8D9-4569-9E4A-379D22D2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B3F3-558A-4818-A74E-8A4E463029AE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490D-DE6B-41C9-A8CA-D5B29A79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CA0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BCA06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rgbClr val="ECECE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4C72-5F9A-4561-8CDB-734AD9B9AA7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0BEA-49E7-47CF-92FE-7B73F114AFD7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D:\Users\scollins35\Documents\ME Design\ME_logos_from_GT_C&amp;M\ME logos from GT C&amp;M\GWWSMechanical-Engineering-outline-long-874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43" y="6163901"/>
            <a:ext cx="6208713" cy="6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0" y="0"/>
            <a:ext cx="9144000" cy="1181100"/>
            <a:chOff x="0" y="0"/>
            <a:chExt cx="9144000" cy="990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0"/>
              <a:ext cx="9143999" cy="990600"/>
            </a:xfrm>
            <a:prstGeom prst="rect">
              <a:avLst/>
            </a:prstGeom>
            <a:pattFill prst="shingle">
              <a:fgClr>
                <a:srgbClr val="1C4372"/>
              </a:fgClr>
              <a:bgClr>
                <a:srgbClr val="002B5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CA06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4076700" y="-4076700"/>
              <a:ext cx="990600" cy="9144000"/>
            </a:xfrm>
            <a:prstGeom prst="rect">
              <a:avLst/>
            </a:prstGeom>
            <a:gradFill>
              <a:gsLst>
                <a:gs pos="0">
                  <a:schemeClr val="bg2">
                    <a:lumMod val="100000"/>
                    <a:alpha val="0"/>
                  </a:schemeClr>
                </a:gs>
                <a:gs pos="100000">
                  <a:srgbClr val="1C437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CA06E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7316245" y="-152400"/>
            <a:ext cx="1827752" cy="1333500"/>
          </a:xfrm>
          <a:prstGeom prst="rect">
            <a:avLst/>
          </a:prstGeom>
          <a:blipFill dpi="0" rotWithShape="1">
            <a:blip r:embed="rId14">
              <a:alphaModFix amt="28000"/>
            </a:blip>
            <a:srcRect/>
            <a:stretch>
              <a:fillRect l="-2" t="-2" r="4426" b="-301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1219200"/>
            <a:ext cx="9144000" cy="76200"/>
            <a:chOff x="0" y="0"/>
            <a:chExt cx="9144000" cy="99060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0"/>
              <a:ext cx="9143999" cy="990600"/>
            </a:xfrm>
            <a:prstGeom prst="rect">
              <a:avLst/>
            </a:prstGeom>
            <a:pattFill prst="shingle">
              <a:fgClr>
                <a:srgbClr val="1C4372"/>
              </a:fgClr>
              <a:bgClr>
                <a:srgbClr val="002B5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4076700" y="-4076700"/>
              <a:ext cx="990600" cy="9144000"/>
            </a:xfrm>
            <a:prstGeom prst="rect">
              <a:avLst/>
            </a:prstGeom>
            <a:gradFill>
              <a:gsLst>
                <a:gs pos="0">
                  <a:schemeClr val="bg2">
                    <a:lumMod val="100000"/>
                    <a:alpha val="0"/>
                  </a:schemeClr>
                </a:gs>
                <a:gs pos="100000">
                  <a:srgbClr val="1C437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-2" y="1325881"/>
            <a:ext cx="9144000" cy="45719"/>
            <a:chOff x="0" y="0"/>
            <a:chExt cx="9144000" cy="990600"/>
          </a:xfrm>
        </p:grpSpPr>
        <p:sp>
          <p:nvSpPr>
            <p:cNvPr id="25" name="Rectangle 24"/>
            <p:cNvSpPr/>
            <p:nvPr userDrawn="1"/>
          </p:nvSpPr>
          <p:spPr>
            <a:xfrm>
              <a:off x="0" y="0"/>
              <a:ext cx="9143999" cy="990600"/>
            </a:xfrm>
            <a:prstGeom prst="rect">
              <a:avLst/>
            </a:prstGeom>
            <a:pattFill prst="shingle">
              <a:fgClr>
                <a:srgbClr val="1C4372"/>
              </a:fgClr>
              <a:bgClr>
                <a:srgbClr val="002B5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rot="5400000">
              <a:off x="4076700" y="-4076700"/>
              <a:ext cx="990600" cy="9144000"/>
            </a:xfrm>
            <a:prstGeom prst="rect">
              <a:avLst/>
            </a:prstGeom>
            <a:gradFill>
              <a:gsLst>
                <a:gs pos="0">
                  <a:schemeClr val="bg2">
                    <a:lumMod val="100000"/>
                    <a:alpha val="0"/>
                  </a:schemeClr>
                </a:gs>
                <a:gs pos="100000">
                  <a:srgbClr val="1C437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</a:rPr>
              <a:t>MTConnect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to MQTT WEB APP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Weekly Update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June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2018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Kedar Joshi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Graduate Research Assistant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School of Mechanical Engineering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Georgia Institute of Technology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752600"/>
            <a:ext cx="7162800" cy="9541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Querying multiple machines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Running multiple programs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66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COMMAND LINE TOOL</a:t>
            </a:r>
            <a:endParaRPr lang="en-US" dirty="0"/>
          </a:p>
        </p:txBody>
      </p:sp>
      <p:sp>
        <p:nvSpPr>
          <p:cNvPr id="36" name="AutoShape 20" descr="blob:null/efb7a152-0b10-4d0d-a6c3-6ac8704363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22" descr="blob:null/efb7a152-0b10-4d0d-a6c3-6ac87043630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480060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5575" y="3878274"/>
            <a:ext cx="571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Every time create a new folder for a new machine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Prepare the configuration file for the same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simple command tool to run all at once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1553299"/>
            <a:ext cx="3429000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node M1/App.js Config1.js</a:t>
            </a:r>
          </a:p>
          <a:p>
            <a:r>
              <a:rPr lang="en-US" dirty="0" err="1"/>
              <a:t>Sudo</a:t>
            </a:r>
            <a:r>
              <a:rPr lang="en-US" dirty="0"/>
              <a:t> node </a:t>
            </a:r>
            <a:r>
              <a:rPr lang="en-US" dirty="0" smtClean="0"/>
              <a:t>M2/App.js Config2.js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node </a:t>
            </a:r>
            <a:r>
              <a:rPr lang="en-US" dirty="0" smtClean="0"/>
              <a:t>M3/App.js Config3.js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node </a:t>
            </a:r>
            <a:r>
              <a:rPr lang="en-US" dirty="0" smtClean="0"/>
              <a:t>M4/App.js Config4.js</a:t>
            </a:r>
          </a:p>
          <a:p>
            <a:r>
              <a:rPr lang="en-US" dirty="0" smtClean="0"/>
              <a:t>……</a:t>
            </a:r>
          </a:p>
          <a:p>
            <a:r>
              <a:rPr lang="en-US" dirty="0" err="1"/>
              <a:t>Sudo</a:t>
            </a:r>
            <a:r>
              <a:rPr lang="en-US" dirty="0"/>
              <a:t> node </a:t>
            </a:r>
            <a:r>
              <a:rPr lang="en-US" dirty="0" err="1" smtClean="0"/>
              <a:t>Mn</a:t>
            </a:r>
            <a:r>
              <a:rPr lang="en-US" dirty="0" smtClean="0"/>
              <a:t>/App.js ConfigN.js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" y="1547641"/>
            <a:ext cx="1600200" cy="86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14800" y="2415346"/>
            <a:ext cx="1600200" cy="87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5000" y="2415346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22306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Run/Execute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READING CONFIG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96" y="1905000"/>
            <a:ext cx="2286001" cy="669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08" y="2573376"/>
            <a:ext cx="3441474" cy="696588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8600" y="4173325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process.argv</a:t>
            </a:r>
            <a:r>
              <a:rPr lang="en-US" sz="1600" dirty="0" smtClean="0"/>
              <a:t> can read the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 name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We use standard file reading method to read contents of that file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Use </a:t>
            </a:r>
            <a:r>
              <a:rPr lang="en-US" sz="1600" dirty="0" err="1" smtClean="0"/>
              <a:t>JSON.parse</a:t>
            </a:r>
            <a:r>
              <a:rPr lang="en-US" sz="1600" dirty="0" smtClean="0"/>
              <a:t>() to read URL of the machine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6450" y="2313133"/>
            <a:ext cx="2016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Sudo</a:t>
            </a:r>
            <a:r>
              <a:rPr lang="en-US" sz="1100" dirty="0"/>
              <a:t> node </a:t>
            </a:r>
            <a:r>
              <a:rPr lang="en-US" sz="1100" dirty="0" smtClean="0"/>
              <a:t>M1/App.js Config1.js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898037" y="2191434"/>
            <a:ext cx="3200400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rd</a:t>
            </a:r>
            <a:r>
              <a:rPr lang="en-US" sz="1200" dirty="0"/>
              <a:t> = </a:t>
            </a:r>
            <a:r>
              <a:rPr lang="en-US" sz="1200" dirty="0" err="1"/>
              <a:t>readline.createInterface</a:t>
            </a:r>
            <a:r>
              <a:rPr lang="en-US" sz="1200" dirty="0" smtClean="0"/>
              <a:t>({});</a:t>
            </a:r>
          </a:p>
          <a:p>
            <a:r>
              <a:rPr lang="en-US" sz="1200" dirty="0" smtClean="0"/>
              <a:t>//Convert </a:t>
            </a:r>
            <a:r>
              <a:rPr lang="en-US" sz="1200" dirty="0" err="1" smtClean="0"/>
              <a:t>rd</a:t>
            </a:r>
            <a:r>
              <a:rPr lang="en-US" sz="1200" dirty="0" smtClean="0"/>
              <a:t>(String) to </a:t>
            </a:r>
            <a:r>
              <a:rPr lang="en-US" sz="1200" dirty="0" err="1" smtClean="0"/>
              <a:t>JSON.parse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//Read the URL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0" y="1371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24193" y="13716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41078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5299" y="1415534"/>
            <a:ext cx="195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 reader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3492" y="1416982"/>
            <a:ext cx="145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8982</TotalTime>
  <Words>139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MTConnect to MQTT WEB APP</vt:lpstr>
      <vt:lpstr>AGENDA</vt:lpstr>
      <vt:lpstr>COMMAND LINE TOOL</vt:lpstr>
      <vt:lpstr>READING CONFIG FILE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Collins, Sarah L</dc:creator>
  <cp:lastModifiedBy>Joshi, Kedar D</cp:lastModifiedBy>
  <cp:revision>643</cp:revision>
  <dcterms:created xsi:type="dcterms:W3CDTF">2012-02-15T22:04:50Z</dcterms:created>
  <dcterms:modified xsi:type="dcterms:W3CDTF">2018-06-01T16:53:33Z</dcterms:modified>
</cp:coreProperties>
</file>