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5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7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34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11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8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0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4C51-C230-4C28-9843-C7E92339E34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F68084-92CE-4061-B72E-C5017CA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332" y="1366565"/>
            <a:ext cx="7766936" cy="1646302"/>
          </a:xfrm>
        </p:spPr>
        <p:txBody>
          <a:bodyPr/>
          <a:lstStyle/>
          <a:p>
            <a:r>
              <a:rPr lang="en-US" dirty="0" smtClean="0"/>
              <a:t>Gender Classification Using Iris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32" y="3702206"/>
            <a:ext cx="1728144" cy="1096899"/>
          </a:xfrm>
        </p:spPr>
        <p:txBody>
          <a:bodyPr/>
          <a:lstStyle/>
          <a:p>
            <a:r>
              <a:rPr lang="en-US" dirty="0" smtClean="0"/>
              <a:t>Group No: 10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3913" y="4619243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Kedar Amrolkar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778" y="4609635"/>
            <a:ext cx="2265405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Arpita Tugave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67" y="263611"/>
            <a:ext cx="8596668" cy="742778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67" y="1080530"/>
            <a:ext cx="8596668" cy="537793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Work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Extraction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Extraction Techniques And Results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 and Future Work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10" y="263867"/>
            <a:ext cx="8596668" cy="65353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8294"/>
            <a:ext cx="8596668" cy="15007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Surrounded by Outer Sclera and Inner Pupil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istinctive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Textural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Used in Identification &amp; Verification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reliable and widely used Biometric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475" y="1137333"/>
            <a:ext cx="17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475" y="3991917"/>
            <a:ext cx="56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Use of Classification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596" y="1838294"/>
            <a:ext cx="2459053" cy="1506267"/>
          </a:xfrm>
          <a:prstGeom prst="roundRect">
            <a:avLst>
              <a:gd name="adj" fmla="val 8594"/>
            </a:avLst>
          </a:prstGeom>
          <a:solidFill>
            <a:schemeClr val="accent1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reflection blurRad="12700" stA="38000" endPos="28000" dist="5000" dir="5400000" sy="-100000" algn="bl" rotWithShape="0"/>
            <a:softEdge rad="0"/>
          </a:effectLst>
        </p:spPr>
      </p:pic>
      <p:sp>
        <p:nvSpPr>
          <p:cNvPr id="8" name="TextBox 7"/>
          <p:cNvSpPr txBox="1"/>
          <p:nvPr/>
        </p:nvSpPr>
        <p:spPr>
          <a:xfrm>
            <a:off x="677334" y="4735068"/>
            <a:ext cx="5700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Biometrics help in Crime Investigations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Search Space and Boost Speed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64" y="633843"/>
            <a:ext cx="8596668" cy="816017"/>
          </a:xfrm>
        </p:spPr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4536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Tapia et al [3] obtained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91.33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using ULBP And SVM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Bansal et al [1] used SVM Classifier with Gaussian Kernel function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statistical features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85% accuracy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Thomas et al [4] obtained an accuracy of 75% with C4.5 Decision Tree Classifier using Bagging Ensemble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 [2] used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combination of Textural detectors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obtain 62% accuracy.</a:t>
            </a:r>
          </a:p>
        </p:txBody>
      </p:sp>
    </p:spTree>
    <p:extLst>
      <p:ext uri="{BB962C8B-B14F-4D97-AF65-F5344CB8AC3E}">
        <p14:creationId xmlns:p14="http://schemas.microsoft.com/office/powerpoint/2010/main" val="35150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51" y="257986"/>
            <a:ext cx="8596668" cy="642551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997"/>
            <a:ext cx="8596668" cy="16452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Notre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2200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Imaging system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64,980 Total Images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356 Subjects -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 Male and 158 Female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684" y="3366833"/>
            <a:ext cx="297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Refined Dataset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684" y="1082344"/>
            <a:ext cx="424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ND-IRIS-0405 Iris Image Dataset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4" y="3806266"/>
            <a:ext cx="57747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1940 Total Images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 Subjects - 106 Male and 88 Female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Left and 5 Right Iris Images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Validation: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Left + 4 Right Images in Training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Left + 1 Right Image in Testing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Sets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02" y="480072"/>
            <a:ext cx="8596668" cy="741405"/>
          </a:xfrm>
        </p:spPr>
        <p:txBody>
          <a:bodyPr/>
          <a:lstStyle/>
          <a:p>
            <a:r>
              <a:rPr lang="en-US" dirty="0" smtClean="0"/>
              <a:t>Segmentation &amp; Template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91" y="1566664"/>
            <a:ext cx="8596668" cy="158923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USIT Software – University of Salzburg Iris Toolkit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Adaptive Hough &amp; Ellipsopolar Transform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Masking Common Region of Eyelids and Eyelashes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Size: 360 * 30 </a:t>
            </a:r>
          </a:p>
          <a:p>
            <a:pPr marL="0" indent="0">
              <a:buClrTx/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" t="19103" r="-433" b="434"/>
          <a:stretch/>
        </p:blipFill>
        <p:spPr>
          <a:xfrm>
            <a:off x="842091" y="3978876"/>
            <a:ext cx="1848021" cy="11450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926720" y="4407244"/>
            <a:ext cx="527221" cy="2883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t="20601" b="2718"/>
          <a:stretch/>
        </p:blipFill>
        <p:spPr>
          <a:xfrm>
            <a:off x="3690550" y="3978876"/>
            <a:ext cx="1935893" cy="114506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195709">
            <a:off x="5929310" y="4133157"/>
            <a:ext cx="607796" cy="2883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27" y="3739978"/>
            <a:ext cx="2866770" cy="238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27" y="4885038"/>
            <a:ext cx="2866771" cy="238898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31692">
            <a:off x="5907585" y="4675756"/>
            <a:ext cx="651245" cy="2883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33724" y="4092654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Original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33723" y="5255741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Masked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82" y="339652"/>
            <a:ext cx="9348115" cy="6837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Extraction Techniques And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05" y="1309817"/>
            <a:ext cx="8596668" cy="840259"/>
          </a:xfrm>
        </p:spPr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Textural descriptors - LBP and its variants, LPQ, GRAB, HOG, SIFT, SURF.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Classifiers such as SVM, KNN, Decision Tree.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62294"/>
              </p:ext>
            </p:extLst>
          </p:nvPr>
        </p:nvGraphicFramePr>
        <p:xfrm>
          <a:off x="1015539" y="243650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r>
                        <a:rPr lang="en-US" sz="14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Original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r>
                        <a:rPr lang="en-US" sz="14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Masked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LPQ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LBP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77.57</a:t>
                      </a:r>
                      <a:r>
                        <a:rPr lang="en-US" sz="14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72.62 %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ULBP (50)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86.44 %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82.26 %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GRAB-ULBP (50)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87.62 %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84.27 %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ULBP + GRAB-ULBP (50)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88.40 %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5539" y="5188373"/>
            <a:ext cx="7529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higher for SVM.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Experimented for various parts of Iris.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48" y="412461"/>
            <a:ext cx="8596668" cy="70845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96" y="1306835"/>
            <a:ext cx="8596668" cy="1200449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Overlapping Windows extracts more Information.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Better Accuracy with Fusion of pixel-level Features and higher resolution Features.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96" y="3748216"/>
            <a:ext cx="9003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 Feature selection may suit better for specific Ethnicity.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igher resolution Feature selection than Grab.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CLBP instead of LBP.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Ethnicity Classification using Iris Texture.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7248" y="2923863"/>
            <a:ext cx="8596668" cy="708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51" y="370703"/>
            <a:ext cx="8596668" cy="584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97" y="1275021"/>
            <a:ext cx="8596668" cy="5026925"/>
          </a:xfrm>
        </p:spPr>
        <p:txBody>
          <a:bodyPr>
            <a:normAutofit/>
          </a:bodyPr>
          <a:lstStyle/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Bansal, R. Agarwal, and R.K. Sharma. Predicting gender using iris images. In Res. J. Recent Sci., volume 3(4), pages 20–26. International Science Congress Association, April 2014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Lagree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and K.W. Bowyer. Predicting ethnicity and gender from iris texture. In Technologies for Homeland Security (HST), 2011 IEEE International Conference on, pages 440–445. Nov 2011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JuanE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Tapia,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ClaudioA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Perez, and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KevinW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Bowyer. Gender classification from iris images using fusion of uniform local binary patterns. In Lourdes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Agapito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 Michael M. Bronstein, and Carsten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Rother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 editors, Computer Vision - ECCV 2014 Workshops, volume 8926 of Lecture Notes in Computer Science, pages 751–763. Springer International Publishing, 2015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Thomas, N.V. Chawla, K.W. Bowyer, and P.J. Flynn. Learning to predict gender from iris images. In Biometrics: Theory, Applications, and Systems, 2007. BTAS 2007. First IEEE International Conference on, pages 1–5. Sept 2007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Sapkota, Archana and Boult,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Terrance.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GRAB: generalized region assigned to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binary. In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EURASIP Journal on Image and Video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Processing, Springer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International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Publishing 2013.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Kevin W. Bowyer and Patrick J.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Flynn.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 ND-IRIS-0405 iris image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dataset. Computer Vision Research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Lab, University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of Notre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Dame.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Christian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Rathgeb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Andreas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Uhl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Peter Wild. USIT Software, University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of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Salzburg Nov 2012.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arenR"/>
            </a:pPr>
            <a:endParaRPr lang="en-US" sz="1600" dirty="0" smtClean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660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Trebuchet MS</vt:lpstr>
      <vt:lpstr>Wingdings</vt:lpstr>
      <vt:lpstr>Wingdings 3</vt:lpstr>
      <vt:lpstr>Facet</vt:lpstr>
      <vt:lpstr>Gender Classification Using Iris Images</vt:lpstr>
      <vt:lpstr>Roadmap</vt:lpstr>
      <vt:lpstr>Motivation</vt:lpstr>
      <vt:lpstr>Previous Work</vt:lpstr>
      <vt:lpstr>Dataset</vt:lpstr>
      <vt:lpstr>Segmentation &amp; Template Extraction</vt:lpstr>
      <vt:lpstr>Feature Extraction Techniques And The Results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Classification Using Iris Images</dc:title>
  <dc:creator>Tugave,Arpita S</dc:creator>
  <cp:lastModifiedBy>Tugave,Arpita S</cp:lastModifiedBy>
  <cp:revision>29</cp:revision>
  <dcterms:created xsi:type="dcterms:W3CDTF">2015-12-02T20:52:31Z</dcterms:created>
  <dcterms:modified xsi:type="dcterms:W3CDTF">2015-12-03T19:52:03Z</dcterms:modified>
</cp:coreProperties>
</file>