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91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627A-2BAD-4757-AB05-461E9AB5B3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77" y="965916"/>
            <a:ext cx="9144000" cy="1493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FOOTPRINTS</a:t>
            </a:r>
            <a:br>
              <a:rPr lang="en-US" dirty="0" smtClean="0"/>
            </a:br>
            <a:r>
              <a:rPr lang="en-US" sz="3100" dirty="0" smtClean="0"/>
              <a:t>Profile information aggregated from multiple OSN accounts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3505"/>
            <a:ext cx="9144000" cy="31038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much aggregated information do we disclose online through multiple Online Social Networking accounts?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How safe is it to disclose that information – can we measure the risk associated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we identify a way to reduce disclosed information but keep visibility high?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200"/>
            <a:ext cx="5041899" cy="103317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MOTIVATION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24000"/>
            <a:ext cx="4138613" cy="49276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More comprehensive profile out there than we expect.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Identity thefts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Dictionary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Stalking / Harassment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General crimes using this information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9938">
            <a:off x="8620162" y="591470"/>
            <a:ext cx="3270250" cy="228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3448">
            <a:off x="5195890" y="2347857"/>
            <a:ext cx="4459032" cy="2189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9211">
            <a:off x="6144804" y="4253810"/>
            <a:ext cx="3277008" cy="2189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715">
            <a:off x="5325273" y="334151"/>
            <a:ext cx="3168019" cy="1516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1462" y="3749043"/>
            <a:ext cx="2125376" cy="2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0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With Facebook and LinkedIn using PHP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Filtering only public information to simulate behavior of a malicious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7228" y="609600"/>
            <a:ext cx="10403302" cy="794197"/>
          </a:xfrm>
        </p:spPr>
        <p:txBody>
          <a:bodyPr/>
          <a:lstStyle/>
          <a:p>
            <a:r>
              <a:rPr lang="en-US" dirty="0" smtClean="0"/>
              <a:t>WEIGHTs for profile attributes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17228" y="1609860"/>
            <a:ext cx="10403302" cy="41813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Weights based on risk associated with 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riskier an attribute the more weight </a:t>
            </a:r>
            <a:r>
              <a:rPr lang="en-US" sz="2400" smtClean="0"/>
              <a:t>it will have</a:t>
            </a:r>
            <a:endParaRPr lang="en-US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These could be risks of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Password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Identity theft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Cross Site Linking</a:t>
            </a:r>
            <a:endParaRPr lang="en-US" sz="28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538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31412" cy="101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PROPOSED SOLUTION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73200"/>
            <a:ext cx="10031412" cy="4395788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OSN APIs for developers to fetch data for a user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Aggregate data from all APIs to create the footprint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Have weights associated with all attributes </a:t>
            </a:r>
            <a:r>
              <a:rPr lang="en-US" sz="2800" dirty="0" smtClean="0"/>
              <a:t>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Calculate total weight of the footprint and compare with a threshold 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Identify attributes that could be left out to reduce weight </a:t>
            </a:r>
            <a:r>
              <a:rPr lang="en-US" sz="2800" dirty="0" smtClean="0"/>
              <a:t>with less effect on visibility-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50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6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499</TotalTime>
  <Words>195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SOCIAL FOOTPRINTS Profile information aggregated from multiple OSN accounts</vt:lpstr>
      <vt:lpstr>MOTIVATION</vt:lpstr>
      <vt:lpstr>INTEGRATION</vt:lpstr>
      <vt:lpstr>WEIGHTs for profile attributes</vt:lpstr>
      <vt:lpstr>PROPOSED SOLUTION</vt:lpstr>
      <vt:lpstr>QUESTIONS AND 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FOOTPRINTS Profile information aggregated from multiple OSN accounts</dc:title>
  <dc:creator>Hamza Karachiwala</dc:creator>
  <cp:lastModifiedBy>Hamza Karachiwala</cp:lastModifiedBy>
  <cp:revision>12</cp:revision>
  <dcterms:created xsi:type="dcterms:W3CDTF">2015-11-01T16:00:57Z</dcterms:created>
  <dcterms:modified xsi:type="dcterms:W3CDTF">2015-11-14T00:26:25Z</dcterms:modified>
</cp:coreProperties>
</file>