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91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5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627A-2BAD-4757-AB05-461E9AB5B3D8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FFE3-180F-450F-AC39-EA0FB803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77" y="965916"/>
            <a:ext cx="9144000" cy="1493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FOOTPRINTS</a:t>
            </a:r>
            <a:br>
              <a:rPr lang="en-US" dirty="0" smtClean="0"/>
            </a:br>
            <a:r>
              <a:rPr lang="en-US" sz="3100" dirty="0" smtClean="0"/>
              <a:t>Profile information aggregated from multiple OSN accounts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23505"/>
            <a:ext cx="9144000" cy="31038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much aggregated information do we disclose online through multiple Online Social Networking accounts?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How safe is it to disclose that information – can we measure the risk associated with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we identify a way to reduce disclosed information but keep visibility high?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200"/>
            <a:ext cx="5041899" cy="103317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MOTIVATION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7" y="1524000"/>
            <a:ext cx="4138613" cy="4927600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More comprehensive profile out there than we expect.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Identity thefts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Dictionary attacks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Stalking / Harassment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General crimes using this information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9938">
            <a:off x="8620162" y="591470"/>
            <a:ext cx="3270250" cy="228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3448">
            <a:off x="5195890" y="2347857"/>
            <a:ext cx="4459032" cy="2189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69211">
            <a:off x="6144804" y="4253810"/>
            <a:ext cx="3277008" cy="21890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5715">
            <a:off x="5325273" y="334151"/>
            <a:ext cx="3168019" cy="1516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1462" y="3749043"/>
            <a:ext cx="2125376" cy="21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0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WEIGHT FUNCTION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31412" cy="101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PROPOSED SOLUTION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73200"/>
            <a:ext cx="10031412" cy="4395788"/>
          </a:xfrm>
        </p:spPr>
        <p:txBody>
          <a:bodyPr>
            <a:normAutofit fontScale="850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OSN APIs for developers to fetch data for a user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Aggregate data from all APIs to create the footprint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Have weights associated with all attributes based on crime records - </a:t>
            </a:r>
            <a:r>
              <a:rPr lang="en-US" sz="2800" dirty="0" smtClean="0">
                <a:solidFill>
                  <a:srgbClr val="00B050"/>
                </a:solidFill>
              </a:rPr>
              <a:t>In Progress</a:t>
            </a:r>
            <a:endParaRPr lang="en-US" sz="2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Calculate total weight of the footprint and compare with a threshold 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Identify attributes that could be left out to reduce weight - </a:t>
            </a:r>
            <a:r>
              <a:rPr lang="en-US" sz="2800" dirty="0" smtClean="0">
                <a:solidFill>
                  <a:srgbClr val="FF0000"/>
                </a:solidFill>
              </a:rPr>
              <a:t>Pending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50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247</TotalTime>
  <Words>143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SOCIAL FOOTPRINTS Profile information aggregated from multiple OSN accounts</vt:lpstr>
      <vt:lpstr>MOTIVATION</vt:lpstr>
      <vt:lpstr>INTEGRATION</vt:lpstr>
      <vt:lpstr>WEIGHT FUNCTION</vt:lpstr>
      <vt:lpstr>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FOOTPRINTS Profile information aggregated from multiple OSN accounts</dc:title>
  <dc:creator>Hamza Karachiwala</dc:creator>
  <cp:lastModifiedBy>Hamza Karachiwala</cp:lastModifiedBy>
  <cp:revision>7</cp:revision>
  <dcterms:created xsi:type="dcterms:W3CDTF">2015-11-01T16:00:57Z</dcterms:created>
  <dcterms:modified xsi:type="dcterms:W3CDTF">2015-11-08T15:28:14Z</dcterms:modified>
</cp:coreProperties>
</file>