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8" r:id="rId14"/>
    <p:sldId id="316" r:id="rId15"/>
    <p:sldId id="3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43E35"/>
    <a:srgbClr val="FFF4ED"/>
    <a:srgbClr val="636A58"/>
    <a:srgbClr val="505A47"/>
    <a:srgbClr val="D1D8B7"/>
    <a:srgbClr val="A09D79"/>
    <a:srgbClr val="AD5C4D"/>
    <a:srgbClr val="637700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-240" y="-53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4/27/25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Team Details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br>
              <a:rPr lang="en-IN" dirty="0"/>
            </a:br>
            <a:r>
              <a:rPr lang="en-IN" dirty="0"/>
              <a:t>Fast Fingers: Typing Speed Tester</a:t>
            </a:r>
            <a:br>
              <a:rPr lang="en-IN" dirty="0"/>
            </a:br>
            <a:r>
              <a:rPr lang="en-IN" dirty="0"/>
              <a:t>A Project by G. Kedara Sai Adithya &amp; Team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79A1B-9BC3-5E52-FE50-DABAF46A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66D91-B5CF-95D8-B222-832F8D1A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472" y="4407196"/>
            <a:ext cx="6981328" cy="2450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C2828-A7E6-D2AF-7D72-9C5BF2DA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72" y="684850"/>
            <a:ext cx="6594409" cy="37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4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93E4A-20C5-C00E-E8B4-BC3393372C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8973" y="1172309"/>
            <a:ext cx="9769232" cy="4707496"/>
          </a:xfrm>
        </p:spPr>
        <p:txBody>
          <a:bodyPr/>
          <a:lstStyle/>
          <a:p>
            <a:r>
              <a:rPr lang="en-IN" b="1" dirty="0"/>
              <a:t>Output</a:t>
            </a:r>
          </a:p>
          <a:p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891C4-71F3-541D-CDF9-98D479B3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95" y="2466587"/>
            <a:ext cx="7759580" cy="26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69EFF-27BD-E9AD-B619-3D114067E9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We have successfully implemented the real time mini project on </a:t>
            </a:r>
            <a:r>
              <a:rPr lang="en-IN" dirty="0" err="1"/>
              <a:t>dsa</a:t>
            </a:r>
            <a:r>
              <a:rPr lang="en-IN" dirty="0"/>
              <a:t> for typing speed tester using </a:t>
            </a:r>
            <a:r>
              <a:rPr lang="en-IN" dirty="0" err="1"/>
              <a:t>linkedlist</a:t>
            </a:r>
            <a:r>
              <a:rPr lang="en-IN" dirty="0"/>
              <a:t> and functions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Thank you for your time and attention we are grateful for this opportunity to showcase our mini project with our colleagues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936864"/>
              </p:ext>
            </p:extLst>
          </p:nvPr>
        </p:nvGraphicFramePr>
        <p:xfrm>
          <a:off x="6664361" y="1"/>
          <a:ext cx="4321421" cy="7119773"/>
        </p:xfrm>
        <a:graphic>
          <a:graphicData uri="http://schemas.openxmlformats.org/drawingml/2006/table">
            <a:tbl>
              <a:tblPr firstRow="1" bandRow="1"/>
              <a:tblGrid>
                <a:gridCol w="432142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923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61593">
                <a:tc>
                  <a:txBody>
                    <a:bodyPr/>
                    <a:lstStyle/>
                    <a:p>
                      <a:pPr algn="r"/>
                      <a:r>
                        <a:rPr lang="en-IN" sz="2400" b="0" dirty="0"/>
                        <a:t>OBJECTIVE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83259">
                <a:tc>
                  <a:txBody>
                    <a:bodyPr/>
                    <a:lstStyle/>
                    <a:p>
                      <a:pPr algn="r"/>
                      <a:r>
                        <a:rPr lang="en-IN" sz="2400" b="0" dirty="0"/>
                        <a:t>WHY C,DSA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992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latin typeface="+mn-lt"/>
                          <a:cs typeface="Gill Sans Light" panose="020B0302020104020203" pitchFamily="34" charset="-79"/>
                        </a:rPr>
                        <a:t>ALGORITHM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6946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LESSON  LEARNT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3510686"/>
                  </a:ext>
                </a:extLst>
              </a:tr>
              <a:tr h="926946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IMAGES</a:t>
                      </a:r>
                    </a:p>
                    <a:p>
                      <a:pPr marL="0" algn="r" defTabSz="914400" rtl="0" eaLnBrk="1" latinLnBrk="0" hangingPunct="1"/>
                      <a:endParaRPr lang="en-IN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343278"/>
                  </a:ext>
                </a:extLst>
              </a:tr>
              <a:tr h="9269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OUTPUT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1955F0-260B-4802-C149-6D7CA8638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560850"/>
              </p:ext>
            </p:extLst>
          </p:nvPr>
        </p:nvGraphicFramePr>
        <p:xfrm>
          <a:off x="0" y="1660769"/>
          <a:ext cx="8238717" cy="416820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6239">
                  <a:extLst>
                    <a:ext uri="{9D8B030D-6E8A-4147-A177-3AD203B41FA5}">
                      <a16:colId xmlns:a16="http://schemas.microsoft.com/office/drawing/2014/main" val="1088540520"/>
                    </a:ext>
                  </a:extLst>
                </a:gridCol>
                <a:gridCol w="2746239">
                  <a:extLst>
                    <a:ext uri="{9D8B030D-6E8A-4147-A177-3AD203B41FA5}">
                      <a16:colId xmlns:a16="http://schemas.microsoft.com/office/drawing/2014/main" val="2066387304"/>
                    </a:ext>
                  </a:extLst>
                </a:gridCol>
                <a:gridCol w="2746239">
                  <a:extLst>
                    <a:ext uri="{9D8B030D-6E8A-4147-A177-3AD203B41FA5}">
                      <a16:colId xmlns:a16="http://schemas.microsoft.com/office/drawing/2014/main" val="3813262913"/>
                    </a:ext>
                  </a:extLst>
                </a:gridCol>
              </a:tblGrid>
              <a:tr h="8336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Roll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575691"/>
                  </a:ext>
                </a:extLst>
              </a:tr>
              <a:tr h="8336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Team Lead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G. Kedara Sai Adithya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24K1A05G0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993865"/>
                  </a:ext>
                </a:extLst>
              </a:tr>
              <a:tr h="8336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G. Masthan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24KB1A05J2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201811"/>
                  </a:ext>
                </a:extLst>
              </a:tr>
              <a:tr h="8336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G. Lokesh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24KB1A05J8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359430"/>
                  </a:ext>
                </a:extLst>
              </a:tr>
              <a:tr h="8336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B. Lakshmi Narayana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24KB1A0574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3529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DBD8B1-6A81-E420-A7C8-473E865DC797}"/>
              </a:ext>
            </a:extLst>
          </p:cNvPr>
          <p:cNvSpPr txBox="1"/>
          <p:nvPr/>
        </p:nvSpPr>
        <p:spPr>
          <a:xfrm>
            <a:off x="-1" y="659693"/>
            <a:ext cx="67082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b="1" dirty="0"/>
              <a:t>Team Details :-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67C0F6-E948-55D5-0B86-56BD63ED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87" y="1270000"/>
            <a:ext cx="8493603" cy="4298462"/>
          </a:xfrm>
        </p:spPr>
        <p:txBody>
          <a:bodyPr/>
          <a:lstStyle/>
          <a:p>
            <a:r>
              <a:rPr lang="en-IN" sz="2900" b="1" dirty="0"/>
              <a:t>Introduction</a:t>
            </a:r>
            <a:br>
              <a:rPr lang="en-IN" sz="2900" b="1" dirty="0"/>
            </a:br>
            <a:br>
              <a:rPr lang="en-IN" sz="2900" b="1" dirty="0"/>
            </a:br>
            <a:r>
              <a:rPr lang="en-IN" sz="2900" b="1" dirty="0"/>
              <a:t>-&gt;</a:t>
            </a:r>
            <a:r>
              <a:rPr lang="en-IN" sz="2900" dirty="0"/>
              <a:t>Typing speed is an essential skill in today’s digital world.</a:t>
            </a:r>
            <a:br>
              <a:rPr lang="en-IN" sz="2900" dirty="0"/>
            </a:br>
            <a:r>
              <a:rPr lang="en-IN" sz="2900" dirty="0"/>
              <a:t>-&gt;This project tests the user’s typing speed by measuring time taken and accuracy.</a:t>
            </a:r>
            <a:br>
              <a:rPr lang="en-IN" sz="2900" dirty="0"/>
            </a:br>
            <a:r>
              <a:rPr lang="en-IN" sz="2900" dirty="0"/>
              <a:t>-&gt;It helps users practice typing and improve both speed and precision.</a:t>
            </a:r>
            <a:br>
              <a:rPr lang="en-IN" sz="2900" dirty="0"/>
            </a:br>
            <a:r>
              <a:rPr lang="en-IN" sz="2900" dirty="0"/>
              <a:t>-&gt;The program is simple, interactive, and beginner-friendly.</a:t>
            </a:r>
            <a:br>
              <a:rPr lang="en-IN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23196-9E5D-9492-729F-008B405A19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272" y="736547"/>
            <a:ext cx="8203549" cy="4213197"/>
          </a:xfrm>
        </p:spPr>
        <p:txBody>
          <a:bodyPr>
            <a:noAutofit/>
          </a:bodyPr>
          <a:lstStyle/>
          <a:p>
            <a:r>
              <a:rPr lang="en-IN" sz="3000" b="1" dirty="0"/>
              <a:t>Objective</a:t>
            </a:r>
          </a:p>
          <a:p>
            <a:r>
              <a:rPr lang="en-IN" sz="3000" dirty="0"/>
              <a:t>To develop a console-based application to measure typing speed.</a:t>
            </a:r>
          </a:p>
          <a:p>
            <a:r>
              <a:rPr lang="en-IN" sz="3000" dirty="0"/>
              <a:t>To calculate Words Per Minute (WPM) and typing errors.</a:t>
            </a:r>
          </a:p>
          <a:p>
            <a:r>
              <a:rPr lang="en-IN" sz="3000" dirty="0"/>
              <a:t>To strengthen programming concepts using C language and Data Structures.</a:t>
            </a:r>
          </a:p>
          <a:p>
            <a:r>
              <a:rPr lang="en-IN" sz="3000" dirty="0"/>
              <a:t>To provide a real-time typing practice tool.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0CAC7A-2D4B-D017-1122-C7A4AD39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2" y="455897"/>
            <a:ext cx="8434104" cy="5926667"/>
          </a:xfrm>
        </p:spPr>
        <p:txBody>
          <a:bodyPr/>
          <a:lstStyle/>
          <a:p>
            <a:r>
              <a:rPr lang="en-IN" sz="3900" b="1" dirty="0"/>
              <a:t>Why C Language and DSA?</a:t>
            </a:r>
            <a:br>
              <a:rPr lang="en-IN" sz="3900" b="1" dirty="0"/>
            </a:br>
            <a:r>
              <a:rPr lang="en-IN" sz="3900" b="1" dirty="0">
                <a:solidFill>
                  <a:srgbClr val="000000"/>
                </a:solidFill>
              </a:rPr>
              <a:t>C Language </a:t>
            </a:r>
            <a:r>
              <a:rPr lang="en-IN" sz="3900" dirty="0"/>
              <a:t>:</a:t>
            </a:r>
            <a:br>
              <a:rPr lang="en-IN" sz="3900" dirty="0"/>
            </a:br>
            <a:r>
              <a:rPr lang="en-IN" sz="3900" dirty="0"/>
              <a:t>Provides low-level control and high performance.</a:t>
            </a:r>
            <a:br>
              <a:rPr lang="en-IN" sz="3900" dirty="0"/>
            </a:br>
            <a:r>
              <a:rPr lang="en-IN" sz="3900" dirty="0"/>
              <a:t>Efficient handling of time functions and string operations.</a:t>
            </a:r>
            <a:br>
              <a:rPr lang="en-IN" sz="3900" dirty="0"/>
            </a:br>
            <a:r>
              <a:rPr lang="en-IN" sz="3900" dirty="0">
                <a:solidFill>
                  <a:srgbClr val="000000"/>
                </a:solidFill>
              </a:rPr>
              <a:t>Data Structures And Algorithm(DSA):</a:t>
            </a:r>
            <a:br>
              <a:rPr lang="en-IN" sz="3900" dirty="0"/>
            </a:br>
            <a:r>
              <a:rPr lang="en-IN" sz="3900" dirty="0"/>
              <a:t>Essential for managing input, processing time, and error calculations efficiently.</a:t>
            </a:r>
            <a:br>
              <a:rPr lang="en-IN" sz="3900" dirty="0"/>
            </a:br>
            <a:r>
              <a:rPr lang="en-IN" sz="3900" dirty="0"/>
              <a:t>Improves problem-solving and logical thinking skills.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0136E5-3820-0951-BB52-701434345F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6784" y="0"/>
            <a:ext cx="8322447" cy="6858000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/>
              <a:t>Algorithm for Typing Speed Tester Program</a:t>
            </a:r>
          </a:p>
          <a:p>
            <a:r>
              <a:rPr lang="en-IN" dirty="0">
                <a:solidFill>
                  <a:srgbClr val="C00000"/>
                </a:solidFill>
              </a:rPr>
              <a:t>Step 1 —&gt; </a:t>
            </a:r>
            <a:r>
              <a:rPr lang="en-IN" dirty="0"/>
              <a:t>Start the program.</a:t>
            </a:r>
          </a:p>
          <a:p>
            <a:r>
              <a:rPr lang="en-IN" dirty="0">
                <a:solidFill>
                  <a:srgbClr val="C00000"/>
                </a:solidFill>
              </a:rPr>
              <a:t>Step 2 —&gt; </a:t>
            </a:r>
            <a:r>
              <a:rPr lang="en-IN" dirty="0">
                <a:solidFill>
                  <a:srgbClr val="543E35"/>
                </a:solidFill>
              </a:rPr>
              <a:t>Declare</a:t>
            </a:r>
            <a:r>
              <a:rPr lang="en-IN" dirty="0"/>
              <a:t> variables:</a:t>
            </a:r>
          </a:p>
          <a:p>
            <a:r>
              <a:rPr lang="en-IN" dirty="0"/>
              <a:t> —&gt;A predefined sentence for typing.</a:t>
            </a:r>
          </a:p>
          <a:p>
            <a:r>
              <a:rPr lang="en-IN" dirty="0"/>
              <a:t> —&gt;A string to store user input.</a:t>
            </a:r>
          </a:p>
          <a:p>
            <a:r>
              <a:rPr lang="en-IN" dirty="0"/>
              <a:t> —&gt;Variables for counting mistakes, words, and time.</a:t>
            </a:r>
          </a:p>
          <a:p>
            <a:r>
              <a:rPr lang="en-IN" dirty="0">
                <a:solidFill>
                  <a:srgbClr val="C00000"/>
                </a:solidFill>
              </a:rPr>
              <a:t>Step 3 —&gt; </a:t>
            </a:r>
            <a:r>
              <a:rPr lang="en-IN" dirty="0"/>
              <a:t>Display the predefined sentence to the user.</a:t>
            </a:r>
          </a:p>
          <a:p>
            <a:r>
              <a:rPr lang="en-IN" dirty="0">
                <a:solidFill>
                  <a:srgbClr val="C00000"/>
                </a:solidFill>
              </a:rPr>
              <a:t>Step 4 —&gt; </a:t>
            </a:r>
            <a:r>
              <a:rPr lang="en-IN" dirty="0"/>
              <a:t>Record the start time using time() function.</a:t>
            </a:r>
          </a:p>
          <a:p>
            <a:r>
              <a:rPr lang="en-IN" dirty="0">
                <a:solidFill>
                  <a:srgbClr val="C00000"/>
                </a:solidFill>
              </a:rPr>
              <a:t>Step 5 —&gt; </a:t>
            </a:r>
            <a:r>
              <a:rPr lang="en-IN" dirty="0"/>
              <a:t>Take user input using </a:t>
            </a:r>
            <a:r>
              <a:rPr lang="en-IN" dirty="0" err="1"/>
              <a:t>fgets</a:t>
            </a:r>
            <a:r>
              <a:rPr lang="en-IN" dirty="0"/>
              <a:t>() function.</a:t>
            </a:r>
          </a:p>
          <a:p>
            <a:r>
              <a:rPr lang="en-IN" dirty="0">
                <a:solidFill>
                  <a:srgbClr val="C00000"/>
                </a:solidFill>
              </a:rPr>
              <a:t>Step 6 —&gt; </a:t>
            </a:r>
            <a:r>
              <a:rPr lang="en-IN" dirty="0"/>
              <a:t>Record the end time using time() function.</a:t>
            </a:r>
          </a:p>
          <a:p>
            <a:r>
              <a:rPr lang="en-IN" dirty="0">
                <a:solidFill>
                  <a:srgbClr val="C00000"/>
                </a:solidFill>
              </a:rPr>
              <a:t>Step 7 —&gt; </a:t>
            </a:r>
            <a:r>
              <a:rPr lang="en-IN" dirty="0"/>
              <a:t>Remove the trailing newline character from user input if it exists.</a:t>
            </a:r>
          </a:p>
          <a:p>
            <a:r>
              <a:rPr lang="en-IN" dirty="0">
                <a:solidFill>
                  <a:srgbClr val="C00000"/>
                </a:solidFill>
              </a:rPr>
              <a:t>Step 8 —&gt; </a:t>
            </a:r>
            <a:r>
              <a:rPr lang="en-IN" dirty="0"/>
              <a:t>Calculate the time taken to type:</a:t>
            </a:r>
          </a:p>
          <a:p>
            <a:r>
              <a:rPr lang="en-IN" dirty="0"/>
              <a:t> —&gt;Use </a:t>
            </a:r>
            <a:r>
              <a:rPr lang="en-IN" dirty="0" err="1"/>
              <a:t>difftime</a:t>
            </a:r>
            <a:r>
              <a:rPr lang="en-IN" dirty="0"/>
              <a:t>(end_time, start_time) to find the difference in seconds.</a:t>
            </a:r>
          </a:p>
          <a:p>
            <a:r>
              <a:rPr lang="en-IN" dirty="0">
                <a:solidFill>
                  <a:srgbClr val="C00000"/>
                </a:solidFill>
              </a:rPr>
              <a:t>Step 9 —&gt; </a:t>
            </a:r>
            <a:r>
              <a:rPr lang="en-IN" dirty="0"/>
              <a:t>Count the number of mistakes:</a:t>
            </a:r>
          </a:p>
          <a:p>
            <a:r>
              <a:rPr lang="en-IN" dirty="0"/>
              <a:t> —&gt;Compare each character of the user input with the original sentence.</a:t>
            </a:r>
          </a:p>
          <a:p>
            <a:r>
              <a:rPr lang="en-IN" dirty="0"/>
              <a:t> —&gt;Increase the mistake counter for every mismatch.</a:t>
            </a:r>
          </a:p>
          <a:p>
            <a:r>
              <a:rPr lang="en-IN" dirty="0">
                <a:solidFill>
                  <a:srgbClr val="C00000"/>
                </a:solidFill>
              </a:rPr>
              <a:t>Step 10 —&gt; </a:t>
            </a:r>
            <a:r>
              <a:rPr lang="en-IN" dirty="0"/>
              <a:t>Count the number of words typed:</a:t>
            </a:r>
          </a:p>
          <a:p>
            <a:r>
              <a:rPr lang="en-IN" dirty="0"/>
              <a:t> —&gt;Count the number of spaces in the input.</a:t>
            </a:r>
          </a:p>
          <a:p>
            <a:r>
              <a:rPr lang="en-IN" dirty="0"/>
              <a:t> —&gt;Add 1 to get the total number of words.</a:t>
            </a:r>
          </a:p>
          <a:p>
            <a:r>
              <a:rPr lang="en-IN" dirty="0">
                <a:solidFill>
                  <a:srgbClr val="C00000"/>
                </a:solidFill>
              </a:rPr>
              <a:t>Step 11 —&gt; </a:t>
            </a:r>
            <a:r>
              <a:rPr lang="en-IN" dirty="0"/>
              <a:t>Calculate Typing Speed (WPM):</a:t>
            </a:r>
          </a:p>
          <a:p>
            <a:r>
              <a:rPr lang="en-IN" dirty="0"/>
              <a:t> —&gt;Formula: WPM = (Number of Words × 60) ÷ Time Taken (in seconds)</a:t>
            </a:r>
          </a:p>
          <a:p>
            <a:r>
              <a:rPr lang="en-IN" dirty="0">
                <a:solidFill>
                  <a:srgbClr val="C00000"/>
                </a:solidFill>
              </a:rPr>
              <a:t>Step 12 —&gt; </a:t>
            </a:r>
            <a:r>
              <a:rPr lang="en-IN" dirty="0"/>
              <a:t>Display the results:</a:t>
            </a:r>
          </a:p>
          <a:p>
            <a:r>
              <a:rPr lang="en-IN" dirty="0"/>
              <a:t> —&gt;Time Taken</a:t>
            </a:r>
          </a:p>
          <a:p>
            <a:r>
              <a:rPr lang="en-IN" dirty="0"/>
              <a:t> —&gt;Words Typed</a:t>
            </a:r>
          </a:p>
          <a:p>
            <a:r>
              <a:rPr lang="en-IN" dirty="0"/>
              <a:t> —&gt;Number of Mistakes</a:t>
            </a:r>
          </a:p>
          <a:p>
            <a:r>
              <a:rPr lang="en-IN" dirty="0"/>
              <a:t> —&gt;Typing Speed (WPM)</a:t>
            </a:r>
          </a:p>
          <a:p>
            <a:r>
              <a:rPr lang="en-IN" dirty="0"/>
              <a:t> —&gt;End the program.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762A-B8B4-F301-95FC-B4C76E2AA5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8974" y="1432821"/>
            <a:ext cx="8922564" cy="5425179"/>
          </a:xfrm>
        </p:spPr>
        <p:txBody>
          <a:bodyPr>
            <a:normAutofit/>
          </a:bodyPr>
          <a:lstStyle/>
          <a:p>
            <a:r>
              <a:rPr lang="en-IN" sz="2900" b="1" dirty="0"/>
              <a:t>Lesson Learnt</a:t>
            </a:r>
          </a:p>
          <a:p>
            <a:r>
              <a:rPr lang="en-IN" sz="2900" b="1" dirty="0"/>
              <a:t>—&gt;</a:t>
            </a:r>
            <a:r>
              <a:rPr lang="en-IN" sz="2900" dirty="0"/>
              <a:t>Improved understanding of time-based functions in C.  —&gt;Hands-on experience in error-checking and string manipulation. </a:t>
            </a:r>
          </a:p>
          <a:p>
            <a:r>
              <a:rPr lang="en-IN" sz="2900" dirty="0"/>
              <a:t>—&gt;Learned how DSA helps in efficient and structured programming. </a:t>
            </a:r>
          </a:p>
          <a:p>
            <a:r>
              <a:rPr lang="en-IN" sz="2900" dirty="0"/>
              <a:t>—&gt;Enhanced debugging and logical reasoning skills.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54545A0-9A78-4259-449B-F085027FC7A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325640" y="1176022"/>
            <a:ext cx="7531100" cy="24003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D67C1A-79D4-E1A3-B9EC-B4756BB7F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40" y="3576322"/>
            <a:ext cx="7531099" cy="32816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F81BEE-8D11-16E0-CFEE-46E7429C992F}"/>
              </a:ext>
            </a:extLst>
          </p:cNvPr>
          <p:cNvSpPr txBox="1"/>
          <p:nvPr/>
        </p:nvSpPr>
        <p:spPr>
          <a:xfrm>
            <a:off x="3052885" y="3250847"/>
            <a:ext cx="6105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Images 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433</Words>
  <Application>Microsoft Office PowerPoint</Application>
  <PresentationFormat>Widescreen</PresentationFormat>
  <Paragraphs>133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 Fast Fingers: Typing Speed Tester A Project by G. Kedara Sai Adithya &amp; Team </vt:lpstr>
      <vt:lpstr>PowerPoint Presentation</vt:lpstr>
      <vt:lpstr>PowerPoint Presentation</vt:lpstr>
      <vt:lpstr>Introduction  -&gt;Typing speed is an essential skill in today’s digital world. -&gt;This project tests the user’s typing speed by measuring time taken and accuracy. -&gt;It helps users practice typing and improve both speed and precision. -&gt;The program is simple, interactive, and beginner-friendly. </vt:lpstr>
      <vt:lpstr>PowerPoint Presentation</vt:lpstr>
      <vt:lpstr>Why C Language and DSA? C Language : Provides low-level control and high performance. Efficient handling of time functions and string operations. Data Structures And Algorithm(DSA): Essential for managing input, processing time, and error calculations efficiently. Improves problem-solving and logical thinking skills.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Fast Fingers: Typing Speed Tester A Project by G. Kedara Sai Adithya &amp; Team </dc:title>
  <dc:creator>Kedar Sai</dc:creator>
  <cp:lastModifiedBy>Kedar Sai</cp:lastModifiedBy>
  <cp:revision>1</cp:revision>
  <dcterms:created xsi:type="dcterms:W3CDTF">2025-04-27T16:28:53Z</dcterms:created>
  <dcterms:modified xsi:type="dcterms:W3CDTF">2025-04-27T17:51:55Z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