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7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99E5-9D71-4F17-B369-0188A5529AA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672F-3E88-4FED-A7E5-EF4BAE01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" t="482" r="1190" b="18679"/>
          <a:stretch/>
        </p:blipFill>
        <p:spPr>
          <a:xfrm>
            <a:off x="3825024" y="1352282"/>
            <a:ext cx="4559121" cy="3400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t="-747" r="2629" b="19618"/>
          <a:stretch/>
        </p:blipFill>
        <p:spPr>
          <a:xfrm>
            <a:off x="3825024" y="1455314"/>
            <a:ext cx="4520485" cy="3155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r="3807" b="23143"/>
          <a:stretch/>
        </p:blipFill>
        <p:spPr>
          <a:xfrm>
            <a:off x="3825025" y="1636776"/>
            <a:ext cx="4546244" cy="2754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" r="1464" b="28100"/>
          <a:stretch/>
        </p:blipFill>
        <p:spPr>
          <a:xfrm>
            <a:off x="3825025" y="2054352"/>
            <a:ext cx="4546244" cy="1976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t="904" r="979" b="23592"/>
          <a:stretch/>
        </p:blipFill>
        <p:spPr>
          <a:xfrm>
            <a:off x="3837904" y="1687132"/>
            <a:ext cx="4559121" cy="2678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" t="1981" r="2009" b="21949"/>
          <a:stretch/>
        </p:blipFill>
        <p:spPr>
          <a:xfrm>
            <a:off x="3802743" y="1596571"/>
            <a:ext cx="4542972" cy="2902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r="2949" b="22442"/>
          <a:stretch/>
        </p:blipFill>
        <p:spPr>
          <a:xfrm>
            <a:off x="3829050" y="1597152"/>
            <a:ext cx="4552950" cy="28414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 t="1019" r="2048" b="19142"/>
          <a:stretch/>
        </p:blipFill>
        <p:spPr>
          <a:xfrm>
            <a:off x="3867150" y="1524000"/>
            <a:ext cx="4476750" cy="3105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1570" r="1235" b="20433"/>
          <a:stretch/>
        </p:blipFill>
        <p:spPr>
          <a:xfrm>
            <a:off x="3810000" y="1619250"/>
            <a:ext cx="4572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9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Sanu</dc:creator>
  <cp:lastModifiedBy>Sanu</cp:lastModifiedBy>
  <cp:revision>4</cp:revision>
  <dcterms:created xsi:type="dcterms:W3CDTF">2016-09-22T05:10:46Z</dcterms:created>
  <dcterms:modified xsi:type="dcterms:W3CDTF">2016-09-22T05:41:07Z</dcterms:modified>
</cp:coreProperties>
</file>