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56" d="100"/>
          <a:sy n="56" d="100"/>
        </p:scale>
        <p:origin x="22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3A0E-7338-486E-9F6D-D2A2CB9F1809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9A97-A54D-46AE-AB16-47C390D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7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3A0E-7338-486E-9F6D-D2A2CB9F1809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9A97-A54D-46AE-AB16-47C390D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3A0E-7338-486E-9F6D-D2A2CB9F1809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9A97-A54D-46AE-AB16-47C390D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3A0E-7338-486E-9F6D-D2A2CB9F1809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9A97-A54D-46AE-AB16-47C390D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6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3A0E-7338-486E-9F6D-D2A2CB9F1809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9A97-A54D-46AE-AB16-47C390D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5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3A0E-7338-486E-9F6D-D2A2CB9F1809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9A97-A54D-46AE-AB16-47C390D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5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3A0E-7338-486E-9F6D-D2A2CB9F1809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9A97-A54D-46AE-AB16-47C390D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6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3A0E-7338-486E-9F6D-D2A2CB9F1809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9A97-A54D-46AE-AB16-47C390D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8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3A0E-7338-486E-9F6D-D2A2CB9F1809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9A97-A54D-46AE-AB16-47C390D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3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3A0E-7338-486E-9F6D-D2A2CB9F1809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9A97-A54D-46AE-AB16-47C390D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1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3A0E-7338-486E-9F6D-D2A2CB9F1809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9A97-A54D-46AE-AB16-47C390D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1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3A0E-7338-486E-9F6D-D2A2CB9F1809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9A97-A54D-46AE-AB16-47C390D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3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70007" y="655607"/>
            <a:ext cx="3778370" cy="3778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9676" y="4951563"/>
            <a:ext cx="724618" cy="7763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97" y="5003322"/>
            <a:ext cx="638175" cy="647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676" y="6176514"/>
            <a:ext cx="724618" cy="7763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72" y="6240852"/>
            <a:ext cx="609600" cy="6477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069676" y="5883215"/>
            <a:ext cx="4641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69676" y="7125418"/>
            <a:ext cx="4641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35501" y="7470476"/>
            <a:ext cx="17302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Remember me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14931" y="7470476"/>
            <a:ext cx="19127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Forgot password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54456" y="751813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Terminator 15"/>
          <p:cNvSpPr/>
          <p:nvPr/>
        </p:nvSpPr>
        <p:spPr>
          <a:xfrm>
            <a:off x="1570007" y="8126083"/>
            <a:ext cx="3778370" cy="776377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5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66158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847114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7004" y="8626416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91758"/>
            <a:ext cx="885825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04" y="191758"/>
            <a:ext cx="619125" cy="619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03986" y="260770"/>
            <a:ext cx="207033" cy="20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31790" y="260770"/>
            <a:ext cx="207033" cy="20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31790" y="544453"/>
            <a:ext cx="207033" cy="20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03986" y="544453"/>
            <a:ext cx="207033" cy="20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863306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8162" y="1230066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inbox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9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gALz</dc:creator>
  <cp:lastModifiedBy>gALz</cp:lastModifiedBy>
  <cp:revision>13</cp:revision>
  <dcterms:created xsi:type="dcterms:W3CDTF">2017-06-05T18:24:09Z</dcterms:created>
  <dcterms:modified xsi:type="dcterms:W3CDTF">2017-06-22T07:21:14Z</dcterms:modified>
</cp:coreProperties>
</file>