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1" r:id="rId4"/>
    <p:sldId id="284" r:id="rId5"/>
    <p:sldId id="280" r:id="rId6"/>
    <p:sldId id="282" r:id="rId7"/>
    <p:sldId id="257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59D"/>
    <a:srgbClr val="B21E92"/>
    <a:srgbClr val="4D4D4D"/>
    <a:srgbClr val="B92D14"/>
    <a:srgbClr val="35B19D"/>
    <a:srgbClr val="000000"/>
    <a:srgbClr val="777777"/>
    <a:srgbClr val="96969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5573" autoAdjust="0"/>
  </p:normalViewPr>
  <p:slideViewPr>
    <p:cSldViewPr>
      <p:cViewPr varScale="1">
        <p:scale>
          <a:sx n="83" d="100"/>
          <a:sy n="83" d="100"/>
        </p:scale>
        <p:origin x="15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C39C1-76C0-48F6-990F-8FEC8F1B95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D1F6CE-1F00-415C-8EFE-22D31036143A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4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3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3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5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0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C54DBD-EF64-48F0-A76B-832D399C99D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3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110B7-C6AF-4D02-ADDA-620558F56EAE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6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73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0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55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3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12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80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00400" y="990600"/>
            <a:ext cx="60960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Team 5 : MID-WEST CAR RENTALS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34200" y="4724400"/>
            <a:ext cx="2514600" cy="213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n-US" sz="2000" b="1" u="sng" dirty="0">
                <a:solidFill>
                  <a:schemeClr val="bg2">
                    <a:lumMod val="75000"/>
                  </a:schemeClr>
                </a:solidFill>
              </a:rPr>
              <a:t>Team Members:</a:t>
            </a:r>
          </a:p>
          <a:p>
            <a:pPr algn="just" eaLnBrk="1" hangingPunct="1"/>
            <a:r>
              <a:rPr lang="en-US" sz="1800" i="1" dirty="0">
                <a:solidFill>
                  <a:schemeClr val="bg2">
                    <a:lumMod val="75000"/>
                  </a:schemeClr>
                </a:solidFill>
              </a:rPr>
              <a:t>Kedar Kaushikkar</a:t>
            </a:r>
          </a:p>
          <a:p>
            <a:pPr algn="l" eaLnBrk="1" hangingPunct="1"/>
            <a:endParaRPr lang="en-US" dirty="0">
              <a:solidFill>
                <a:schemeClr val="accent5">
                  <a:lumMod val="25000"/>
                </a:schemeClr>
              </a:solidFill>
            </a:endParaRPr>
          </a:p>
          <a:p>
            <a:pPr algn="l" eaLnBrk="1" hangingPunct="1"/>
            <a:endParaRPr lang="ru-RU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6816" y="76200"/>
            <a:ext cx="6934200" cy="715963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Introduction and Description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6816" y="914400"/>
            <a:ext cx="6934200" cy="4373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 car rental, hire car, or car hire agency is a company that rents automobiles for short periods of time, generally ranging from a few hours to a few weeks.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Car rental companies operate by purchasing or leasing a number of fleet vehicles and renting them to their customers for a fee.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In our Project we are building an interface between car rental companies and their customers.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We have proposed a system to provide ease of access to the customers in searching , locating, booking , and paying for a car, as well as to the admin to add/update/delete catalog of product, manager customers account, manager customer’s bookings.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Proposed Model has two modules in it named as 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392" y="762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Requirements : User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23897">
            <a:off x="1945227" y="2265438"/>
            <a:ext cx="2756220" cy="1374615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792163"/>
            <a:ext cx="4953000" cy="5989637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rgbClr val="35759D"/>
                </a:solidFill>
              </a:rPr>
              <a:t>A user can create an account by signing up. Every new user gets a promo code via mail when he signs up to get discount of $25 on his first booking.</a:t>
            </a:r>
          </a:p>
          <a:p>
            <a:pPr lvl="0" algn="just"/>
            <a:endParaRPr lang="en-US" sz="2000" dirty="0">
              <a:solidFill>
                <a:srgbClr val="35759D"/>
              </a:solidFill>
            </a:endParaRPr>
          </a:p>
          <a:p>
            <a:pPr lvl="0" algn="just"/>
            <a:endParaRPr lang="en-US" sz="2000" dirty="0">
              <a:solidFill>
                <a:srgbClr val="35759D"/>
              </a:solidFill>
            </a:endParaRPr>
          </a:p>
          <a:p>
            <a:pPr lvl="0" algn="just"/>
            <a:endParaRPr lang="en-US" sz="2000" dirty="0">
              <a:solidFill>
                <a:srgbClr val="35759D"/>
              </a:solidFill>
            </a:endParaRPr>
          </a:p>
          <a:p>
            <a:pPr marL="0" lvl="0" indent="0" algn="just">
              <a:buNone/>
            </a:pPr>
            <a:endParaRPr lang="en-US" sz="2000" dirty="0">
              <a:solidFill>
                <a:srgbClr val="35759D"/>
              </a:solidFill>
            </a:endParaRPr>
          </a:p>
          <a:p>
            <a:pPr algn="just"/>
            <a:r>
              <a:rPr lang="en-US" sz="2000" dirty="0">
                <a:solidFill>
                  <a:srgbClr val="35759D"/>
                </a:solidFill>
              </a:rPr>
              <a:t>After registration , he can login into his account and search car availability by location, date, time and duration. Here AJAX will be used for auto-populating data in search fields.</a:t>
            </a:r>
          </a:p>
          <a:p>
            <a:pPr lvl="0" algn="just"/>
            <a:r>
              <a:rPr lang="en-US" sz="2000" dirty="0">
                <a:solidFill>
                  <a:srgbClr val="35759D"/>
                </a:solidFill>
              </a:rPr>
              <a:t>Only users above 18 years of age can rent a car. Validations to check the same.</a:t>
            </a:r>
          </a:p>
        </p:txBody>
      </p:sp>
      <p:pic>
        <p:nvPicPr>
          <p:cNvPr id="17410" name="Picture 2" descr="http://images.onlinelabels.com/images/clip-art/acspike/acspike_male_user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0826"/>
            <a:ext cx="1917192" cy="26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Requirements : User</a:t>
            </a:r>
          </a:p>
        </p:txBody>
      </p:sp>
      <p:pic>
        <p:nvPicPr>
          <p:cNvPr id="11270" name="Picture 6" descr="http://4.bp.blogspot.com/-fiiqq1qRpOw/T0FI0MfyCgI/AAAAAAAAAw0/71lxWAd0UX0/s1600/5st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44" y="5029201"/>
            <a:ext cx="3246120" cy="109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09601"/>
            <a:ext cx="6934200" cy="4800600"/>
          </a:xfrm>
        </p:spPr>
        <p:txBody>
          <a:bodyPr/>
          <a:lstStyle/>
          <a:p>
            <a:r>
              <a:rPr lang="en-US" sz="2000" dirty="0">
                <a:solidFill>
                  <a:srgbClr val="35759D"/>
                </a:solidFill>
              </a:rPr>
              <a:t>Once any user finds a suitable car, he can proceed to payment’s page for further processing. After providing necessary details like personal info ,type of card, card number </a:t>
            </a:r>
            <a:r>
              <a:rPr lang="en-US" sz="2000" dirty="0" err="1">
                <a:solidFill>
                  <a:srgbClr val="35759D"/>
                </a:solidFill>
              </a:rPr>
              <a:t>etc</a:t>
            </a:r>
            <a:r>
              <a:rPr lang="en-US" sz="2000" dirty="0">
                <a:solidFill>
                  <a:srgbClr val="35759D"/>
                </a:solidFill>
              </a:rPr>
              <a:t> payment action is performed. Here dummy credit card numbers will be used for testing.</a:t>
            </a:r>
          </a:p>
          <a:p>
            <a:pPr lvl="0"/>
            <a:r>
              <a:rPr lang="en-US" sz="2000" dirty="0">
                <a:solidFill>
                  <a:srgbClr val="35759D"/>
                </a:solidFill>
              </a:rPr>
              <a:t>A user can anytime update his profile though settings page.</a:t>
            </a:r>
          </a:p>
          <a:p>
            <a:pPr lvl="0"/>
            <a:r>
              <a:rPr lang="en-US" sz="2000" dirty="0">
                <a:solidFill>
                  <a:srgbClr val="35759D"/>
                </a:solidFill>
              </a:rPr>
              <a:t>A user can cancel his booking according to cancellation policies of car rental agency.</a:t>
            </a:r>
          </a:p>
          <a:p>
            <a:pPr lvl="0"/>
            <a:r>
              <a:rPr lang="en-US" sz="2000" dirty="0">
                <a:solidFill>
                  <a:srgbClr val="35759D"/>
                </a:solidFill>
              </a:rPr>
              <a:t>He can refer this website to his friends and family. This will be done via sending emails to them.</a:t>
            </a:r>
          </a:p>
          <a:p>
            <a:pPr lvl="0"/>
            <a:r>
              <a:rPr lang="en-US" sz="2000" dirty="0">
                <a:solidFill>
                  <a:srgbClr val="35759D"/>
                </a:solidFill>
              </a:rPr>
              <a:t>User can also give ratings and write reviews for the vehicles or services or any other offers he got from the agency.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35759D"/>
              </a:solidFill>
            </a:endParaRPr>
          </a:p>
        </p:txBody>
      </p:sp>
      <p:pic>
        <p:nvPicPr>
          <p:cNvPr id="11272" name="Picture 8" descr="http://www.psdgraphics.com/wp-content/uploads/2013/01/round-rating-butto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977386"/>
            <a:ext cx="2430463" cy="134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3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9669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Requirements : Admin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4953000" cy="4983163"/>
          </a:xfrm>
        </p:spPr>
        <p:txBody>
          <a:bodyPr/>
          <a:lstStyle/>
          <a:p>
            <a:pPr lvl="0"/>
            <a:r>
              <a:rPr lang="en-US" sz="2000" dirty="0">
                <a:solidFill>
                  <a:srgbClr val="35759D"/>
                </a:solidFill>
              </a:rPr>
              <a:t>Admin acts as a manager of site and is responsible for any managerial task required.</a:t>
            </a:r>
          </a:p>
          <a:p>
            <a:pPr lvl="0"/>
            <a:endParaRPr lang="en-US" sz="2000" dirty="0">
              <a:solidFill>
                <a:srgbClr val="35759D"/>
              </a:solidFill>
            </a:endParaRPr>
          </a:p>
          <a:p>
            <a:pPr lvl="0"/>
            <a:r>
              <a:rPr lang="en-US" sz="2000" dirty="0">
                <a:solidFill>
                  <a:srgbClr val="35759D"/>
                </a:solidFill>
              </a:rPr>
              <a:t>He can add new cars , delete existing cars, update their prices and other information e.g. insurance , discounts , offers etc.</a:t>
            </a:r>
          </a:p>
          <a:p>
            <a:pPr lvl="0"/>
            <a:endParaRPr lang="en-US" sz="2000" dirty="0">
              <a:solidFill>
                <a:srgbClr val="35759D"/>
              </a:solidFill>
            </a:endParaRPr>
          </a:p>
          <a:p>
            <a:pPr lvl="0"/>
            <a:r>
              <a:rPr lang="en-US" sz="2000" dirty="0">
                <a:solidFill>
                  <a:srgbClr val="35759D"/>
                </a:solidFill>
              </a:rPr>
              <a:t>He manages bookings of users e.g. increasing duration for a rented car on request, cancel a booking etc.</a:t>
            </a:r>
          </a:p>
          <a:p>
            <a:pPr marL="0" lvl="0" indent="0">
              <a:buNone/>
            </a:pPr>
            <a:endParaRPr lang="en-US" sz="2000" dirty="0">
              <a:solidFill>
                <a:srgbClr val="35759D"/>
              </a:solidFill>
            </a:endParaRPr>
          </a:p>
        </p:txBody>
      </p:sp>
      <p:pic>
        <p:nvPicPr>
          <p:cNvPr id="19458" name="Picture 2" descr="http://www.hit4hit.org/img/login/user-icon-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93" y="762000"/>
            <a:ext cx="250666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8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Technology Used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6934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HTML , CSS, Servlets, JSP, BOOTSTRAP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DataBase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: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MongoDB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rgbClr val="4D4D4D"/>
              </a:solidFill>
            </a:endParaRPr>
          </a:p>
        </p:txBody>
      </p:sp>
      <p:pic>
        <p:nvPicPr>
          <p:cNvPr id="15364" name="Picture 4" descr="http://www.graphicdesigndegreehub.com/wp-content/uploads/2014/04/html-basic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26" y="2667000"/>
            <a:ext cx="2611374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s://pbs.twimg.com/profile_images/993504415/css_400x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1219200"/>
            <a:ext cx="194786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://iscte.acm.org/wp-content/uploads/2015/02/mongodb-logo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317">
            <a:off x="5713386" y="4907471"/>
            <a:ext cx="3105376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http://www.pskills.org/image/js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57" y="2676144"/>
            <a:ext cx="19050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6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3505200" y="0"/>
            <a:ext cx="7315200" cy="71596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4000" dirty="0">
                <a:solidFill>
                  <a:srgbClr val="4D4D4D"/>
                </a:solidFill>
              </a:rPr>
              <a:t>HOME PAGE</a:t>
            </a:r>
            <a:endParaRPr lang="ru-RU" sz="4000" dirty="0">
              <a:solidFill>
                <a:srgbClr val="4D4D4D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3152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>
              <a:solidFill>
                <a:srgbClr val="77777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715962"/>
            <a:ext cx="7772401" cy="59134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">
      <a:dk1>
        <a:srgbClr val="808080"/>
      </a:dk1>
      <a:lt1>
        <a:srgbClr val="FFFFFF"/>
      </a:lt1>
      <a:dk2>
        <a:srgbClr val="FFFFFF"/>
      </a:dk2>
      <a:lt2>
        <a:srgbClr val="0120BD"/>
      </a:lt2>
      <a:accent1>
        <a:srgbClr val="C300E6"/>
      </a:accent1>
      <a:accent2>
        <a:srgbClr val="F96F1C"/>
      </a:accent2>
      <a:accent3>
        <a:srgbClr val="FFFFFF"/>
      </a:accent3>
      <a:accent4>
        <a:srgbClr val="6C6C6C"/>
      </a:accent4>
      <a:accent5>
        <a:srgbClr val="DEAAF0"/>
      </a:accent5>
      <a:accent6>
        <a:srgbClr val="E26418"/>
      </a:accent6>
      <a:hlink>
        <a:srgbClr val="FFBF07"/>
      </a:hlink>
      <a:folHlink>
        <a:srgbClr val="5F5F5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501</TotalTime>
  <Words>314</Words>
  <Application>Microsoft Office PowerPoint</Application>
  <PresentationFormat>On-screen Show (4:3)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굴림</vt:lpstr>
      <vt:lpstr>Microsoft Sans Serif</vt:lpstr>
      <vt:lpstr>Verdana</vt:lpstr>
      <vt:lpstr>powerpoint-template-24</vt:lpstr>
      <vt:lpstr>Team 5 : MID-WEST CAR RENTALS</vt:lpstr>
      <vt:lpstr>Introduction and Description</vt:lpstr>
      <vt:lpstr>Requirements : User</vt:lpstr>
      <vt:lpstr>Requirements : User</vt:lpstr>
      <vt:lpstr>Requirements : Admin</vt:lpstr>
      <vt:lpstr>Technology Used</vt:lpstr>
      <vt:lpstr>HOME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: CAR RENTALS</dc:title>
  <dc:creator>latika singh</dc:creator>
  <cp:lastModifiedBy>Kedar Kaushikkar</cp:lastModifiedBy>
  <cp:revision>27</cp:revision>
  <dcterms:created xsi:type="dcterms:W3CDTF">2015-10-15T20:06:40Z</dcterms:created>
  <dcterms:modified xsi:type="dcterms:W3CDTF">2017-01-03T08:13:43Z</dcterms:modified>
</cp:coreProperties>
</file>