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1" r:id="rId4"/>
    <p:sldId id="284" r:id="rId5"/>
    <p:sldId id="280" r:id="rId6"/>
    <p:sldId id="282" r:id="rId7"/>
    <p:sldId id="257" r:id="rId8"/>
    <p:sldId id="285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59D"/>
    <a:srgbClr val="B21E92"/>
    <a:srgbClr val="4D4D4D"/>
    <a:srgbClr val="B92D14"/>
    <a:srgbClr val="35B19D"/>
    <a:srgbClr val="000000"/>
    <a:srgbClr val="777777"/>
    <a:srgbClr val="96969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5573" autoAdjust="0"/>
  </p:normalViewPr>
  <p:slideViewPr>
    <p:cSldViewPr>
      <p:cViewPr varScale="1">
        <p:scale>
          <a:sx n="83" d="100"/>
          <a:sy n="83" d="100"/>
        </p:scale>
        <p:origin x="1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C39C1-76C0-48F6-990F-8FEC8F1B95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D1F6CE-1F00-415C-8EFE-22D31036143A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4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3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3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5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0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3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110B7-C6AF-4D02-ADDA-620558F56EAE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6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73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0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55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3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12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80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00400" y="990600"/>
            <a:ext cx="60960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Team 5 : MID-WEST CAR RENTALS</a:t>
            </a:r>
            <a:endParaRPr lang="ru-RU" sz="4400" b="1" dirty="0">
              <a:solidFill>
                <a:schemeClr val="bg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34200" y="4724400"/>
            <a:ext cx="2514600" cy="213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n-US" sz="2000" b="1" u="sng" dirty="0">
                <a:solidFill>
                  <a:schemeClr val="bg2">
                    <a:lumMod val="75000"/>
                  </a:schemeClr>
                </a:solidFill>
              </a:rPr>
              <a:t>Team Members:</a:t>
            </a:r>
          </a:p>
          <a:p>
            <a:pPr algn="just" eaLnBrk="1" hangingPunct="1"/>
            <a:r>
              <a:rPr lang="en-US" sz="1800" i="1">
                <a:solidFill>
                  <a:schemeClr val="bg2">
                    <a:lumMod val="75000"/>
                  </a:schemeClr>
                </a:solidFill>
              </a:rPr>
              <a:t>Kedar </a:t>
            </a:r>
            <a:r>
              <a:rPr lang="en-US" sz="1800" i="1" dirty="0" err="1">
                <a:solidFill>
                  <a:schemeClr val="bg2">
                    <a:lumMod val="75000"/>
                  </a:schemeClr>
                </a:solidFill>
              </a:rPr>
              <a:t>Kaushikkar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  <a:p>
            <a:pPr algn="l" eaLnBrk="1" hangingPunct="1"/>
            <a:endParaRPr lang="en-US" dirty="0">
              <a:solidFill>
                <a:schemeClr val="accent5">
                  <a:lumMod val="25000"/>
                </a:schemeClr>
              </a:solidFill>
            </a:endParaRPr>
          </a:p>
          <a:p>
            <a:pPr algn="l" eaLnBrk="1" hangingPunct="1"/>
            <a:endParaRPr lang="ru-RU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76200"/>
            <a:ext cx="3023616" cy="715963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Index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13333"/>
          <a:stretch/>
        </p:blipFill>
        <p:spPr>
          <a:xfrm>
            <a:off x="304800" y="914400"/>
            <a:ext cx="8586216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76200"/>
            <a:ext cx="3136392" cy="715963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bg2"/>
                </a:solidFill>
              </a:rPr>
              <a:t>Admin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13333"/>
          <a:stretch/>
        </p:blipFill>
        <p:spPr>
          <a:xfrm>
            <a:off x="228600" y="792162"/>
            <a:ext cx="8698992" cy="59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0" y="0"/>
            <a:ext cx="2438400" cy="715963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Add Car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13333"/>
          <a:stretch/>
        </p:blipFill>
        <p:spPr>
          <a:xfrm>
            <a:off x="228600" y="838200"/>
            <a:ext cx="87629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149669"/>
            <a:ext cx="4343400" cy="715963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Car already exists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13333"/>
          <a:stretch/>
        </p:blipFill>
        <p:spPr>
          <a:xfrm>
            <a:off x="457200" y="865632"/>
            <a:ext cx="8496300" cy="57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8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3400" y="152400"/>
            <a:ext cx="4495800" cy="715963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Update Car Details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13333"/>
          <a:stretch/>
        </p:blipFill>
        <p:spPr>
          <a:xfrm>
            <a:off x="304800" y="868363"/>
            <a:ext cx="8686800" cy="57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13333"/>
          <a:stretch/>
        </p:blipFill>
        <p:spPr>
          <a:xfrm>
            <a:off x="304800" y="838200"/>
            <a:ext cx="8686800" cy="584118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67400" y="88119"/>
            <a:ext cx="3124200" cy="71596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Search Car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13333"/>
          <a:stretch/>
        </p:blipFill>
        <p:spPr>
          <a:xfrm>
            <a:off x="304800" y="1219199"/>
            <a:ext cx="8686800" cy="54102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71596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Book Car and Check Availability</a:t>
            </a:r>
          </a:p>
        </p:txBody>
      </p:sp>
    </p:spTree>
    <p:extLst>
      <p:ext uri="{BB962C8B-B14F-4D97-AF65-F5344CB8AC3E}">
        <p14:creationId xmlns:p14="http://schemas.microsoft.com/office/powerpoint/2010/main" val="56441184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">
      <a:dk1>
        <a:srgbClr val="808080"/>
      </a:dk1>
      <a:lt1>
        <a:srgbClr val="FFFFFF"/>
      </a:lt1>
      <a:dk2>
        <a:srgbClr val="FFFFFF"/>
      </a:dk2>
      <a:lt2>
        <a:srgbClr val="0120BD"/>
      </a:lt2>
      <a:accent1>
        <a:srgbClr val="C300E6"/>
      </a:accent1>
      <a:accent2>
        <a:srgbClr val="F96F1C"/>
      </a:accent2>
      <a:accent3>
        <a:srgbClr val="FFFFFF"/>
      </a:accent3>
      <a:accent4>
        <a:srgbClr val="6C6C6C"/>
      </a:accent4>
      <a:accent5>
        <a:srgbClr val="DEAAF0"/>
      </a:accent5>
      <a:accent6>
        <a:srgbClr val="E26418"/>
      </a:accent6>
      <a:hlink>
        <a:srgbClr val="FFBF07"/>
      </a:hlink>
      <a:folHlink>
        <a:srgbClr val="5F5F5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37</Words>
  <Application>Microsoft Office PowerPoint</Application>
  <PresentationFormat>On-screen Show (4:3)</PresentationFormat>
  <Paragraphs>17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Microsoft Sans Serif</vt:lpstr>
      <vt:lpstr>powerpoint-template-24</vt:lpstr>
      <vt:lpstr>Team 5 : MID-WEST CAR RENTALS</vt:lpstr>
      <vt:lpstr>Index Page</vt:lpstr>
      <vt:lpstr>Admin Page</vt:lpstr>
      <vt:lpstr>Add Car</vt:lpstr>
      <vt:lpstr>Car already exists</vt:lpstr>
      <vt:lpstr>Update Car Details</vt:lpstr>
      <vt:lpstr>Search Car</vt:lpstr>
      <vt:lpstr>Book Car and Check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: CAR RENTALS</dc:title>
  <dc:creator>latika singh</dc:creator>
  <cp:lastModifiedBy>Kedar Kaushikkar</cp:lastModifiedBy>
  <cp:revision>34</cp:revision>
  <dcterms:created xsi:type="dcterms:W3CDTF">2015-10-15T20:06:40Z</dcterms:created>
  <dcterms:modified xsi:type="dcterms:W3CDTF">2017-01-03T08:13:57Z</dcterms:modified>
</cp:coreProperties>
</file>