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7" d="100"/>
          <a:sy n="37" d="100"/>
        </p:scale>
        <p:origin x="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5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6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0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6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2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8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C943-A73C-4408-A929-8DAAC62EA3A5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86FC-A46E-408B-AB90-D4B9A50C6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4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8EA21B-88BE-46E5-9E33-C1FC15855293}"/>
              </a:ext>
            </a:extLst>
          </p:cNvPr>
          <p:cNvSpPr/>
          <p:nvPr/>
        </p:nvSpPr>
        <p:spPr>
          <a:xfrm>
            <a:off x="1058779" y="620460"/>
            <a:ext cx="25314441" cy="394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/>
              <a:t>Portrait Mode of an Image using Convolutional Neural Networks</a:t>
            </a:r>
          </a:p>
          <a:p>
            <a:pPr algn="ctr"/>
            <a:r>
              <a:rPr lang="en-IN" sz="5400" dirty="0" err="1">
                <a:solidFill>
                  <a:schemeClr val="bg1"/>
                </a:solidFill>
              </a:rPr>
              <a:t>Kedarnath</a:t>
            </a:r>
            <a:r>
              <a:rPr lang="en-IN" sz="5400" dirty="0">
                <a:solidFill>
                  <a:schemeClr val="bg1"/>
                </a:solidFill>
              </a:rPr>
              <a:t> Kurnool </a:t>
            </a:r>
            <a:r>
              <a:rPr lang="en-IN" sz="5400" dirty="0" err="1">
                <a:solidFill>
                  <a:schemeClr val="bg1"/>
                </a:solidFill>
              </a:rPr>
              <a:t>Gandla</a:t>
            </a:r>
            <a:r>
              <a:rPr lang="en-IN" sz="5400" dirty="0">
                <a:solidFill>
                  <a:schemeClr val="bg1"/>
                </a:solidFill>
              </a:rPr>
              <a:t>, Sridhar Ramesh </a:t>
            </a:r>
            <a:r>
              <a:rPr lang="en-IN" sz="5400" dirty="0" err="1">
                <a:solidFill>
                  <a:schemeClr val="bg1"/>
                </a:solidFill>
              </a:rPr>
              <a:t>Babu</a:t>
            </a:r>
            <a:r>
              <a:rPr lang="en-IN" sz="5400" dirty="0">
                <a:solidFill>
                  <a:schemeClr val="bg1"/>
                </a:solidFill>
              </a:rPr>
              <a:t>, Sri Vishnu </a:t>
            </a:r>
            <a:r>
              <a:rPr lang="en-IN" sz="5400" dirty="0" err="1">
                <a:solidFill>
                  <a:schemeClr val="bg1"/>
                </a:solidFill>
              </a:rPr>
              <a:t>Yandrapati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C6EFE-A599-49A3-A1E2-EF593C54369B}"/>
              </a:ext>
            </a:extLst>
          </p:cNvPr>
          <p:cNvSpPr txBox="1"/>
          <p:nvPr/>
        </p:nvSpPr>
        <p:spPr>
          <a:xfrm>
            <a:off x="5630779" y="22619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73DD81-AFAF-46A7-8BFA-F0EFD05D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18682999"/>
            <a:ext cx="16611838" cy="73009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C17CAD1-17C5-42CA-AF1A-848EE58ABC38}"/>
              </a:ext>
            </a:extLst>
          </p:cNvPr>
          <p:cNvSpPr/>
          <p:nvPr/>
        </p:nvSpPr>
        <p:spPr>
          <a:xfrm>
            <a:off x="18467338" y="18662267"/>
            <a:ext cx="8061688" cy="553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Model generated by our architecture is used for foreground detection based on which background is blurred and portrait mode is achieved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3F1B5-4985-4A9C-B5D1-F54E5508B224}"/>
              </a:ext>
            </a:extLst>
          </p:cNvPr>
          <p:cNvSpPr/>
          <p:nvPr/>
        </p:nvSpPr>
        <p:spPr>
          <a:xfrm>
            <a:off x="1034716" y="26540685"/>
            <a:ext cx="16659964" cy="159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Google’s</a:t>
            </a:r>
            <a:r>
              <a:rPr lang="en-US" sz="5400" dirty="0"/>
              <a:t> DeepLab-V3+ model for identifying foreground and background in images.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E4AEE-5987-4AF5-9EA8-45BC9F329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28765868"/>
            <a:ext cx="16659964" cy="67513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9B131B-8396-47A2-942E-B888D56976AB}"/>
              </a:ext>
            </a:extLst>
          </p:cNvPr>
          <p:cNvSpPr/>
          <p:nvPr/>
        </p:nvSpPr>
        <p:spPr>
          <a:xfrm>
            <a:off x="18263406" y="33221444"/>
            <a:ext cx="8061688" cy="229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Acknowledgements:</a:t>
            </a:r>
          </a:p>
          <a:p>
            <a:pPr algn="ctr"/>
            <a:r>
              <a:rPr lang="en-IN" sz="4800" dirty="0" err="1"/>
              <a:t>Dr.</a:t>
            </a:r>
            <a:r>
              <a:rPr lang="en-IN" sz="4800" dirty="0"/>
              <a:t>  </a:t>
            </a:r>
            <a:r>
              <a:rPr lang="en-IN" sz="4800" dirty="0" err="1"/>
              <a:t>Minwoo</a:t>
            </a:r>
            <a:r>
              <a:rPr lang="en-IN" sz="4800" dirty="0"/>
              <a:t> Jake Lee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903C0-3B83-422E-85E4-27D15031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5058066"/>
            <a:ext cx="25266316" cy="129056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F2BE16-15D7-4FFC-8090-B40CDB207974}"/>
              </a:ext>
            </a:extLst>
          </p:cNvPr>
          <p:cNvSpPr/>
          <p:nvPr/>
        </p:nvSpPr>
        <p:spPr>
          <a:xfrm>
            <a:off x="1949116" y="12111164"/>
            <a:ext cx="11333747" cy="505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 the basic VGG-16 model, there is a repeated combination of max-pooling and </a:t>
            </a:r>
            <a:r>
              <a:rPr lang="en-US" sz="4000" dirty="0" err="1"/>
              <a:t>downsampling</a:t>
            </a:r>
            <a:r>
              <a:rPr lang="en-US" sz="4000" dirty="0"/>
              <a:t> performed by convolutional layers. This architecture is good for classification but not segmentation. In order to overcome this problem, we have removed the last few </a:t>
            </a:r>
            <a:r>
              <a:rPr lang="en-US" sz="4000" dirty="0" err="1"/>
              <a:t>downsampling</a:t>
            </a:r>
            <a:r>
              <a:rPr lang="en-US" sz="4000" dirty="0"/>
              <a:t> operations with some </a:t>
            </a:r>
            <a:r>
              <a:rPr lang="en-US" sz="4000" dirty="0" err="1"/>
              <a:t>upsampling</a:t>
            </a:r>
            <a:r>
              <a:rPr lang="en-US" sz="4000" dirty="0"/>
              <a:t> using filters. </a:t>
            </a:r>
            <a:r>
              <a:rPr lang="en-US" sz="4000" dirty="0" err="1"/>
              <a:t>Upsampling</a:t>
            </a:r>
            <a:r>
              <a:rPr lang="en-US" sz="4000" dirty="0"/>
              <a:t> of the model using filters is done by </a:t>
            </a:r>
            <a:r>
              <a:rPr lang="en-US" sz="4000" dirty="0" err="1"/>
              <a:t>atrous</a:t>
            </a:r>
            <a:r>
              <a:rPr lang="en-US" sz="4000" dirty="0"/>
              <a:t> convolution. </a:t>
            </a:r>
            <a:endParaRPr lang="en-IN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F03BC-9AF8-4F98-98C5-8821B982C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659" y="24647938"/>
            <a:ext cx="8061688" cy="8235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6B841-6D1B-43AD-8FF0-4FB1124FA94D}"/>
              </a:ext>
            </a:extLst>
          </p:cNvPr>
          <p:cNvSpPr txBox="1"/>
          <p:nvPr/>
        </p:nvSpPr>
        <p:spPr>
          <a:xfrm>
            <a:off x="1587261" y="5287390"/>
            <a:ext cx="11333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Layer Architecture used in our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2EF6C-2EAF-49AC-94F6-C147DCDB8EEB}"/>
              </a:ext>
            </a:extLst>
          </p:cNvPr>
          <p:cNvSpPr txBox="1"/>
          <p:nvPr/>
        </p:nvSpPr>
        <p:spPr>
          <a:xfrm>
            <a:off x="5047736" y="18822838"/>
            <a:ext cx="962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Entire Process of creating a blur effect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B7F1AA2-CA85-4514-B217-4048C0D6C0AF}"/>
              </a:ext>
            </a:extLst>
          </p:cNvPr>
          <p:cNvSpPr/>
          <p:nvPr/>
        </p:nvSpPr>
        <p:spPr>
          <a:xfrm>
            <a:off x="17694680" y="20116800"/>
            <a:ext cx="748595" cy="483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AC94BE0-6EC4-4777-A7EC-8D1BD5B480C2}"/>
              </a:ext>
            </a:extLst>
          </p:cNvPr>
          <p:cNvSpPr/>
          <p:nvPr/>
        </p:nvSpPr>
        <p:spPr>
          <a:xfrm>
            <a:off x="8488392" y="28155814"/>
            <a:ext cx="680203" cy="59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indoor, crossword puzzle, text, white&#10;&#10;Description generated with high confidence">
            <a:extLst>
              <a:ext uri="{FF2B5EF4-FFF2-40B4-BE49-F238E27FC236}">
                <a16:creationId xmlns:a16="http://schemas.microsoft.com/office/drawing/2014/main" id="{174D7E7E-94E7-4BB7-9228-AE07BEB0E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470" y="30236544"/>
            <a:ext cx="1905000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67DC02-B665-4BC7-8E0C-5491D771469C}"/>
              </a:ext>
            </a:extLst>
          </p:cNvPr>
          <p:cNvSpPr txBox="1"/>
          <p:nvPr/>
        </p:nvSpPr>
        <p:spPr>
          <a:xfrm flipH="1">
            <a:off x="15424030" y="28965313"/>
            <a:ext cx="210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Scan Here for more Information</a:t>
            </a:r>
          </a:p>
        </p:txBody>
      </p:sp>
      <p:pic>
        <p:nvPicPr>
          <p:cNvPr id="22" name="Picture 21" descr="A close up of a womans face&#10;&#10;Description generated with very high confidence">
            <a:extLst>
              <a:ext uri="{FF2B5EF4-FFF2-40B4-BE49-F238E27FC236}">
                <a16:creationId xmlns:a16="http://schemas.microsoft.com/office/drawing/2014/main" id="{5965A8E4-3C10-4780-928B-DC9CD84CD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371" y="15160678"/>
            <a:ext cx="2229209" cy="2108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967C96-BA48-4DCC-848A-A51A40C1AA46}"/>
              </a:ext>
            </a:extLst>
          </p:cNvPr>
          <p:cNvSpPr txBox="1"/>
          <p:nvPr/>
        </p:nvSpPr>
        <p:spPr>
          <a:xfrm>
            <a:off x="22290657" y="14791800"/>
            <a:ext cx="258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Find Our Code below</a:t>
            </a:r>
          </a:p>
        </p:txBody>
      </p:sp>
    </p:spTree>
    <p:extLst>
      <p:ext uri="{BB962C8B-B14F-4D97-AF65-F5344CB8AC3E}">
        <p14:creationId xmlns:p14="http://schemas.microsoft.com/office/powerpoint/2010/main" val="293169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145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vishnu y</dc:creator>
  <cp:lastModifiedBy>kedarnath kg</cp:lastModifiedBy>
  <cp:revision>21</cp:revision>
  <dcterms:created xsi:type="dcterms:W3CDTF">2018-05-04T16:31:42Z</dcterms:created>
  <dcterms:modified xsi:type="dcterms:W3CDTF">2018-05-07T20:54:21Z</dcterms:modified>
</cp:coreProperties>
</file>